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4043-6BDC-46FE-B7BD-16AC01E5A40E}" type="datetimeFigureOut">
              <a:rPr lang="de-DE" smtClean="0"/>
              <a:pPr/>
              <a:t>16.07.2012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CA88E-F76D-4A82-8B5F-25F5A7A3709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63838" y="2036763"/>
          <a:ext cx="3938587" cy="1427162"/>
        </p:xfrm>
        <a:graphic>
          <a:graphicData uri="http://schemas.openxmlformats.org/presentationml/2006/ole">
            <p:oleObj spid="_x0000_s1027" name="Formel" r:id="rId3" imgW="2311200" imgH="8380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46150" y="1355725"/>
          <a:ext cx="1563688" cy="2260600"/>
        </p:xfrm>
        <a:graphic>
          <a:graphicData uri="http://schemas.openxmlformats.org/presentationml/2006/ole">
            <p:oleObj spid="_x0000_s15362" name="Formel" r:id="rId3" imgW="1054080" imgH="15238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Larissa-Design</vt:lpstr>
      <vt:lpstr>Microsoft Formel-Editor 3.0</vt:lpstr>
      <vt:lpstr>Folie 1</vt:lpstr>
      <vt:lpstr>Folie 2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s2jesaal</dc:creator>
  <cp:lastModifiedBy>Walter Wagner</cp:lastModifiedBy>
  <cp:revision>7</cp:revision>
  <dcterms:created xsi:type="dcterms:W3CDTF">2012-07-16T06:27:34Z</dcterms:created>
  <dcterms:modified xsi:type="dcterms:W3CDTF">2012-07-16T14:03:18Z</dcterms:modified>
</cp:coreProperties>
</file>