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A0FF-DC01-4717-A17C-69BF04458ED1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03E9D-3871-4163-99AF-52777071D53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851920" y="1844824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4139952" y="1844824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6"/>
          <p:cNvCxnSpPr>
            <a:stCxn id="4" idx="2"/>
          </p:cNvCxnSpPr>
          <p:nvPr/>
        </p:nvCxnSpPr>
        <p:spPr>
          <a:xfrm rot="10800000">
            <a:off x="2483768" y="1916832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10800000">
            <a:off x="4283968" y="1916833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3707904" y="1465620"/>
            <a:ext cx="80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-    +</a:t>
            </a:r>
            <a:endParaRPr lang="de-DE" sz="2800" dirty="0"/>
          </a:p>
        </p:txBody>
      </p:sp>
      <p:cxnSp>
        <p:nvCxnSpPr>
          <p:cNvPr id="10" name="Gerade Verbindung 9"/>
          <p:cNvCxnSpPr/>
          <p:nvPr/>
        </p:nvCxnSpPr>
        <p:spPr>
          <a:xfrm rot="5400000" flipH="1" flipV="1">
            <a:off x="1916088" y="2492896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5400000" flipH="1" flipV="1">
            <a:off x="5076056" y="2492896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2483768" y="3356992"/>
            <a:ext cx="3168352" cy="720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16"/>
          <p:cNvCxnSpPr/>
          <p:nvPr/>
        </p:nvCxnSpPr>
        <p:spPr>
          <a:xfrm rot="10800000">
            <a:off x="5436096" y="3356990"/>
            <a:ext cx="28803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10800000">
            <a:off x="2411761" y="3356993"/>
            <a:ext cx="28803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5400000" flipH="1" flipV="1">
            <a:off x="5508104" y="3501008"/>
            <a:ext cx="28803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5400000" flipH="1" flipV="1">
            <a:off x="2339752" y="3501008"/>
            <a:ext cx="28803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10800000">
            <a:off x="2411761" y="3645022"/>
            <a:ext cx="28803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rot="10800000">
            <a:off x="5436096" y="3645024"/>
            <a:ext cx="28803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rot="5400000" flipH="1" flipV="1">
            <a:off x="2456148" y="3609020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5400000" flipH="1" flipV="1">
            <a:off x="5328084" y="3609020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10800000">
            <a:off x="2564162" y="3429000"/>
            <a:ext cx="135631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10800000">
            <a:off x="5444481" y="3429000"/>
            <a:ext cx="135631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rot="10800000">
            <a:off x="2483769" y="3068959"/>
            <a:ext cx="1356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10800000">
            <a:off x="5516488" y="3068960"/>
            <a:ext cx="1356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ihandform 38"/>
          <p:cNvSpPr/>
          <p:nvPr/>
        </p:nvSpPr>
        <p:spPr>
          <a:xfrm>
            <a:off x="2627784" y="2996952"/>
            <a:ext cx="2876936" cy="126492"/>
          </a:xfrm>
          <a:custGeom>
            <a:avLst/>
            <a:gdLst>
              <a:gd name="connsiteX0" fmla="*/ 0 w 3236976"/>
              <a:gd name="connsiteY0" fmla="*/ 126492 h 126492"/>
              <a:gd name="connsiteX1" fmla="*/ 329184 w 3236976"/>
              <a:gd name="connsiteY1" fmla="*/ 35052 h 126492"/>
              <a:gd name="connsiteX2" fmla="*/ 658368 w 3236976"/>
              <a:gd name="connsiteY2" fmla="*/ 89916 h 126492"/>
              <a:gd name="connsiteX3" fmla="*/ 896112 w 3236976"/>
              <a:gd name="connsiteY3" fmla="*/ 35052 h 126492"/>
              <a:gd name="connsiteX4" fmla="*/ 1133856 w 3236976"/>
              <a:gd name="connsiteY4" fmla="*/ 44196 h 126492"/>
              <a:gd name="connsiteX5" fmla="*/ 1335024 w 3236976"/>
              <a:gd name="connsiteY5" fmla="*/ 108204 h 126492"/>
              <a:gd name="connsiteX6" fmla="*/ 1563624 w 3236976"/>
              <a:gd name="connsiteY6" fmla="*/ 35052 h 126492"/>
              <a:gd name="connsiteX7" fmla="*/ 1783080 w 3236976"/>
              <a:gd name="connsiteY7" fmla="*/ 80772 h 126492"/>
              <a:gd name="connsiteX8" fmla="*/ 2020824 w 3236976"/>
              <a:gd name="connsiteY8" fmla="*/ 44196 h 126492"/>
              <a:gd name="connsiteX9" fmla="*/ 2258568 w 3236976"/>
              <a:gd name="connsiteY9" fmla="*/ 89916 h 126492"/>
              <a:gd name="connsiteX10" fmla="*/ 2478024 w 3236976"/>
              <a:gd name="connsiteY10" fmla="*/ 7620 h 126492"/>
              <a:gd name="connsiteX11" fmla="*/ 2743200 w 3236976"/>
              <a:gd name="connsiteY11" fmla="*/ 44196 h 126492"/>
              <a:gd name="connsiteX12" fmla="*/ 2944368 w 3236976"/>
              <a:gd name="connsiteY12" fmla="*/ 108204 h 126492"/>
              <a:gd name="connsiteX13" fmla="*/ 3236976 w 3236976"/>
              <a:gd name="connsiteY13" fmla="*/ 53340 h 126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36976" h="126492">
                <a:moveTo>
                  <a:pt x="0" y="126492"/>
                </a:moveTo>
                <a:cubicBezTo>
                  <a:pt x="109728" y="83820"/>
                  <a:pt x="219456" y="41148"/>
                  <a:pt x="329184" y="35052"/>
                </a:cubicBezTo>
                <a:cubicBezTo>
                  <a:pt x="438912" y="28956"/>
                  <a:pt x="563880" y="89916"/>
                  <a:pt x="658368" y="89916"/>
                </a:cubicBezTo>
                <a:cubicBezTo>
                  <a:pt x="752856" y="89916"/>
                  <a:pt x="816864" y="42672"/>
                  <a:pt x="896112" y="35052"/>
                </a:cubicBezTo>
                <a:cubicBezTo>
                  <a:pt x="975360" y="27432"/>
                  <a:pt x="1060704" y="32004"/>
                  <a:pt x="1133856" y="44196"/>
                </a:cubicBezTo>
                <a:cubicBezTo>
                  <a:pt x="1207008" y="56388"/>
                  <a:pt x="1263396" y="109728"/>
                  <a:pt x="1335024" y="108204"/>
                </a:cubicBezTo>
                <a:cubicBezTo>
                  <a:pt x="1406652" y="106680"/>
                  <a:pt x="1488948" y="39624"/>
                  <a:pt x="1563624" y="35052"/>
                </a:cubicBezTo>
                <a:cubicBezTo>
                  <a:pt x="1638300" y="30480"/>
                  <a:pt x="1706880" y="79248"/>
                  <a:pt x="1783080" y="80772"/>
                </a:cubicBezTo>
                <a:cubicBezTo>
                  <a:pt x="1859280" y="82296"/>
                  <a:pt x="1941576" y="42672"/>
                  <a:pt x="2020824" y="44196"/>
                </a:cubicBezTo>
                <a:cubicBezTo>
                  <a:pt x="2100072" y="45720"/>
                  <a:pt x="2182368" y="96012"/>
                  <a:pt x="2258568" y="89916"/>
                </a:cubicBezTo>
                <a:cubicBezTo>
                  <a:pt x="2334768" y="83820"/>
                  <a:pt x="2397252" y="15240"/>
                  <a:pt x="2478024" y="7620"/>
                </a:cubicBezTo>
                <a:cubicBezTo>
                  <a:pt x="2558796" y="0"/>
                  <a:pt x="2665476" y="27432"/>
                  <a:pt x="2743200" y="44196"/>
                </a:cubicBezTo>
                <a:cubicBezTo>
                  <a:pt x="2820924" y="60960"/>
                  <a:pt x="2862072" y="106680"/>
                  <a:pt x="2944368" y="108204"/>
                </a:cubicBezTo>
                <a:cubicBezTo>
                  <a:pt x="3026664" y="109728"/>
                  <a:pt x="3131820" y="81534"/>
                  <a:pt x="3236976" y="5334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5" name="Gerade Verbindung 34"/>
          <p:cNvCxnSpPr/>
          <p:nvPr/>
        </p:nvCxnSpPr>
        <p:spPr>
          <a:xfrm rot="5400000" flipH="1" flipV="1">
            <a:off x="5328084" y="3176972"/>
            <a:ext cx="3600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rot="5400000" flipH="1" flipV="1">
            <a:off x="2447764" y="3176972"/>
            <a:ext cx="3600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lipse 41"/>
          <p:cNvSpPr/>
          <p:nvPr/>
        </p:nvSpPr>
        <p:spPr>
          <a:xfrm>
            <a:off x="2707792" y="3059816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1" name="Gerade Verbindung 60"/>
          <p:cNvCxnSpPr/>
          <p:nvPr/>
        </p:nvCxnSpPr>
        <p:spPr>
          <a:xfrm rot="5400000" flipH="1" flipV="1">
            <a:off x="2396328" y="2762824"/>
            <a:ext cx="6976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rot="10800000">
            <a:off x="2736752" y="2416704"/>
            <a:ext cx="1222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rot="5400000" flipH="1" flipV="1">
            <a:off x="3641248" y="2709672"/>
            <a:ext cx="6156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rot="5400000" flipH="1" flipV="1">
            <a:off x="3908504" y="2899616"/>
            <a:ext cx="152400" cy="59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rot="16200000" flipV="1">
            <a:off x="3838576" y="2900363"/>
            <a:ext cx="152403" cy="571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Ellipse 74"/>
          <p:cNvSpPr/>
          <p:nvPr/>
        </p:nvSpPr>
        <p:spPr>
          <a:xfrm>
            <a:off x="3118104" y="2212848"/>
            <a:ext cx="411480" cy="40233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/>
          <p:cNvSpPr txBox="1"/>
          <p:nvPr/>
        </p:nvSpPr>
        <p:spPr>
          <a:xfrm>
            <a:off x="3150088" y="2193513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V</a:t>
            </a:r>
            <a:endParaRPr lang="de-DE" sz="2400" dirty="0"/>
          </a:p>
        </p:txBody>
      </p:sp>
      <p:cxnSp>
        <p:nvCxnSpPr>
          <p:cNvPr id="37" name="Gerade Verbindung 36"/>
          <p:cNvCxnSpPr/>
          <p:nvPr/>
        </p:nvCxnSpPr>
        <p:spPr>
          <a:xfrm rot="10800000">
            <a:off x="3547872" y="3188208"/>
            <a:ext cx="804672" cy="0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 rot="5400000">
            <a:off x="2807494" y="4833144"/>
            <a:ext cx="2087562" cy="0"/>
          </a:xfrm>
          <a:prstGeom prst="line">
            <a:avLst/>
          </a:prstGeom>
          <a:ln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 rot="5400000">
            <a:off x="2878931" y="2601119"/>
            <a:ext cx="1944688" cy="0"/>
          </a:xfrm>
          <a:prstGeom prst="line">
            <a:avLst/>
          </a:prstGeom>
          <a:ln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3851275" y="1628775"/>
            <a:ext cx="2305050" cy="0"/>
          </a:xfrm>
          <a:prstGeom prst="line">
            <a:avLst/>
          </a:prstGeom>
          <a:ln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rot="10800000" flipV="1">
            <a:off x="3851275" y="5876925"/>
            <a:ext cx="2305050" cy="0"/>
          </a:xfrm>
          <a:prstGeom prst="line">
            <a:avLst/>
          </a:prstGeom>
          <a:ln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5400000">
            <a:off x="4032250" y="3752850"/>
            <a:ext cx="4248150" cy="0"/>
          </a:xfrm>
          <a:prstGeom prst="line">
            <a:avLst/>
          </a:prstGeom>
          <a:ln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rot="10800000">
            <a:off x="3635375" y="3789363"/>
            <a:ext cx="431800" cy="0"/>
          </a:xfrm>
          <a:prstGeom prst="line">
            <a:avLst/>
          </a:prstGeom>
          <a:ln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rot="10800000">
            <a:off x="3779838" y="3573463"/>
            <a:ext cx="152400" cy="0"/>
          </a:xfrm>
          <a:prstGeom prst="line">
            <a:avLst/>
          </a:prstGeom>
          <a:ln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feld 26"/>
          <p:cNvSpPr txBox="1">
            <a:spLocks noChangeArrowheads="1"/>
          </p:cNvSpPr>
          <p:nvPr/>
        </p:nvSpPr>
        <p:spPr bwMode="auto">
          <a:xfrm rot="5400000">
            <a:off x="3266282" y="3575844"/>
            <a:ext cx="4397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4000">
                <a:latin typeface="Calibri" pitchFamily="34" charset="0"/>
              </a:rPr>
              <a:t>+</a:t>
            </a:r>
          </a:p>
        </p:txBody>
      </p:sp>
      <p:sp>
        <p:nvSpPr>
          <p:cNvPr id="12" name="Textfeld 27"/>
          <p:cNvSpPr txBox="1">
            <a:spLocks noChangeArrowheads="1"/>
          </p:cNvSpPr>
          <p:nvPr/>
        </p:nvSpPr>
        <p:spPr bwMode="auto">
          <a:xfrm>
            <a:off x="3276600" y="3068638"/>
            <a:ext cx="341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4000">
                <a:latin typeface="Calibri" pitchFamily="34" charset="0"/>
              </a:rPr>
              <a:t>-</a:t>
            </a:r>
          </a:p>
        </p:txBody>
      </p:sp>
      <p:sp>
        <p:nvSpPr>
          <p:cNvPr id="13" name="Rechteck 12"/>
          <p:cNvSpPr/>
          <p:nvPr/>
        </p:nvSpPr>
        <p:spPr>
          <a:xfrm>
            <a:off x="5867400" y="4149725"/>
            <a:ext cx="576263" cy="863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solidFill>
                  <a:schemeClr val="tx2">
                    <a:lumMod val="50000"/>
                  </a:schemeClr>
                </a:solidFill>
              </a:rPr>
              <a:t>R2</a:t>
            </a:r>
          </a:p>
        </p:txBody>
      </p:sp>
      <p:sp>
        <p:nvSpPr>
          <p:cNvPr id="14" name="Rechteck 13"/>
          <p:cNvSpPr/>
          <p:nvPr/>
        </p:nvSpPr>
        <p:spPr>
          <a:xfrm>
            <a:off x="5867400" y="2420938"/>
            <a:ext cx="576263" cy="863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solidFill>
                  <a:schemeClr val="tx2">
                    <a:lumMod val="50000"/>
                  </a:schemeClr>
                </a:solidFill>
              </a:rPr>
              <a:t>R1</a:t>
            </a:r>
          </a:p>
        </p:txBody>
      </p:sp>
      <p:cxnSp>
        <p:nvCxnSpPr>
          <p:cNvPr id="15" name="Gerade Verbindung 14"/>
          <p:cNvCxnSpPr/>
          <p:nvPr/>
        </p:nvCxnSpPr>
        <p:spPr>
          <a:xfrm rot="5400000" flipH="1" flipV="1">
            <a:off x="3887788" y="3681413"/>
            <a:ext cx="647700" cy="0"/>
          </a:xfrm>
          <a:prstGeom prst="line">
            <a:avLst/>
          </a:prstGeom>
          <a:ln>
            <a:headEnd type="none" w="med" len="med"/>
            <a:tailEnd type="arrow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4211638" y="3284538"/>
            <a:ext cx="720725" cy="865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 err="1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tx2">
                    <a:lumMod val="50000"/>
                  </a:schemeClr>
                </a:solidFill>
              </a:rPr>
              <a:t>ges</a:t>
            </a:r>
            <a:endParaRPr lang="de-DE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0" name="Gerade Verbindung 19"/>
          <p:cNvCxnSpPr/>
          <p:nvPr/>
        </p:nvCxnSpPr>
        <p:spPr>
          <a:xfrm rot="5400000">
            <a:off x="5568410" y="2672557"/>
            <a:ext cx="2087563" cy="0"/>
          </a:xfrm>
          <a:prstGeom prst="line">
            <a:avLst/>
          </a:prstGeom>
          <a:ln>
            <a:headEnd type="arrow" w="med" len="med"/>
            <a:tailEnd type="arrow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5568411" y="4833144"/>
            <a:ext cx="2087562" cy="0"/>
          </a:xfrm>
          <a:prstGeom prst="line">
            <a:avLst/>
          </a:prstGeom>
          <a:ln>
            <a:headEnd type="arrow" w="med" len="med"/>
            <a:tailEnd type="arrow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>
            <a:off x="6540754" y="2205038"/>
            <a:ext cx="719138" cy="8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de-DE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de-DE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6540754" y="4221163"/>
            <a:ext cx="719138" cy="8636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de-DE" sz="2400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de-DE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Bildschirmpräsentation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che0-135</dc:creator>
  <cp:lastModifiedBy>che0-135</cp:lastModifiedBy>
  <cp:revision>5</cp:revision>
  <dcterms:created xsi:type="dcterms:W3CDTF">2011-01-31T19:33:16Z</dcterms:created>
  <dcterms:modified xsi:type="dcterms:W3CDTF">2011-02-02T17:40:50Z</dcterms:modified>
</cp:coreProperties>
</file>