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90" y="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13.07.2020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263">
            <a:extLst>
              <a:ext uri="{FF2B5EF4-FFF2-40B4-BE49-F238E27FC236}">
                <a16:creationId xmlns:a16="http://schemas.microsoft.com/office/drawing/2014/main" id="{D118BA7B-4EB2-4CD4-98EC-A005FA8038B4}"/>
              </a:ext>
            </a:extLst>
          </p:cNvPr>
          <p:cNvSpPr/>
          <p:nvPr/>
        </p:nvSpPr>
        <p:spPr>
          <a:xfrm>
            <a:off x="2166071" y="1297453"/>
            <a:ext cx="2497080" cy="5012037"/>
          </a:xfrm>
          <a:custGeom>
            <a:avLst/>
            <a:gdLst/>
            <a:ahLst/>
            <a:cxnLst/>
            <a:rect l="l" t="t" r="r" b="b"/>
            <a:pathLst>
              <a:path w="2160000" h="3763878">
                <a:moveTo>
                  <a:pt x="298639" y="0"/>
                </a:moveTo>
                <a:lnTo>
                  <a:pt x="377741" y="0"/>
                </a:lnTo>
                <a:lnTo>
                  <a:pt x="377741" y="3641891"/>
                </a:lnTo>
                <a:lnTo>
                  <a:pt x="2148570" y="3641891"/>
                </a:lnTo>
                <a:lnTo>
                  <a:pt x="2159292" y="3684776"/>
                </a:lnTo>
                <a:lnTo>
                  <a:pt x="2160000" y="3684776"/>
                </a:lnTo>
                <a:lnTo>
                  <a:pt x="2160000" y="3687610"/>
                </a:lnTo>
                <a:lnTo>
                  <a:pt x="2160000" y="3763878"/>
                </a:lnTo>
                <a:lnTo>
                  <a:pt x="0" y="3763878"/>
                </a:lnTo>
                <a:lnTo>
                  <a:pt x="0" y="3687610"/>
                </a:lnTo>
                <a:lnTo>
                  <a:pt x="0" y="3684776"/>
                </a:lnTo>
                <a:lnTo>
                  <a:pt x="709" y="3684776"/>
                </a:lnTo>
                <a:lnTo>
                  <a:pt x="11430" y="3641891"/>
                </a:lnTo>
                <a:lnTo>
                  <a:pt x="298639" y="364189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rgbClr val="0D0D0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F55B790-3DBC-402B-8354-A7EF35F9D517}"/>
              </a:ext>
            </a:extLst>
          </p:cNvPr>
          <p:cNvGrpSpPr/>
          <p:nvPr/>
        </p:nvGrpSpPr>
        <p:grpSpPr>
          <a:xfrm>
            <a:off x="2252440" y="1855260"/>
            <a:ext cx="1438023" cy="1174050"/>
            <a:chOff x="-2272192" y="1351256"/>
            <a:chExt cx="2000451" cy="1528008"/>
          </a:xfrm>
        </p:grpSpPr>
        <p:grpSp>
          <p:nvGrpSpPr>
            <p:cNvPr id="77" name="Gruppieren 76">
              <a:extLst>
                <a:ext uri="{FF2B5EF4-FFF2-40B4-BE49-F238E27FC236}">
                  <a16:creationId xmlns:a16="http://schemas.microsoft.com/office/drawing/2014/main" id="{98972CF3-3C99-44A7-90A4-1C3DDC20D5B7}"/>
                </a:ext>
              </a:extLst>
            </p:cNvPr>
            <p:cNvGrpSpPr/>
            <p:nvPr/>
          </p:nvGrpSpPr>
          <p:grpSpPr>
            <a:xfrm>
              <a:off x="-2272192" y="1351256"/>
              <a:ext cx="1241986" cy="1528008"/>
              <a:chOff x="-2272192" y="1351256"/>
              <a:chExt cx="1241986" cy="1528008"/>
            </a:xfrm>
          </p:grpSpPr>
          <p:sp>
            <p:nvSpPr>
              <p:cNvPr id="89" name="Trapezoid 88">
                <a:extLst>
                  <a:ext uri="{FF2B5EF4-FFF2-40B4-BE49-F238E27FC236}">
                    <a16:creationId xmlns:a16="http://schemas.microsoft.com/office/drawing/2014/main" id="{1CF5F40C-D5A7-492D-BE27-2A51DDC0973D}"/>
                  </a:ext>
                </a:extLst>
              </p:cNvPr>
              <p:cNvSpPr/>
              <p:nvPr/>
            </p:nvSpPr>
            <p:spPr>
              <a:xfrm rot="2400000">
                <a:off x="-1524630" y="1512549"/>
                <a:ext cx="257452" cy="426505"/>
              </a:xfrm>
              <a:prstGeom prst="trapezoid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90" name="Gruppieren 89">
                <a:extLst>
                  <a:ext uri="{FF2B5EF4-FFF2-40B4-BE49-F238E27FC236}">
                    <a16:creationId xmlns:a16="http://schemas.microsoft.com/office/drawing/2014/main" id="{F22BE153-80E5-4EA3-962F-2836272655F6}"/>
                  </a:ext>
                </a:extLst>
              </p:cNvPr>
              <p:cNvGrpSpPr/>
              <p:nvPr/>
            </p:nvGrpSpPr>
            <p:grpSpPr>
              <a:xfrm>
                <a:off x="-1315759" y="1351256"/>
                <a:ext cx="285553" cy="266882"/>
                <a:chOff x="4953000" y="5357487"/>
                <a:chExt cx="900000" cy="900000"/>
              </a:xfrm>
              <a:solidFill>
                <a:srgbClr val="FFFFFF"/>
              </a:solidFill>
            </p:grpSpPr>
            <p:sp>
              <p:nvSpPr>
                <p:cNvPr id="99" name="Ellipse 98">
                  <a:extLst>
                    <a:ext uri="{FF2B5EF4-FFF2-40B4-BE49-F238E27FC236}">
                      <a16:creationId xmlns:a16="http://schemas.microsoft.com/office/drawing/2014/main" id="{97FC2AB5-DCAB-46AE-9E4F-66ACABA2B0A4}"/>
                    </a:ext>
                  </a:extLst>
                </p:cNvPr>
                <p:cNvSpPr/>
                <p:nvPr/>
              </p:nvSpPr>
              <p:spPr>
                <a:xfrm>
                  <a:off x="4953000" y="5357487"/>
                  <a:ext cx="900000" cy="90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008A0E98-0DDB-41DA-9824-804F10C70BF9}"/>
                    </a:ext>
                  </a:extLst>
                </p:cNvPr>
                <p:cNvSpPr/>
                <p:nvPr/>
              </p:nvSpPr>
              <p:spPr>
                <a:xfrm>
                  <a:off x="5223000" y="5627487"/>
                  <a:ext cx="360000" cy="36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FEA99D72-BFC5-4B9B-90D8-928E2001DB4B}"/>
                    </a:ext>
                  </a:extLst>
                </p:cNvPr>
                <p:cNvSpPr/>
                <p:nvPr/>
              </p:nvSpPr>
              <p:spPr>
                <a:xfrm>
                  <a:off x="5331000" y="5735487"/>
                  <a:ext cx="144000" cy="144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1" name="Trapezoid 90">
                <a:extLst>
                  <a:ext uri="{FF2B5EF4-FFF2-40B4-BE49-F238E27FC236}">
                    <a16:creationId xmlns:a16="http://schemas.microsoft.com/office/drawing/2014/main" id="{748A1708-3B50-4CC9-8923-21D8A9C30A44}"/>
                  </a:ext>
                </a:extLst>
              </p:cNvPr>
              <p:cNvSpPr/>
              <p:nvPr/>
            </p:nvSpPr>
            <p:spPr>
              <a:xfrm rot="8400000">
                <a:off x="-1524631" y="2291876"/>
                <a:ext cx="257452" cy="426505"/>
              </a:xfrm>
              <a:prstGeom prst="trapezoid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92" name="Abgerundetes Rechteck 24">
                <a:extLst>
                  <a:ext uri="{FF2B5EF4-FFF2-40B4-BE49-F238E27FC236}">
                    <a16:creationId xmlns:a16="http://schemas.microsoft.com/office/drawing/2014/main" id="{16F67B84-0474-4E02-A3D8-F9F43326C8B0}"/>
                  </a:ext>
                </a:extLst>
              </p:cNvPr>
              <p:cNvSpPr/>
              <p:nvPr/>
            </p:nvSpPr>
            <p:spPr>
              <a:xfrm>
                <a:off x="-2272192" y="1811844"/>
                <a:ext cx="827813" cy="607381"/>
              </a:xfrm>
              <a:prstGeom prst="round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93" name="Gruppieren 92">
                <a:extLst>
                  <a:ext uri="{FF2B5EF4-FFF2-40B4-BE49-F238E27FC236}">
                    <a16:creationId xmlns:a16="http://schemas.microsoft.com/office/drawing/2014/main" id="{291D96AA-F46D-462B-A496-2CE9615AEC13}"/>
                  </a:ext>
                </a:extLst>
              </p:cNvPr>
              <p:cNvGrpSpPr/>
              <p:nvPr/>
            </p:nvGrpSpPr>
            <p:grpSpPr>
              <a:xfrm>
                <a:off x="-1315759" y="2612382"/>
                <a:ext cx="285553" cy="266882"/>
                <a:chOff x="4953000" y="5357487"/>
                <a:chExt cx="900000" cy="900000"/>
              </a:xfrm>
              <a:solidFill>
                <a:srgbClr val="FFFFFF"/>
              </a:solidFill>
            </p:grpSpPr>
            <p:sp>
              <p:nvSpPr>
                <p:cNvPr id="96" name="Ellipse 95">
                  <a:extLst>
                    <a:ext uri="{FF2B5EF4-FFF2-40B4-BE49-F238E27FC236}">
                      <a16:creationId xmlns:a16="http://schemas.microsoft.com/office/drawing/2014/main" id="{875A832F-EB26-4CF5-9C60-23D16627FD63}"/>
                    </a:ext>
                  </a:extLst>
                </p:cNvPr>
                <p:cNvSpPr/>
                <p:nvPr/>
              </p:nvSpPr>
              <p:spPr>
                <a:xfrm>
                  <a:off x="4953000" y="5357487"/>
                  <a:ext cx="900000" cy="90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97" name="Ellipse 96">
                  <a:extLst>
                    <a:ext uri="{FF2B5EF4-FFF2-40B4-BE49-F238E27FC236}">
                      <a16:creationId xmlns:a16="http://schemas.microsoft.com/office/drawing/2014/main" id="{6CF89D5D-FEC6-41BF-AFF7-42D5502FB1BD}"/>
                    </a:ext>
                  </a:extLst>
                </p:cNvPr>
                <p:cNvSpPr/>
                <p:nvPr/>
              </p:nvSpPr>
              <p:spPr>
                <a:xfrm>
                  <a:off x="5223000" y="5627487"/>
                  <a:ext cx="360000" cy="36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98" name="Ellipse 97">
                  <a:extLst>
                    <a:ext uri="{FF2B5EF4-FFF2-40B4-BE49-F238E27FC236}">
                      <a16:creationId xmlns:a16="http://schemas.microsoft.com/office/drawing/2014/main" id="{54C8AA42-E7BC-4071-AA06-4E536BB05E0C}"/>
                    </a:ext>
                  </a:extLst>
                </p:cNvPr>
                <p:cNvSpPr/>
                <p:nvPr/>
              </p:nvSpPr>
              <p:spPr>
                <a:xfrm>
                  <a:off x="5331000" y="5735487"/>
                  <a:ext cx="144000" cy="144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56E944C6-9917-40C7-BE42-2DFE18B2FCEE}"/>
                  </a:ext>
                </a:extLst>
              </p:cNvPr>
              <p:cNvSpPr/>
              <p:nvPr/>
            </p:nvSpPr>
            <p:spPr>
              <a:xfrm>
                <a:off x="-2098611" y="2035470"/>
                <a:ext cx="137065" cy="128104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95" name="Abgerundetes Rechteck 27">
                <a:extLst>
                  <a:ext uri="{FF2B5EF4-FFF2-40B4-BE49-F238E27FC236}">
                    <a16:creationId xmlns:a16="http://schemas.microsoft.com/office/drawing/2014/main" id="{E43AD388-59F8-4ADF-845C-C299238FA4D7}"/>
                  </a:ext>
                </a:extLst>
              </p:cNvPr>
              <p:cNvSpPr/>
              <p:nvPr/>
            </p:nvSpPr>
            <p:spPr>
              <a:xfrm rot="19953635">
                <a:off x="-2229965" y="2078171"/>
                <a:ext cx="399774" cy="42701"/>
              </a:xfrm>
              <a:prstGeom prst="round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Gruppieren 77">
              <a:extLst>
                <a:ext uri="{FF2B5EF4-FFF2-40B4-BE49-F238E27FC236}">
                  <a16:creationId xmlns:a16="http://schemas.microsoft.com/office/drawing/2014/main" id="{B8DE71C9-7971-4B33-8F25-DB739859D3D4}"/>
                </a:ext>
              </a:extLst>
            </p:cNvPr>
            <p:cNvGrpSpPr/>
            <p:nvPr/>
          </p:nvGrpSpPr>
          <p:grpSpPr>
            <a:xfrm>
              <a:off x="-798227" y="1351256"/>
              <a:ext cx="526486" cy="1528008"/>
              <a:chOff x="-904543" y="1351256"/>
              <a:chExt cx="526486" cy="1528008"/>
            </a:xfrm>
          </p:grpSpPr>
          <p:grpSp>
            <p:nvGrpSpPr>
              <p:cNvPr id="79" name="Gruppieren 78">
                <a:extLst>
                  <a:ext uri="{FF2B5EF4-FFF2-40B4-BE49-F238E27FC236}">
                    <a16:creationId xmlns:a16="http://schemas.microsoft.com/office/drawing/2014/main" id="{95305F05-4DD4-4A87-A1A5-8BB54918CD3E}"/>
                  </a:ext>
                </a:extLst>
              </p:cNvPr>
              <p:cNvGrpSpPr/>
              <p:nvPr/>
            </p:nvGrpSpPr>
            <p:grpSpPr>
              <a:xfrm>
                <a:off x="-904543" y="2612382"/>
                <a:ext cx="285553" cy="266882"/>
                <a:chOff x="4953000" y="5357487"/>
                <a:chExt cx="900000" cy="900000"/>
              </a:xfrm>
              <a:noFill/>
            </p:grpSpPr>
            <p:sp>
              <p:nvSpPr>
                <p:cNvPr id="86" name="Ellipse 85">
                  <a:extLst>
                    <a:ext uri="{FF2B5EF4-FFF2-40B4-BE49-F238E27FC236}">
                      <a16:creationId xmlns:a16="http://schemas.microsoft.com/office/drawing/2014/main" id="{79CE045F-17E1-43B3-AA34-AAFBD8A6A2F6}"/>
                    </a:ext>
                  </a:extLst>
                </p:cNvPr>
                <p:cNvSpPr/>
                <p:nvPr/>
              </p:nvSpPr>
              <p:spPr>
                <a:xfrm>
                  <a:off x="4953000" y="5357487"/>
                  <a:ext cx="900000" cy="90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Ellipse 86">
                  <a:extLst>
                    <a:ext uri="{FF2B5EF4-FFF2-40B4-BE49-F238E27FC236}">
                      <a16:creationId xmlns:a16="http://schemas.microsoft.com/office/drawing/2014/main" id="{DB107711-DA00-4E8D-A5F4-03804BA4C4F1}"/>
                    </a:ext>
                  </a:extLst>
                </p:cNvPr>
                <p:cNvSpPr/>
                <p:nvPr/>
              </p:nvSpPr>
              <p:spPr>
                <a:xfrm>
                  <a:off x="5223000" y="5627487"/>
                  <a:ext cx="360000" cy="36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BEC55645-6B2A-4934-B2F6-074DBB15791A}"/>
                    </a:ext>
                  </a:extLst>
                </p:cNvPr>
                <p:cNvSpPr/>
                <p:nvPr/>
              </p:nvSpPr>
              <p:spPr>
                <a:xfrm>
                  <a:off x="5331000" y="5735487"/>
                  <a:ext cx="144000" cy="144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0" name="Abgerundetes Rechteck 164">
                <a:extLst>
                  <a:ext uri="{FF2B5EF4-FFF2-40B4-BE49-F238E27FC236}">
                    <a16:creationId xmlns:a16="http://schemas.microsoft.com/office/drawing/2014/main" id="{438B4723-9A47-435C-BA43-28A930C29A81}"/>
                  </a:ext>
                </a:extLst>
              </p:cNvPr>
              <p:cNvSpPr/>
              <p:nvPr/>
            </p:nvSpPr>
            <p:spPr>
              <a:xfrm>
                <a:off x="-716182" y="1599120"/>
                <a:ext cx="338125" cy="74059"/>
              </a:xfrm>
              <a:custGeom>
                <a:avLst/>
                <a:gdLst>
                  <a:gd name="connsiteX0" fmla="*/ 0 w 900000"/>
                  <a:gd name="connsiteY0" fmla="*/ 19879 h 119270"/>
                  <a:gd name="connsiteX1" fmla="*/ 19879 w 900000"/>
                  <a:gd name="connsiteY1" fmla="*/ 0 h 119270"/>
                  <a:gd name="connsiteX2" fmla="*/ 880121 w 900000"/>
                  <a:gd name="connsiteY2" fmla="*/ 0 h 119270"/>
                  <a:gd name="connsiteX3" fmla="*/ 900000 w 900000"/>
                  <a:gd name="connsiteY3" fmla="*/ 19879 h 119270"/>
                  <a:gd name="connsiteX4" fmla="*/ 900000 w 900000"/>
                  <a:gd name="connsiteY4" fmla="*/ 99391 h 119270"/>
                  <a:gd name="connsiteX5" fmla="*/ 880121 w 900000"/>
                  <a:gd name="connsiteY5" fmla="*/ 119270 h 119270"/>
                  <a:gd name="connsiteX6" fmla="*/ 19879 w 900000"/>
                  <a:gd name="connsiteY6" fmla="*/ 119270 h 119270"/>
                  <a:gd name="connsiteX7" fmla="*/ 0 w 900000"/>
                  <a:gd name="connsiteY7" fmla="*/ 99391 h 119270"/>
                  <a:gd name="connsiteX8" fmla="*/ 0 w 900000"/>
                  <a:gd name="connsiteY8" fmla="*/ 19879 h 119270"/>
                  <a:gd name="connsiteX0" fmla="*/ 18410 w 900000"/>
                  <a:gd name="connsiteY0" fmla="*/ 19879 h 119270"/>
                  <a:gd name="connsiteX1" fmla="*/ 19879 w 900000"/>
                  <a:gd name="connsiteY1" fmla="*/ 0 h 119270"/>
                  <a:gd name="connsiteX2" fmla="*/ 880121 w 900000"/>
                  <a:gd name="connsiteY2" fmla="*/ 0 h 119270"/>
                  <a:gd name="connsiteX3" fmla="*/ 900000 w 900000"/>
                  <a:gd name="connsiteY3" fmla="*/ 19879 h 119270"/>
                  <a:gd name="connsiteX4" fmla="*/ 900000 w 900000"/>
                  <a:gd name="connsiteY4" fmla="*/ 99391 h 119270"/>
                  <a:gd name="connsiteX5" fmla="*/ 880121 w 900000"/>
                  <a:gd name="connsiteY5" fmla="*/ 119270 h 119270"/>
                  <a:gd name="connsiteX6" fmla="*/ 19879 w 900000"/>
                  <a:gd name="connsiteY6" fmla="*/ 119270 h 119270"/>
                  <a:gd name="connsiteX7" fmla="*/ 0 w 900000"/>
                  <a:gd name="connsiteY7" fmla="*/ 99391 h 119270"/>
                  <a:gd name="connsiteX8" fmla="*/ 18410 w 900000"/>
                  <a:gd name="connsiteY8" fmla="*/ 19879 h 119270"/>
                  <a:gd name="connsiteX0" fmla="*/ 37910 w 919500"/>
                  <a:gd name="connsiteY0" fmla="*/ 19879 h 119270"/>
                  <a:gd name="connsiteX1" fmla="*/ 39379 w 919500"/>
                  <a:gd name="connsiteY1" fmla="*/ 0 h 119270"/>
                  <a:gd name="connsiteX2" fmla="*/ 899621 w 919500"/>
                  <a:gd name="connsiteY2" fmla="*/ 0 h 119270"/>
                  <a:gd name="connsiteX3" fmla="*/ 919500 w 919500"/>
                  <a:gd name="connsiteY3" fmla="*/ 19879 h 119270"/>
                  <a:gd name="connsiteX4" fmla="*/ 919500 w 919500"/>
                  <a:gd name="connsiteY4" fmla="*/ 99391 h 119270"/>
                  <a:gd name="connsiteX5" fmla="*/ 899621 w 919500"/>
                  <a:gd name="connsiteY5" fmla="*/ 119270 h 119270"/>
                  <a:gd name="connsiteX6" fmla="*/ 2557 w 919500"/>
                  <a:gd name="connsiteY6" fmla="*/ 113133 h 119270"/>
                  <a:gd name="connsiteX7" fmla="*/ 19500 w 919500"/>
                  <a:gd name="connsiteY7" fmla="*/ 99391 h 119270"/>
                  <a:gd name="connsiteX8" fmla="*/ 37910 w 919500"/>
                  <a:gd name="connsiteY8" fmla="*/ 19879 h 119270"/>
                  <a:gd name="connsiteX0" fmla="*/ 35084 w 916674"/>
                  <a:gd name="connsiteY0" fmla="*/ 19879 h 119270"/>
                  <a:gd name="connsiteX1" fmla="*/ 36553 w 916674"/>
                  <a:gd name="connsiteY1" fmla="*/ 0 h 119270"/>
                  <a:gd name="connsiteX2" fmla="*/ 896795 w 916674"/>
                  <a:gd name="connsiteY2" fmla="*/ 0 h 119270"/>
                  <a:gd name="connsiteX3" fmla="*/ 916674 w 916674"/>
                  <a:gd name="connsiteY3" fmla="*/ 19879 h 119270"/>
                  <a:gd name="connsiteX4" fmla="*/ 916674 w 916674"/>
                  <a:gd name="connsiteY4" fmla="*/ 99391 h 119270"/>
                  <a:gd name="connsiteX5" fmla="*/ 896795 w 916674"/>
                  <a:gd name="connsiteY5" fmla="*/ 119270 h 119270"/>
                  <a:gd name="connsiteX6" fmla="*/ 2800 w 916674"/>
                  <a:gd name="connsiteY6" fmla="*/ 113133 h 119270"/>
                  <a:gd name="connsiteX7" fmla="*/ 16674 w 916674"/>
                  <a:gd name="connsiteY7" fmla="*/ 99391 h 119270"/>
                  <a:gd name="connsiteX8" fmla="*/ 35084 w 916674"/>
                  <a:gd name="connsiteY8" fmla="*/ 19879 h 119270"/>
                  <a:gd name="connsiteX0" fmla="*/ 184107 w 1065697"/>
                  <a:gd name="connsiteY0" fmla="*/ 113645 h 213036"/>
                  <a:gd name="connsiteX1" fmla="*/ 185576 w 1065697"/>
                  <a:gd name="connsiteY1" fmla="*/ 93766 h 213036"/>
                  <a:gd name="connsiteX2" fmla="*/ 1045818 w 1065697"/>
                  <a:gd name="connsiteY2" fmla="*/ 93766 h 213036"/>
                  <a:gd name="connsiteX3" fmla="*/ 1065697 w 1065697"/>
                  <a:gd name="connsiteY3" fmla="*/ 113645 h 213036"/>
                  <a:gd name="connsiteX4" fmla="*/ 1065697 w 1065697"/>
                  <a:gd name="connsiteY4" fmla="*/ 193157 h 213036"/>
                  <a:gd name="connsiteX5" fmla="*/ 1045818 w 1065697"/>
                  <a:gd name="connsiteY5" fmla="*/ 213036 h 213036"/>
                  <a:gd name="connsiteX6" fmla="*/ 151823 w 1065697"/>
                  <a:gd name="connsiteY6" fmla="*/ 206899 h 213036"/>
                  <a:gd name="connsiteX7" fmla="*/ 0 w 1065697"/>
                  <a:gd name="connsiteY7" fmla="*/ 2913 h 213036"/>
                  <a:gd name="connsiteX8" fmla="*/ 184107 w 1065697"/>
                  <a:gd name="connsiteY8" fmla="*/ 113645 h 213036"/>
                  <a:gd name="connsiteX0" fmla="*/ 113532 w 1065697"/>
                  <a:gd name="connsiteY0" fmla="*/ 620 h 247297"/>
                  <a:gd name="connsiteX1" fmla="*/ 185576 w 1065697"/>
                  <a:gd name="connsiteY1" fmla="*/ 128027 h 247297"/>
                  <a:gd name="connsiteX2" fmla="*/ 1045818 w 1065697"/>
                  <a:gd name="connsiteY2" fmla="*/ 128027 h 247297"/>
                  <a:gd name="connsiteX3" fmla="*/ 1065697 w 1065697"/>
                  <a:gd name="connsiteY3" fmla="*/ 147906 h 247297"/>
                  <a:gd name="connsiteX4" fmla="*/ 1065697 w 1065697"/>
                  <a:gd name="connsiteY4" fmla="*/ 227418 h 247297"/>
                  <a:gd name="connsiteX5" fmla="*/ 1045818 w 1065697"/>
                  <a:gd name="connsiteY5" fmla="*/ 247297 h 247297"/>
                  <a:gd name="connsiteX6" fmla="*/ 151823 w 1065697"/>
                  <a:gd name="connsiteY6" fmla="*/ 241160 h 247297"/>
                  <a:gd name="connsiteX7" fmla="*/ 0 w 1065697"/>
                  <a:gd name="connsiteY7" fmla="*/ 37174 h 247297"/>
                  <a:gd name="connsiteX8" fmla="*/ 113532 w 1065697"/>
                  <a:gd name="connsiteY8" fmla="*/ 620 h 247297"/>
                  <a:gd name="connsiteX0" fmla="*/ 113532 w 1065697"/>
                  <a:gd name="connsiteY0" fmla="*/ 677 h 247354"/>
                  <a:gd name="connsiteX1" fmla="*/ 188644 w 1065697"/>
                  <a:gd name="connsiteY1" fmla="*/ 115811 h 247354"/>
                  <a:gd name="connsiteX2" fmla="*/ 1045818 w 1065697"/>
                  <a:gd name="connsiteY2" fmla="*/ 128084 h 247354"/>
                  <a:gd name="connsiteX3" fmla="*/ 1065697 w 1065697"/>
                  <a:gd name="connsiteY3" fmla="*/ 147963 h 247354"/>
                  <a:gd name="connsiteX4" fmla="*/ 1065697 w 1065697"/>
                  <a:gd name="connsiteY4" fmla="*/ 227475 h 247354"/>
                  <a:gd name="connsiteX5" fmla="*/ 1045818 w 1065697"/>
                  <a:gd name="connsiteY5" fmla="*/ 247354 h 247354"/>
                  <a:gd name="connsiteX6" fmla="*/ 151823 w 1065697"/>
                  <a:gd name="connsiteY6" fmla="*/ 241217 h 247354"/>
                  <a:gd name="connsiteX7" fmla="*/ 0 w 1065697"/>
                  <a:gd name="connsiteY7" fmla="*/ 37231 h 247354"/>
                  <a:gd name="connsiteX8" fmla="*/ 113532 w 1065697"/>
                  <a:gd name="connsiteY8" fmla="*/ 677 h 247354"/>
                  <a:gd name="connsiteX0" fmla="*/ 104326 w 1065697"/>
                  <a:gd name="connsiteY0" fmla="*/ 711 h 241251"/>
                  <a:gd name="connsiteX1" fmla="*/ 188644 w 1065697"/>
                  <a:gd name="connsiteY1" fmla="*/ 109708 h 241251"/>
                  <a:gd name="connsiteX2" fmla="*/ 1045818 w 1065697"/>
                  <a:gd name="connsiteY2" fmla="*/ 121981 h 241251"/>
                  <a:gd name="connsiteX3" fmla="*/ 1065697 w 1065697"/>
                  <a:gd name="connsiteY3" fmla="*/ 141860 h 241251"/>
                  <a:gd name="connsiteX4" fmla="*/ 1065697 w 1065697"/>
                  <a:gd name="connsiteY4" fmla="*/ 221372 h 241251"/>
                  <a:gd name="connsiteX5" fmla="*/ 1045818 w 1065697"/>
                  <a:gd name="connsiteY5" fmla="*/ 241251 h 241251"/>
                  <a:gd name="connsiteX6" fmla="*/ 151823 w 1065697"/>
                  <a:gd name="connsiteY6" fmla="*/ 235114 h 241251"/>
                  <a:gd name="connsiteX7" fmla="*/ 0 w 1065697"/>
                  <a:gd name="connsiteY7" fmla="*/ 31128 h 241251"/>
                  <a:gd name="connsiteX8" fmla="*/ 104326 w 1065697"/>
                  <a:gd name="connsiteY8" fmla="*/ 711 h 241251"/>
                  <a:gd name="connsiteX0" fmla="*/ 101257 w 1062628"/>
                  <a:gd name="connsiteY0" fmla="*/ 711 h 241251"/>
                  <a:gd name="connsiteX1" fmla="*/ 185575 w 1062628"/>
                  <a:gd name="connsiteY1" fmla="*/ 109708 h 241251"/>
                  <a:gd name="connsiteX2" fmla="*/ 1042749 w 1062628"/>
                  <a:gd name="connsiteY2" fmla="*/ 121981 h 241251"/>
                  <a:gd name="connsiteX3" fmla="*/ 1062628 w 1062628"/>
                  <a:gd name="connsiteY3" fmla="*/ 141860 h 241251"/>
                  <a:gd name="connsiteX4" fmla="*/ 1062628 w 1062628"/>
                  <a:gd name="connsiteY4" fmla="*/ 221372 h 241251"/>
                  <a:gd name="connsiteX5" fmla="*/ 1042749 w 1062628"/>
                  <a:gd name="connsiteY5" fmla="*/ 241251 h 241251"/>
                  <a:gd name="connsiteX6" fmla="*/ 148754 w 1062628"/>
                  <a:gd name="connsiteY6" fmla="*/ 235114 h 241251"/>
                  <a:gd name="connsiteX7" fmla="*/ 0 w 1062628"/>
                  <a:gd name="connsiteY7" fmla="*/ 49539 h 241251"/>
                  <a:gd name="connsiteX8" fmla="*/ 101257 w 1062628"/>
                  <a:gd name="connsiteY8" fmla="*/ 711 h 241251"/>
                  <a:gd name="connsiteX0" fmla="*/ 101257 w 1062628"/>
                  <a:gd name="connsiteY0" fmla="*/ 662 h 250408"/>
                  <a:gd name="connsiteX1" fmla="*/ 185575 w 1062628"/>
                  <a:gd name="connsiteY1" fmla="*/ 118865 h 250408"/>
                  <a:gd name="connsiteX2" fmla="*/ 1042749 w 1062628"/>
                  <a:gd name="connsiteY2" fmla="*/ 131138 h 250408"/>
                  <a:gd name="connsiteX3" fmla="*/ 1062628 w 1062628"/>
                  <a:gd name="connsiteY3" fmla="*/ 151017 h 250408"/>
                  <a:gd name="connsiteX4" fmla="*/ 1062628 w 1062628"/>
                  <a:gd name="connsiteY4" fmla="*/ 230529 h 250408"/>
                  <a:gd name="connsiteX5" fmla="*/ 1042749 w 1062628"/>
                  <a:gd name="connsiteY5" fmla="*/ 250408 h 250408"/>
                  <a:gd name="connsiteX6" fmla="*/ 148754 w 1062628"/>
                  <a:gd name="connsiteY6" fmla="*/ 244271 h 250408"/>
                  <a:gd name="connsiteX7" fmla="*/ 0 w 1062628"/>
                  <a:gd name="connsiteY7" fmla="*/ 58696 h 250408"/>
                  <a:gd name="connsiteX8" fmla="*/ 101257 w 1062628"/>
                  <a:gd name="connsiteY8" fmla="*/ 662 h 250408"/>
                  <a:gd name="connsiteX0" fmla="*/ 101257 w 1062628"/>
                  <a:gd name="connsiteY0" fmla="*/ 662 h 250408"/>
                  <a:gd name="connsiteX1" fmla="*/ 188644 w 1062628"/>
                  <a:gd name="connsiteY1" fmla="*/ 118865 h 250408"/>
                  <a:gd name="connsiteX2" fmla="*/ 1042749 w 1062628"/>
                  <a:gd name="connsiteY2" fmla="*/ 131138 h 250408"/>
                  <a:gd name="connsiteX3" fmla="*/ 1062628 w 1062628"/>
                  <a:gd name="connsiteY3" fmla="*/ 151017 h 250408"/>
                  <a:gd name="connsiteX4" fmla="*/ 1062628 w 1062628"/>
                  <a:gd name="connsiteY4" fmla="*/ 230529 h 250408"/>
                  <a:gd name="connsiteX5" fmla="*/ 1042749 w 1062628"/>
                  <a:gd name="connsiteY5" fmla="*/ 250408 h 250408"/>
                  <a:gd name="connsiteX6" fmla="*/ 148754 w 1062628"/>
                  <a:gd name="connsiteY6" fmla="*/ 244271 h 250408"/>
                  <a:gd name="connsiteX7" fmla="*/ 0 w 1062628"/>
                  <a:gd name="connsiteY7" fmla="*/ 58696 h 250408"/>
                  <a:gd name="connsiteX8" fmla="*/ 101257 w 1062628"/>
                  <a:gd name="connsiteY8" fmla="*/ 662 h 250408"/>
                  <a:gd name="connsiteX0" fmla="*/ 88983 w 1050354"/>
                  <a:gd name="connsiteY0" fmla="*/ 662 h 250408"/>
                  <a:gd name="connsiteX1" fmla="*/ 176370 w 1050354"/>
                  <a:gd name="connsiteY1" fmla="*/ 118865 h 250408"/>
                  <a:gd name="connsiteX2" fmla="*/ 1030475 w 1050354"/>
                  <a:gd name="connsiteY2" fmla="*/ 131138 h 250408"/>
                  <a:gd name="connsiteX3" fmla="*/ 1050354 w 1050354"/>
                  <a:gd name="connsiteY3" fmla="*/ 151017 h 250408"/>
                  <a:gd name="connsiteX4" fmla="*/ 1050354 w 1050354"/>
                  <a:gd name="connsiteY4" fmla="*/ 230529 h 250408"/>
                  <a:gd name="connsiteX5" fmla="*/ 1030475 w 1050354"/>
                  <a:gd name="connsiteY5" fmla="*/ 250408 h 250408"/>
                  <a:gd name="connsiteX6" fmla="*/ 136480 w 1050354"/>
                  <a:gd name="connsiteY6" fmla="*/ 244271 h 250408"/>
                  <a:gd name="connsiteX7" fmla="*/ 0 w 1050354"/>
                  <a:gd name="connsiteY7" fmla="*/ 55627 h 250408"/>
                  <a:gd name="connsiteX8" fmla="*/ 88983 w 1050354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1823 w 1065697"/>
                  <a:gd name="connsiteY6" fmla="*/ 244271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4892 w 1065697"/>
                  <a:gd name="connsiteY6" fmla="*/ 247340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4892 w 1065697"/>
                  <a:gd name="connsiteY6" fmla="*/ 247340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0 h 249746"/>
                  <a:gd name="connsiteX1" fmla="*/ 191713 w 1065697"/>
                  <a:gd name="connsiteY1" fmla="*/ 118203 h 249746"/>
                  <a:gd name="connsiteX2" fmla="*/ 1045818 w 1065697"/>
                  <a:gd name="connsiteY2" fmla="*/ 130476 h 249746"/>
                  <a:gd name="connsiteX3" fmla="*/ 1065697 w 1065697"/>
                  <a:gd name="connsiteY3" fmla="*/ 150355 h 249746"/>
                  <a:gd name="connsiteX4" fmla="*/ 1065697 w 1065697"/>
                  <a:gd name="connsiteY4" fmla="*/ 229867 h 249746"/>
                  <a:gd name="connsiteX5" fmla="*/ 1045818 w 1065697"/>
                  <a:gd name="connsiteY5" fmla="*/ 249746 h 249746"/>
                  <a:gd name="connsiteX6" fmla="*/ 154892 w 1065697"/>
                  <a:gd name="connsiteY6" fmla="*/ 246678 h 249746"/>
                  <a:gd name="connsiteX7" fmla="*/ 0 w 1065697"/>
                  <a:gd name="connsiteY7" fmla="*/ 48829 h 249746"/>
                  <a:gd name="connsiteX8" fmla="*/ 104326 w 1065697"/>
                  <a:gd name="connsiteY8" fmla="*/ 0 h 249746"/>
                  <a:gd name="connsiteX0" fmla="*/ 104326 w 1065697"/>
                  <a:gd name="connsiteY0" fmla="*/ 0 h 249746"/>
                  <a:gd name="connsiteX1" fmla="*/ 191713 w 1065697"/>
                  <a:gd name="connsiteY1" fmla="*/ 118203 h 249746"/>
                  <a:gd name="connsiteX2" fmla="*/ 1045818 w 1065697"/>
                  <a:gd name="connsiteY2" fmla="*/ 130476 h 249746"/>
                  <a:gd name="connsiteX3" fmla="*/ 1065697 w 1065697"/>
                  <a:gd name="connsiteY3" fmla="*/ 150355 h 249746"/>
                  <a:gd name="connsiteX4" fmla="*/ 1065697 w 1065697"/>
                  <a:gd name="connsiteY4" fmla="*/ 229867 h 249746"/>
                  <a:gd name="connsiteX5" fmla="*/ 1045818 w 1065697"/>
                  <a:gd name="connsiteY5" fmla="*/ 249746 h 249746"/>
                  <a:gd name="connsiteX6" fmla="*/ 154892 w 1065697"/>
                  <a:gd name="connsiteY6" fmla="*/ 246678 h 249746"/>
                  <a:gd name="connsiteX7" fmla="*/ 0 w 1065697"/>
                  <a:gd name="connsiteY7" fmla="*/ 48829 h 249746"/>
                  <a:gd name="connsiteX8" fmla="*/ 104326 w 1065697"/>
                  <a:gd name="connsiteY8" fmla="*/ 0 h 249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5697" h="249746">
                    <a:moveTo>
                      <a:pt x="104326" y="0"/>
                    </a:moveTo>
                    <a:lnTo>
                      <a:pt x="191713" y="118203"/>
                    </a:lnTo>
                    <a:lnTo>
                      <a:pt x="1045818" y="130476"/>
                    </a:lnTo>
                    <a:cubicBezTo>
                      <a:pt x="1056797" y="130476"/>
                      <a:pt x="1065697" y="139376"/>
                      <a:pt x="1065697" y="150355"/>
                    </a:cubicBezTo>
                    <a:lnTo>
                      <a:pt x="1065697" y="229867"/>
                    </a:lnTo>
                    <a:cubicBezTo>
                      <a:pt x="1065697" y="240846"/>
                      <a:pt x="1056797" y="249746"/>
                      <a:pt x="1045818" y="249746"/>
                    </a:cubicBezTo>
                    <a:lnTo>
                      <a:pt x="154892" y="246678"/>
                    </a:lnTo>
                    <a:lnTo>
                      <a:pt x="0" y="48829"/>
                    </a:lnTo>
                    <a:lnTo>
                      <a:pt x="1043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81" name="Gruppieren 80">
                <a:extLst>
                  <a:ext uri="{FF2B5EF4-FFF2-40B4-BE49-F238E27FC236}">
                    <a16:creationId xmlns:a16="http://schemas.microsoft.com/office/drawing/2014/main" id="{438AA059-61F1-4CF8-BA4F-CB9B4B78242F}"/>
                  </a:ext>
                </a:extLst>
              </p:cNvPr>
              <p:cNvGrpSpPr/>
              <p:nvPr/>
            </p:nvGrpSpPr>
            <p:grpSpPr>
              <a:xfrm>
                <a:off x="-904543" y="1351256"/>
                <a:ext cx="285553" cy="266882"/>
                <a:chOff x="4953000" y="5357487"/>
                <a:chExt cx="900000" cy="900000"/>
              </a:xfrm>
              <a:solidFill>
                <a:srgbClr val="FFFFFF"/>
              </a:solidFill>
            </p:grpSpPr>
            <p:sp>
              <p:nvSpPr>
                <p:cNvPr id="83" name="Ellipse 82">
                  <a:extLst>
                    <a:ext uri="{FF2B5EF4-FFF2-40B4-BE49-F238E27FC236}">
                      <a16:creationId xmlns:a16="http://schemas.microsoft.com/office/drawing/2014/main" id="{8E654E9B-1DF1-441D-9833-A4C6E6B109B5}"/>
                    </a:ext>
                  </a:extLst>
                </p:cNvPr>
                <p:cNvSpPr/>
                <p:nvPr/>
              </p:nvSpPr>
              <p:spPr>
                <a:xfrm>
                  <a:off x="4953000" y="5357487"/>
                  <a:ext cx="900000" cy="90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Ellipse 83">
                  <a:extLst>
                    <a:ext uri="{FF2B5EF4-FFF2-40B4-BE49-F238E27FC236}">
                      <a16:creationId xmlns:a16="http://schemas.microsoft.com/office/drawing/2014/main" id="{D2517286-B429-4CC8-AE10-2578B3D3CAB7}"/>
                    </a:ext>
                  </a:extLst>
                </p:cNvPr>
                <p:cNvSpPr/>
                <p:nvPr/>
              </p:nvSpPr>
              <p:spPr>
                <a:xfrm>
                  <a:off x="5223000" y="5627487"/>
                  <a:ext cx="360000" cy="360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Ellipse 84">
                  <a:extLst>
                    <a:ext uri="{FF2B5EF4-FFF2-40B4-BE49-F238E27FC236}">
                      <a16:creationId xmlns:a16="http://schemas.microsoft.com/office/drawing/2014/main" id="{A9DA6CBC-006F-48C5-B156-9308F08ED76B}"/>
                    </a:ext>
                  </a:extLst>
                </p:cNvPr>
                <p:cNvSpPr/>
                <p:nvPr/>
              </p:nvSpPr>
              <p:spPr>
                <a:xfrm>
                  <a:off x="5331000" y="5735487"/>
                  <a:ext cx="144000" cy="144000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2" name="Abgerundetes Rechteck 164">
                <a:extLst>
                  <a:ext uri="{FF2B5EF4-FFF2-40B4-BE49-F238E27FC236}">
                    <a16:creationId xmlns:a16="http://schemas.microsoft.com/office/drawing/2014/main" id="{AE394A7F-F821-48E9-8F5A-F8CF4586E6F1}"/>
                  </a:ext>
                </a:extLst>
              </p:cNvPr>
              <p:cNvSpPr/>
              <p:nvPr/>
            </p:nvSpPr>
            <p:spPr>
              <a:xfrm flipV="1">
                <a:off x="-716182" y="2557341"/>
                <a:ext cx="338125" cy="74059"/>
              </a:xfrm>
              <a:custGeom>
                <a:avLst/>
                <a:gdLst>
                  <a:gd name="connsiteX0" fmla="*/ 0 w 900000"/>
                  <a:gd name="connsiteY0" fmla="*/ 19879 h 119270"/>
                  <a:gd name="connsiteX1" fmla="*/ 19879 w 900000"/>
                  <a:gd name="connsiteY1" fmla="*/ 0 h 119270"/>
                  <a:gd name="connsiteX2" fmla="*/ 880121 w 900000"/>
                  <a:gd name="connsiteY2" fmla="*/ 0 h 119270"/>
                  <a:gd name="connsiteX3" fmla="*/ 900000 w 900000"/>
                  <a:gd name="connsiteY3" fmla="*/ 19879 h 119270"/>
                  <a:gd name="connsiteX4" fmla="*/ 900000 w 900000"/>
                  <a:gd name="connsiteY4" fmla="*/ 99391 h 119270"/>
                  <a:gd name="connsiteX5" fmla="*/ 880121 w 900000"/>
                  <a:gd name="connsiteY5" fmla="*/ 119270 h 119270"/>
                  <a:gd name="connsiteX6" fmla="*/ 19879 w 900000"/>
                  <a:gd name="connsiteY6" fmla="*/ 119270 h 119270"/>
                  <a:gd name="connsiteX7" fmla="*/ 0 w 900000"/>
                  <a:gd name="connsiteY7" fmla="*/ 99391 h 119270"/>
                  <a:gd name="connsiteX8" fmla="*/ 0 w 900000"/>
                  <a:gd name="connsiteY8" fmla="*/ 19879 h 119270"/>
                  <a:gd name="connsiteX0" fmla="*/ 18410 w 900000"/>
                  <a:gd name="connsiteY0" fmla="*/ 19879 h 119270"/>
                  <a:gd name="connsiteX1" fmla="*/ 19879 w 900000"/>
                  <a:gd name="connsiteY1" fmla="*/ 0 h 119270"/>
                  <a:gd name="connsiteX2" fmla="*/ 880121 w 900000"/>
                  <a:gd name="connsiteY2" fmla="*/ 0 h 119270"/>
                  <a:gd name="connsiteX3" fmla="*/ 900000 w 900000"/>
                  <a:gd name="connsiteY3" fmla="*/ 19879 h 119270"/>
                  <a:gd name="connsiteX4" fmla="*/ 900000 w 900000"/>
                  <a:gd name="connsiteY4" fmla="*/ 99391 h 119270"/>
                  <a:gd name="connsiteX5" fmla="*/ 880121 w 900000"/>
                  <a:gd name="connsiteY5" fmla="*/ 119270 h 119270"/>
                  <a:gd name="connsiteX6" fmla="*/ 19879 w 900000"/>
                  <a:gd name="connsiteY6" fmla="*/ 119270 h 119270"/>
                  <a:gd name="connsiteX7" fmla="*/ 0 w 900000"/>
                  <a:gd name="connsiteY7" fmla="*/ 99391 h 119270"/>
                  <a:gd name="connsiteX8" fmla="*/ 18410 w 900000"/>
                  <a:gd name="connsiteY8" fmla="*/ 19879 h 119270"/>
                  <a:gd name="connsiteX0" fmla="*/ 37910 w 919500"/>
                  <a:gd name="connsiteY0" fmla="*/ 19879 h 119270"/>
                  <a:gd name="connsiteX1" fmla="*/ 39379 w 919500"/>
                  <a:gd name="connsiteY1" fmla="*/ 0 h 119270"/>
                  <a:gd name="connsiteX2" fmla="*/ 899621 w 919500"/>
                  <a:gd name="connsiteY2" fmla="*/ 0 h 119270"/>
                  <a:gd name="connsiteX3" fmla="*/ 919500 w 919500"/>
                  <a:gd name="connsiteY3" fmla="*/ 19879 h 119270"/>
                  <a:gd name="connsiteX4" fmla="*/ 919500 w 919500"/>
                  <a:gd name="connsiteY4" fmla="*/ 99391 h 119270"/>
                  <a:gd name="connsiteX5" fmla="*/ 899621 w 919500"/>
                  <a:gd name="connsiteY5" fmla="*/ 119270 h 119270"/>
                  <a:gd name="connsiteX6" fmla="*/ 2557 w 919500"/>
                  <a:gd name="connsiteY6" fmla="*/ 113133 h 119270"/>
                  <a:gd name="connsiteX7" fmla="*/ 19500 w 919500"/>
                  <a:gd name="connsiteY7" fmla="*/ 99391 h 119270"/>
                  <a:gd name="connsiteX8" fmla="*/ 37910 w 919500"/>
                  <a:gd name="connsiteY8" fmla="*/ 19879 h 119270"/>
                  <a:gd name="connsiteX0" fmla="*/ 35084 w 916674"/>
                  <a:gd name="connsiteY0" fmla="*/ 19879 h 119270"/>
                  <a:gd name="connsiteX1" fmla="*/ 36553 w 916674"/>
                  <a:gd name="connsiteY1" fmla="*/ 0 h 119270"/>
                  <a:gd name="connsiteX2" fmla="*/ 896795 w 916674"/>
                  <a:gd name="connsiteY2" fmla="*/ 0 h 119270"/>
                  <a:gd name="connsiteX3" fmla="*/ 916674 w 916674"/>
                  <a:gd name="connsiteY3" fmla="*/ 19879 h 119270"/>
                  <a:gd name="connsiteX4" fmla="*/ 916674 w 916674"/>
                  <a:gd name="connsiteY4" fmla="*/ 99391 h 119270"/>
                  <a:gd name="connsiteX5" fmla="*/ 896795 w 916674"/>
                  <a:gd name="connsiteY5" fmla="*/ 119270 h 119270"/>
                  <a:gd name="connsiteX6" fmla="*/ 2800 w 916674"/>
                  <a:gd name="connsiteY6" fmla="*/ 113133 h 119270"/>
                  <a:gd name="connsiteX7" fmla="*/ 16674 w 916674"/>
                  <a:gd name="connsiteY7" fmla="*/ 99391 h 119270"/>
                  <a:gd name="connsiteX8" fmla="*/ 35084 w 916674"/>
                  <a:gd name="connsiteY8" fmla="*/ 19879 h 119270"/>
                  <a:gd name="connsiteX0" fmla="*/ 184107 w 1065697"/>
                  <a:gd name="connsiteY0" fmla="*/ 113645 h 213036"/>
                  <a:gd name="connsiteX1" fmla="*/ 185576 w 1065697"/>
                  <a:gd name="connsiteY1" fmla="*/ 93766 h 213036"/>
                  <a:gd name="connsiteX2" fmla="*/ 1045818 w 1065697"/>
                  <a:gd name="connsiteY2" fmla="*/ 93766 h 213036"/>
                  <a:gd name="connsiteX3" fmla="*/ 1065697 w 1065697"/>
                  <a:gd name="connsiteY3" fmla="*/ 113645 h 213036"/>
                  <a:gd name="connsiteX4" fmla="*/ 1065697 w 1065697"/>
                  <a:gd name="connsiteY4" fmla="*/ 193157 h 213036"/>
                  <a:gd name="connsiteX5" fmla="*/ 1045818 w 1065697"/>
                  <a:gd name="connsiteY5" fmla="*/ 213036 h 213036"/>
                  <a:gd name="connsiteX6" fmla="*/ 151823 w 1065697"/>
                  <a:gd name="connsiteY6" fmla="*/ 206899 h 213036"/>
                  <a:gd name="connsiteX7" fmla="*/ 0 w 1065697"/>
                  <a:gd name="connsiteY7" fmla="*/ 2913 h 213036"/>
                  <a:gd name="connsiteX8" fmla="*/ 184107 w 1065697"/>
                  <a:gd name="connsiteY8" fmla="*/ 113645 h 213036"/>
                  <a:gd name="connsiteX0" fmla="*/ 113532 w 1065697"/>
                  <a:gd name="connsiteY0" fmla="*/ 620 h 247297"/>
                  <a:gd name="connsiteX1" fmla="*/ 185576 w 1065697"/>
                  <a:gd name="connsiteY1" fmla="*/ 128027 h 247297"/>
                  <a:gd name="connsiteX2" fmla="*/ 1045818 w 1065697"/>
                  <a:gd name="connsiteY2" fmla="*/ 128027 h 247297"/>
                  <a:gd name="connsiteX3" fmla="*/ 1065697 w 1065697"/>
                  <a:gd name="connsiteY3" fmla="*/ 147906 h 247297"/>
                  <a:gd name="connsiteX4" fmla="*/ 1065697 w 1065697"/>
                  <a:gd name="connsiteY4" fmla="*/ 227418 h 247297"/>
                  <a:gd name="connsiteX5" fmla="*/ 1045818 w 1065697"/>
                  <a:gd name="connsiteY5" fmla="*/ 247297 h 247297"/>
                  <a:gd name="connsiteX6" fmla="*/ 151823 w 1065697"/>
                  <a:gd name="connsiteY6" fmla="*/ 241160 h 247297"/>
                  <a:gd name="connsiteX7" fmla="*/ 0 w 1065697"/>
                  <a:gd name="connsiteY7" fmla="*/ 37174 h 247297"/>
                  <a:gd name="connsiteX8" fmla="*/ 113532 w 1065697"/>
                  <a:gd name="connsiteY8" fmla="*/ 620 h 247297"/>
                  <a:gd name="connsiteX0" fmla="*/ 113532 w 1065697"/>
                  <a:gd name="connsiteY0" fmla="*/ 677 h 247354"/>
                  <a:gd name="connsiteX1" fmla="*/ 188644 w 1065697"/>
                  <a:gd name="connsiteY1" fmla="*/ 115811 h 247354"/>
                  <a:gd name="connsiteX2" fmla="*/ 1045818 w 1065697"/>
                  <a:gd name="connsiteY2" fmla="*/ 128084 h 247354"/>
                  <a:gd name="connsiteX3" fmla="*/ 1065697 w 1065697"/>
                  <a:gd name="connsiteY3" fmla="*/ 147963 h 247354"/>
                  <a:gd name="connsiteX4" fmla="*/ 1065697 w 1065697"/>
                  <a:gd name="connsiteY4" fmla="*/ 227475 h 247354"/>
                  <a:gd name="connsiteX5" fmla="*/ 1045818 w 1065697"/>
                  <a:gd name="connsiteY5" fmla="*/ 247354 h 247354"/>
                  <a:gd name="connsiteX6" fmla="*/ 151823 w 1065697"/>
                  <a:gd name="connsiteY6" fmla="*/ 241217 h 247354"/>
                  <a:gd name="connsiteX7" fmla="*/ 0 w 1065697"/>
                  <a:gd name="connsiteY7" fmla="*/ 37231 h 247354"/>
                  <a:gd name="connsiteX8" fmla="*/ 113532 w 1065697"/>
                  <a:gd name="connsiteY8" fmla="*/ 677 h 247354"/>
                  <a:gd name="connsiteX0" fmla="*/ 104326 w 1065697"/>
                  <a:gd name="connsiteY0" fmla="*/ 711 h 241251"/>
                  <a:gd name="connsiteX1" fmla="*/ 188644 w 1065697"/>
                  <a:gd name="connsiteY1" fmla="*/ 109708 h 241251"/>
                  <a:gd name="connsiteX2" fmla="*/ 1045818 w 1065697"/>
                  <a:gd name="connsiteY2" fmla="*/ 121981 h 241251"/>
                  <a:gd name="connsiteX3" fmla="*/ 1065697 w 1065697"/>
                  <a:gd name="connsiteY3" fmla="*/ 141860 h 241251"/>
                  <a:gd name="connsiteX4" fmla="*/ 1065697 w 1065697"/>
                  <a:gd name="connsiteY4" fmla="*/ 221372 h 241251"/>
                  <a:gd name="connsiteX5" fmla="*/ 1045818 w 1065697"/>
                  <a:gd name="connsiteY5" fmla="*/ 241251 h 241251"/>
                  <a:gd name="connsiteX6" fmla="*/ 151823 w 1065697"/>
                  <a:gd name="connsiteY6" fmla="*/ 235114 h 241251"/>
                  <a:gd name="connsiteX7" fmla="*/ 0 w 1065697"/>
                  <a:gd name="connsiteY7" fmla="*/ 31128 h 241251"/>
                  <a:gd name="connsiteX8" fmla="*/ 104326 w 1065697"/>
                  <a:gd name="connsiteY8" fmla="*/ 711 h 241251"/>
                  <a:gd name="connsiteX0" fmla="*/ 101257 w 1062628"/>
                  <a:gd name="connsiteY0" fmla="*/ 711 h 241251"/>
                  <a:gd name="connsiteX1" fmla="*/ 185575 w 1062628"/>
                  <a:gd name="connsiteY1" fmla="*/ 109708 h 241251"/>
                  <a:gd name="connsiteX2" fmla="*/ 1042749 w 1062628"/>
                  <a:gd name="connsiteY2" fmla="*/ 121981 h 241251"/>
                  <a:gd name="connsiteX3" fmla="*/ 1062628 w 1062628"/>
                  <a:gd name="connsiteY3" fmla="*/ 141860 h 241251"/>
                  <a:gd name="connsiteX4" fmla="*/ 1062628 w 1062628"/>
                  <a:gd name="connsiteY4" fmla="*/ 221372 h 241251"/>
                  <a:gd name="connsiteX5" fmla="*/ 1042749 w 1062628"/>
                  <a:gd name="connsiteY5" fmla="*/ 241251 h 241251"/>
                  <a:gd name="connsiteX6" fmla="*/ 148754 w 1062628"/>
                  <a:gd name="connsiteY6" fmla="*/ 235114 h 241251"/>
                  <a:gd name="connsiteX7" fmla="*/ 0 w 1062628"/>
                  <a:gd name="connsiteY7" fmla="*/ 49539 h 241251"/>
                  <a:gd name="connsiteX8" fmla="*/ 101257 w 1062628"/>
                  <a:gd name="connsiteY8" fmla="*/ 711 h 241251"/>
                  <a:gd name="connsiteX0" fmla="*/ 101257 w 1062628"/>
                  <a:gd name="connsiteY0" fmla="*/ 662 h 250408"/>
                  <a:gd name="connsiteX1" fmla="*/ 185575 w 1062628"/>
                  <a:gd name="connsiteY1" fmla="*/ 118865 h 250408"/>
                  <a:gd name="connsiteX2" fmla="*/ 1042749 w 1062628"/>
                  <a:gd name="connsiteY2" fmla="*/ 131138 h 250408"/>
                  <a:gd name="connsiteX3" fmla="*/ 1062628 w 1062628"/>
                  <a:gd name="connsiteY3" fmla="*/ 151017 h 250408"/>
                  <a:gd name="connsiteX4" fmla="*/ 1062628 w 1062628"/>
                  <a:gd name="connsiteY4" fmla="*/ 230529 h 250408"/>
                  <a:gd name="connsiteX5" fmla="*/ 1042749 w 1062628"/>
                  <a:gd name="connsiteY5" fmla="*/ 250408 h 250408"/>
                  <a:gd name="connsiteX6" fmla="*/ 148754 w 1062628"/>
                  <a:gd name="connsiteY6" fmla="*/ 244271 h 250408"/>
                  <a:gd name="connsiteX7" fmla="*/ 0 w 1062628"/>
                  <a:gd name="connsiteY7" fmla="*/ 58696 h 250408"/>
                  <a:gd name="connsiteX8" fmla="*/ 101257 w 1062628"/>
                  <a:gd name="connsiteY8" fmla="*/ 662 h 250408"/>
                  <a:gd name="connsiteX0" fmla="*/ 101257 w 1062628"/>
                  <a:gd name="connsiteY0" fmla="*/ 662 h 250408"/>
                  <a:gd name="connsiteX1" fmla="*/ 188644 w 1062628"/>
                  <a:gd name="connsiteY1" fmla="*/ 118865 h 250408"/>
                  <a:gd name="connsiteX2" fmla="*/ 1042749 w 1062628"/>
                  <a:gd name="connsiteY2" fmla="*/ 131138 h 250408"/>
                  <a:gd name="connsiteX3" fmla="*/ 1062628 w 1062628"/>
                  <a:gd name="connsiteY3" fmla="*/ 151017 h 250408"/>
                  <a:gd name="connsiteX4" fmla="*/ 1062628 w 1062628"/>
                  <a:gd name="connsiteY4" fmla="*/ 230529 h 250408"/>
                  <a:gd name="connsiteX5" fmla="*/ 1042749 w 1062628"/>
                  <a:gd name="connsiteY5" fmla="*/ 250408 h 250408"/>
                  <a:gd name="connsiteX6" fmla="*/ 148754 w 1062628"/>
                  <a:gd name="connsiteY6" fmla="*/ 244271 h 250408"/>
                  <a:gd name="connsiteX7" fmla="*/ 0 w 1062628"/>
                  <a:gd name="connsiteY7" fmla="*/ 58696 h 250408"/>
                  <a:gd name="connsiteX8" fmla="*/ 101257 w 1062628"/>
                  <a:gd name="connsiteY8" fmla="*/ 662 h 250408"/>
                  <a:gd name="connsiteX0" fmla="*/ 88983 w 1050354"/>
                  <a:gd name="connsiteY0" fmla="*/ 662 h 250408"/>
                  <a:gd name="connsiteX1" fmla="*/ 176370 w 1050354"/>
                  <a:gd name="connsiteY1" fmla="*/ 118865 h 250408"/>
                  <a:gd name="connsiteX2" fmla="*/ 1030475 w 1050354"/>
                  <a:gd name="connsiteY2" fmla="*/ 131138 h 250408"/>
                  <a:gd name="connsiteX3" fmla="*/ 1050354 w 1050354"/>
                  <a:gd name="connsiteY3" fmla="*/ 151017 h 250408"/>
                  <a:gd name="connsiteX4" fmla="*/ 1050354 w 1050354"/>
                  <a:gd name="connsiteY4" fmla="*/ 230529 h 250408"/>
                  <a:gd name="connsiteX5" fmla="*/ 1030475 w 1050354"/>
                  <a:gd name="connsiteY5" fmla="*/ 250408 h 250408"/>
                  <a:gd name="connsiteX6" fmla="*/ 136480 w 1050354"/>
                  <a:gd name="connsiteY6" fmla="*/ 244271 h 250408"/>
                  <a:gd name="connsiteX7" fmla="*/ 0 w 1050354"/>
                  <a:gd name="connsiteY7" fmla="*/ 55627 h 250408"/>
                  <a:gd name="connsiteX8" fmla="*/ 88983 w 1050354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1823 w 1065697"/>
                  <a:gd name="connsiteY6" fmla="*/ 244271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4892 w 1065697"/>
                  <a:gd name="connsiteY6" fmla="*/ 247340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662 h 250408"/>
                  <a:gd name="connsiteX1" fmla="*/ 191713 w 1065697"/>
                  <a:gd name="connsiteY1" fmla="*/ 118865 h 250408"/>
                  <a:gd name="connsiteX2" fmla="*/ 1045818 w 1065697"/>
                  <a:gd name="connsiteY2" fmla="*/ 131138 h 250408"/>
                  <a:gd name="connsiteX3" fmla="*/ 1065697 w 1065697"/>
                  <a:gd name="connsiteY3" fmla="*/ 151017 h 250408"/>
                  <a:gd name="connsiteX4" fmla="*/ 1065697 w 1065697"/>
                  <a:gd name="connsiteY4" fmla="*/ 230529 h 250408"/>
                  <a:gd name="connsiteX5" fmla="*/ 1045818 w 1065697"/>
                  <a:gd name="connsiteY5" fmla="*/ 250408 h 250408"/>
                  <a:gd name="connsiteX6" fmla="*/ 154892 w 1065697"/>
                  <a:gd name="connsiteY6" fmla="*/ 247340 h 250408"/>
                  <a:gd name="connsiteX7" fmla="*/ 0 w 1065697"/>
                  <a:gd name="connsiteY7" fmla="*/ 49491 h 250408"/>
                  <a:gd name="connsiteX8" fmla="*/ 104326 w 1065697"/>
                  <a:gd name="connsiteY8" fmla="*/ 662 h 250408"/>
                  <a:gd name="connsiteX0" fmla="*/ 104326 w 1065697"/>
                  <a:gd name="connsiteY0" fmla="*/ 0 h 249746"/>
                  <a:gd name="connsiteX1" fmla="*/ 191713 w 1065697"/>
                  <a:gd name="connsiteY1" fmla="*/ 118203 h 249746"/>
                  <a:gd name="connsiteX2" fmla="*/ 1045818 w 1065697"/>
                  <a:gd name="connsiteY2" fmla="*/ 130476 h 249746"/>
                  <a:gd name="connsiteX3" fmla="*/ 1065697 w 1065697"/>
                  <a:gd name="connsiteY3" fmla="*/ 150355 h 249746"/>
                  <a:gd name="connsiteX4" fmla="*/ 1065697 w 1065697"/>
                  <a:gd name="connsiteY4" fmla="*/ 229867 h 249746"/>
                  <a:gd name="connsiteX5" fmla="*/ 1045818 w 1065697"/>
                  <a:gd name="connsiteY5" fmla="*/ 249746 h 249746"/>
                  <a:gd name="connsiteX6" fmla="*/ 154892 w 1065697"/>
                  <a:gd name="connsiteY6" fmla="*/ 246678 h 249746"/>
                  <a:gd name="connsiteX7" fmla="*/ 0 w 1065697"/>
                  <a:gd name="connsiteY7" fmla="*/ 48829 h 249746"/>
                  <a:gd name="connsiteX8" fmla="*/ 104326 w 1065697"/>
                  <a:gd name="connsiteY8" fmla="*/ 0 h 249746"/>
                  <a:gd name="connsiteX0" fmla="*/ 104326 w 1065697"/>
                  <a:gd name="connsiteY0" fmla="*/ 0 h 249746"/>
                  <a:gd name="connsiteX1" fmla="*/ 191713 w 1065697"/>
                  <a:gd name="connsiteY1" fmla="*/ 118203 h 249746"/>
                  <a:gd name="connsiteX2" fmla="*/ 1045818 w 1065697"/>
                  <a:gd name="connsiteY2" fmla="*/ 130476 h 249746"/>
                  <a:gd name="connsiteX3" fmla="*/ 1065697 w 1065697"/>
                  <a:gd name="connsiteY3" fmla="*/ 150355 h 249746"/>
                  <a:gd name="connsiteX4" fmla="*/ 1065697 w 1065697"/>
                  <a:gd name="connsiteY4" fmla="*/ 229867 h 249746"/>
                  <a:gd name="connsiteX5" fmla="*/ 1045818 w 1065697"/>
                  <a:gd name="connsiteY5" fmla="*/ 249746 h 249746"/>
                  <a:gd name="connsiteX6" fmla="*/ 154892 w 1065697"/>
                  <a:gd name="connsiteY6" fmla="*/ 246678 h 249746"/>
                  <a:gd name="connsiteX7" fmla="*/ 0 w 1065697"/>
                  <a:gd name="connsiteY7" fmla="*/ 48829 h 249746"/>
                  <a:gd name="connsiteX8" fmla="*/ 104326 w 1065697"/>
                  <a:gd name="connsiteY8" fmla="*/ 0 h 249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5697" h="249746">
                    <a:moveTo>
                      <a:pt x="104326" y="0"/>
                    </a:moveTo>
                    <a:lnTo>
                      <a:pt x="191713" y="118203"/>
                    </a:lnTo>
                    <a:lnTo>
                      <a:pt x="1045818" y="130476"/>
                    </a:lnTo>
                    <a:cubicBezTo>
                      <a:pt x="1056797" y="130476"/>
                      <a:pt x="1065697" y="139376"/>
                      <a:pt x="1065697" y="150355"/>
                    </a:cubicBezTo>
                    <a:lnTo>
                      <a:pt x="1065697" y="229867"/>
                    </a:lnTo>
                    <a:cubicBezTo>
                      <a:pt x="1065697" y="240846"/>
                      <a:pt x="1056797" y="249746"/>
                      <a:pt x="1045818" y="249746"/>
                    </a:cubicBezTo>
                    <a:lnTo>
                      <a:pt x="154892" y="246678"/>
                    </a:lnTo>
                    <a:lnTo>
                      <a:pt x="0" y="48829"/>
                    </a:lnTo>
                    <a:lnTo>
                      <a:pt x="1043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8025E0D-62F3-4265-9FCE-F2A2F6751E40}"/>
              </a:ext>
            </a:extLst>
          </p:cNvPr>
          <p:cNvGrpSpPr>
            <a:grpSpLocks noChangeAspect="1"/>
          </p:cNvGrpSpPr>
          <p:nvPr/>
        </p:nvGrpSpPr>
        <p:grpSpPr>
          <a:xfrm>
            <a:off x="6901410" y="1574786"/>
            <a:ext cx="1620000" cy="575635"/>
            <a:chOff x="3261510" y="2086372"/>
            <a:chExt cx="3481927" cy="1237234"/>
          </a:xfrm>
        </p:grpSpPr>
        <p:cxnSp>
          <p:nvCxnSpPr>
            <p:cNvPr id="29" name="Gekrümmte Verbindung 19">
              <a:extLst>
                <a:ext uri="{FF2B5EF4-FFF2-40B4-BE49-F238E27FC236}">
                  <a16:creationId xmlns:a16="http://schemas.microsoft.com/office/drawing/2014/main" id="{2AB823F3-9E85-4A73-806B-6EC5B701983C}"/>
                </a:ext>
              </a:extLst>
            </p:cNvPr>
            <p:cNvCxnSpPr/>
            <p:nvPr/>
          </p:nvCxnSpPr>
          <p:spPr>
            <a:xfrm rot="10800000" flipV="1">
              <a:off x="3261510" y="2922176"/>
              <a:ext cx="840893" cy="401430"/>
            </a:xfrm>
            <a:prstGeom prst="curvedConnector3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uppieren 29">
              <a:extLst>
                <a:ext uri="{FF2B5EF4-FFF2-40B4-BE49-F238E27FC236}">
                  <a16:creationId xmlns:a16="http://schemas.microsoft.com/office/drawing/2014/main" id="{B03A9A15-4BEE-4184-A98E-742C3A850E46}"/>
                </a:ext>
              </a:extLst>
            </p:cNvPr>
            <p:cNvGrpSpPr/>
            <p:nvPr/>
          </p:nvGrpSpPr>
          <p:grpSpPr>
            <a:xfrm>
              <a:off x="3629992" y="2086372"/>
              <a:ext cx="3113445" cy="1114355"/>
              <a:chOff x="394556" y="3196960"/>
              <a:chExt cx="3333750" cy="1296176"/>
            </a:xfrm>
          </p:grpSpPr>
          <p:sp>
            <p:nvSpPr>
              <p:cNvPr id="31" name="Abgerundetes Rechteck 63">
                <a:extLst>
                  <a:ext uri="{FF2B5EF4-FFF2-40B4-BE49-F238E27FC236}">
                    <a16:creationId xmlns:a16="http://schemas.microsoft.com/office/drawing/2014/main" id="{A4C857BD-47E8-4904-9CF4-3A1F99D149AE}"/>
                  </a:ext>
                </a:extLst>
              </p:cNvPr>
              <p:cNvSpPr/>
              <p:nvPr/>
            </p:nvSpPr>
            <p:spPr>
              <a:xfrm>
                <a:off x="394556" y="3845136"/>
                <a:ext cx="3333750" cy="648000"/>
              </a:xfrm>
              <a:custGeom>
                <a:avLst/>
                <a:gdLst>
                  <a:gd name="connsiteX0" fmla="*/ 0 w 3333750"/>
                  <a:gd name="connsiteY0" fmla="*/ 152997 h 917963"/>
                  <a:gd name="connsiteX1" fmla="*/ 152997 w 3333750"/>
                  <a:gd name="connsiteY1" fmla="*/ 0 h 917963"/>
                  <a:gd name="connsiteX2" fmla="*/ 3180753 w 3333750"/>
                  <a:gd name="connsiteY2" fmla="*/ 0 h 917963"/>
                  <a:gd name="connsiteX3" fmla="*/ 3333750 w 3333750"/>
                  <a:gd name="connsiteY3" fmla="*/ 152997 h 917963"/>
                  <a:gd name="connsiteX4" fmla="*/ 3333750 w 3333750"/>
                  <a:gd name="connsiteY4" fmla="*/ 764966 h 917963"/>
                  <a:gd name="connsiteX5" fmla="*/ 3180753 w 3333750"/>
                  <a:gd name="connsiteY5" fmla="*/ 917963 h 917963"/>
                  <a:gd name="connsiteX6" fmla="*/ 152997 w 3333750"/>
                  <a:gd name="connsiteY6" fmla="*/ 917963 h 917963"/>
                  <a:gd name="connsiteX7" fmla="*/ 0 w 3333750"/>
                  <a:gd name="connsiteY7" fmla="*/ 764966 h 917963"/>
                  <a:gd name="connsiteX8" fmla="*/ 0 w 3333750"/>
                  <a:gd name="connsiteY8" fmla="*/ 152997 h 917963"/>
                  <a:gd name="connsiteX0" fmla="*/ 130058 w 3463808"/>
                  <a:gd name="connsiteY0" fmla="*/ 152997 h 917963"/>
                  <a:gd name="connsiteX1" fmla="*/ 283055 w 3463808"/>
                  <a:gd name="connsiteY1" fmla="*/ 0 h 917963"/>
                  <a:gd name="connsiteX2" fmla="*/ 3310811 w 3463808"/>
                  <a:gd name="connsiteY2" fmla="*/ 0 h 917963"/>
                  <a:gd name="connsiteX3" fmla="*/ 3463808 w 3463808"/>
                  <a:gd name="connsiteY3" fmla="*/ 152997 h 917963"/>
                  <a:gd name="connsiteX4" fmla="*/ 3463808 w 3463808"/>
                  <a:gd name="connsiteY4" fmla="*/ 764966 h 917963"/>
                  <a:gd name="connsiteX5" fmla="*/ 3310811 w 3463808"/>
                  <a:gd name="connsiteY5" fmla="*/ 917963 h 917963"/>
                  <a:gd name="connsiteX6" fmla="*/ 283055 w 3463808"/>
                  <a:gd name="connsiteY6" fmla="*/ 917963 h 917963"/>
                  <a:gd name="connsiteX7" fmla="*/ 130058 w 3463808"/>
                  <a:gd name="connsiteY7" fmla="*/ 152997 h 917963"/>
                  <a:gd name="connsiteX0" fmla="*/ 0 w 3333750"/>
                  <a:gd name="connsiteY0" fmla="*/ 152997 h 917963"/>
                  <a:gd name="connsiteX1" fmla="*/ 152997 w 3333750"/>
                  <a:gd name="connsiteY1" fmla="*/ 0 h 917963"/>
                  <a:gd name="connsiteX2" fmla="*/ 3180753 w 3333750"/>
                  <a:gd name="connsiteY2" fmla="*/ 0 h 917963"/>
                  <a:gd name="connsiteX3" fmla="*/ 3333750 w 3333750"/>
                  <a:gd name="connsiteY3" fmla="*/ 152997 h 917963"/>
                  <a:gd name="connsiteX4" fmla="*/ 3333750 w 3333750"/>
                  <a:gd name="connsiteY4" fmla="*/ 764966 h 917963"/>
                  <a:gd name="connsiteX5" fmla="*/ 3180753 w 3333750"/>
                  <a:gd name="connsiteY5" fmla="*/ 917963 h 917963"/>
                  <a:gd name="connsiteX6" fmla="*/ 152997 w 3333750"/>
                  <a:gd name="connsiteY6" fmla="*/ 917963 h 917963"/>
                  <a:gd name="connsiteX7" fmla="*/ 0 w 3333750"/>
                  <a:gd name="connsiteY7" fmla="*/ 152997 h 917963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333750 w 3333750"/>
                  <a:gd name="connsiteY4" fmla="*/ 764966 h 927488"/>
                  <a:gd name="connsiteX5" fmla="*/ 3180753 w 3333750"/>
                  <a:gd name="connsiteY5" fmla="*/ 917963 h 927488"/>
                  <a:gd name="connsiteX6" fmla="*/ 248247 w 3333750"/>
                  <a:gd name="connsiteY6" fmla="*/ 927488 h 927488"/>
                  <a:gd name="connsiteX7" fmla="*/ 0 w 3333750"/>
                  <a:gd name="connsiteY7" fmla="*/ 152997 h 927488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333750 w 3333750"/>
                  <a:gd name="connsiteY4" fmla="*/ 764966 h 927488"/>
                  <a:gd name="connsiteX5" fmla="*/ 3180753 w 3333750"/>
                  <a:gd name="connsiteY5" fmla="*/ 917963 h 927488"/>
                  <a:gd name="connsiteX6" fmla="*/ 305397 w 3333750"/>
                  <a:gd name="connsiteY6" fmla="*/ 927488 h 927488"/>
                  <a:gd name="connsiteX7" fmla="*/ 0 w 3333750"/>
                  <a:gd name="connsiteY7" fmla="*/ 152997 h 927488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180753 w 3333750"/>
                  <a:gd name="connsiteY4" fmla="*/ 917963 h 927488"/>
                  <a:gd name="connsiteX5" fmla="*/ 305397 w 3333750"/>
                  <a:gd name="connsiteY5" fmla="*/ 927488 h 927488"/>
                  <a:gd name="connsiteX6" fmla="*/ 0 w 3333750"/>
                  <a:gd name="connsiteY6" fmla="*/ 152997 h 927488"/>
                  <a:gd name="connsiteX0" fmla="*/ 0 w 3333750"/>
                  <a:gd name="connsiteY0" fmla="*/ 152997 h 937013"/>
                  <a:gd name="connsiteX1" fmla="*/ 152997 w 3333750"/>
                  <a:gd name="connsiteY1" fmla="*/ 0 h 937013"/>
                  <a:gd name="connsiteX2" fmla="*/ 3180753 w 3333750"/>
                  <a:gd name="connsiteY2" fmla="*/ 0 h 937013"/>
                  <a:gd name="connsiteX3" fmla="*/ 3333750 w 3333750"/>
                  <a:gd name="connsiteY3" fmla="*/ 152997 h 937013"/>
                  <a:gd name="connsiteX4" fmla="*/ 2809278 w 3333750"/>
                  <a:gd name="connsiteY4" fmla="*/ 937013 h 937013"/>
                  <a:gd name="connsiteX5" fmla="*/ 305397 w 3333750"/>
                  <a:gd name="connsiteY5" fmla="*/ 927488 h 937013"/>
                  <a:gd name="connsiteX6" fmla="*/ 0 w 3333750"/>
                  <a:gd name="connsiteY6" fmla="*/ 152997 h 937013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018828 w 3333750"/>
                  <a:gd name="connsiteY4" fmla="*/ 927488 h 927488"/>
                  <a:gd name="connsiteX5" fmla="*/ 305397 w 3333750"/>
                  <a:gd name="connsiteY5" fmla="*/ 927488 h 927488"/>
                  <a:gd name="connsiteX6" fmla="*/ 0 w 3333750"/>
                  <a:gd name="connsiteY6" fmla="*/ 152997 h 927488"/>
                  <a:gd name="connsiteX0" fmla="*/ 0 w 3333750"/>
                  <a:gd name="connsiteY0" fmla="*/ 152997 h 927488"/>
                  <a:gd name="connsiteX1" fmla="*/ 3180753 w 3333750"/>
                  <a:gd name="connsiteY1" fmla="*/ 0 h 927488"/>
                  <a:gd name="connsiteX2" fmla="*/ 3333750 w 3333750"/>
                  <a:gd name="connsiteY2" fmla="*/ 152997 h 927488"/>
                  <a:gd name="connsiteX3" fmla="*/ 3018828 w 3333750"/>
                  <a:gd name="connsiteY3" fmla="*/ 927488 h 927488"/>
                  <a:gd name="connsiteX4" fmla="*/ 305397 w 3333750"/>
                  <a:gd name="connsiteY4" fmla="*/ 927488 h 927488"/>
                  <a:gd name="connsiteX5" fmla="*/ 0 w 3333750"/>
                  <a:gd name="connsiteY5" fmla="*/ 152997 h 927488"/>
                  <a:gd name="connsiteX0" fmla="*/ 0 w 3333750"/>
                  <a:gd name="connsiteY0" fmla="*/ 96812 h 871303"/>
                  <a:gd name="connsiteX1" fmla="*/ 3333750 w 3333750"/>
                  <a:gd name="connsiteY1" fmla="*/ 96812 h 871303"/>
                  <a:gd name="connsiteX2" fmla="*/ 3018828 w 3333750"/>
                  <a:gd name="connsiteY2" fmla="*/ 871303 h 871303"/>
                  <a:gd name="connsiteX3" fmla="*/ 305397 w 3333750"/>
                  <a:gd name="connsiteY3" fmla="*/ 871303 h 871303"/>
                  <a:gd name="connsiteX4" fmla="*/ 0 w 3333750"/>
                  <a:gd name="connsiteY4" fmla="*/ 96812 h 871303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18828 w 3333750"/>
                  <a:gd name="connsiteY2" fmla="*/ 774491 h 774491"/>
                  <a:gd name="connsiteX3" fmla="*/ 3053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18828 w 3333750"/>
                  <a:gd name="connsiteY2" fmla="*/ 774491 h 774491"/>
                  <a:gd name="connsiteX3" fmla="*/ 2291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95028 w 3333750"/>
                  <a:gd name="connsiteY2" fmla="*/ 774491 h 774491"/>
                  <a:gd name="connsiteX3" fmla="*/ 2291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84016"/>
                  <a:gd name="connsiteX1" fmla="*/ 3333750 w 3333750"/>
                  <a:gd name="connsiteY1" fmla="*/ 0 h 784016"/>
                  <a:gd name="connsiteX2" fmla="*/ 3095028 w 3333750"/>
                  <a:gd name="connsiteY2" fmla="*/ 774491 h 784016"/>
                  <a:gd name="connsiteX3" fmla="*/ 191097 w 3333750"/>
                  <a:gd name="connsiteY3" fmla="*/ 784016 h 784016"/>
                  <a:gd name="connsiteX4" fmla="*/ 0 w 3333750"/>
                  <a:gd name="connsiteY4" fmla="*/ 0 h 784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3750" h="784016">
                    <a:moveTo>
                      <a:pt x="0" y="0"/>
                    </a:moveTo>
                    <a:lnTo>
                      <a:pt x="3333750" y="0"/>
                    </a:lnTo>
                    <a:lnTo>
                      <a:pt x="3095028" y="774491"/>
                    </a:lnTo>
                    <a:lnTo>
                      <a:pt x="191097" y="7840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70000" lnSpcReduction="20000"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32" name="Abgerundetes Rechteck 63">
                <a:extLst>
                  <a:ext uri="{FF2B5EF4-FFF2-40B4-BE49-F238E27FC236}">
                    <a16:creationId xmlns:a16="http://schemas.microsoft.com/office/drawing/2014/main" id="{16891E59-B8D3-4932-936E-39380EB2CB62}"/>
                  </a:ext>
                </a:extLst>
              </p:cNvPr>
              <p:cNvSpPr/>
              <p:nvPr/>
            </p:nvSpPr>
            <p:spPr>
              <a:xfrm rot="10800000">
                <a:off x="394556" y="3196960"/>
                <a:ext cx="3333750" cy="648000"/>
              </a:xfrm>
              <a:custGeom>
                <a:avLst/>
                <a:gdLst>
                  <a:gd name="connsiteX0" fmla="*/ 0 w 3333750"/>
                  <a:gd name="connsiteY0" fmla="*/ 152997 h 917963"/>
                  <a:gd name="connsiteX1" fmla="*/ 152997 w 3333750"/>
                  <a:gd name="connsiteY1" fmla="*/ 0 h 917963"/>
                  <a:gd name="connsiteX2" fmla="*/ 3180753 w 3333750"/>
                  <a:gd name="connsiteY2" fmla="*/ 0 h 917963"/>
                  <a:gd name="connsiteX3" fmla="*/ 3333750 w 3333750"/>
                  <a:gd name="connsiteY3" fmla="*/ 152997 h 917963"/>
                  <a:gd name="connsiteX4" fmla="*/ 3333750 w 3333750"/>
                  <a:gd name="connsiteY4" fmla="*/ 764966 h 917963"/>
                  <a:gd name="connsiteX5" fmla="*/ 3180753 w 3333750"/>
                  <a:gd name="connsiteY5" fmla="*/ 917963 h 917963"/>
                  <a:gd name="connsiteX6" fmla="*/ 152997 w 3333750"/>
                  <a:gd name="connsiteY6" fmla="*/ 917963 h 917963"/>
                  <a:gd name="connsiteX7" fmla="*/ 0 w 3333750"/>
                  <a:gd name="connsiteY7" fmla="*/ 764966 h 917963"/>
                  <a:gd name="connsiteX8" fmla="*/ 0 w 3333750"/>
                  <a:gd name="connsiteY8" fmla="*/ 152997 h 917963"/>
                  <a:gd name="connsiteX0" fmla="*/ 130058 w 3463808"/>
                  <a:gd name="connsiteY0" fmla="*/ 152997 h 917963"/>
                  <a:gd name="connsiteX1" fmla="*/ 283055 w 3463808"/>
                  <a:gd name="connsiteY1" fmla="*/ 0 h 917963"/>
                  <a:gd name="connsiteX2" fmla="*/ 3310811 w 3463808"/>
                  <a:gd name="connsiteY2" fmla="*/ 0 h 917963"/>
                  <a:gd name="connsiteX3" fmla="*/ 3463808 w 3463808"/>
                  <a:gd name="connsiteY3" fmla="*/ 152997 h 917963"/>
                  <a:gd name="connsiteX4" fmla="*/ 3463808 w 3463808"/>
                  <a:gd name="connsiteY4" fmla="*/ 764966 h 917963"/>
                  <a:gd name="connsiteX5" fmla="*/ 3310811 w 3463808"/>
                  <a:gd name="connsiteY5" fmla="*/ 917963 h 917963"/>
                  <a:gd name="connsiteX6" fmla="*/ 283055 w 3463808"/>
                  <a:gd name="connsiteY6" fmla="*/ 917963 h 917963"/>
                  <a:gd name="connsiteX7" fmla="*/ 130058 w 3463808"/>
                  <a:gd name="connsiteY7" fmla="*/ 152997 h 917963"/>
                  <a:gd name="connsiteX0" fmla="*/ 0 w 3333750"/>
                  <a:gd name="connsiteY0" fmla="*/ 152997 h 917963"/>
                  <a:gd name="connsiteX1" fmla="*/ 152997 w 3333750"/>
                  <a:gd name="connsiteY1" fmla="*/ 0 h 917963"/>
                  <a:gd name="connsiteX2" fmla="*/ 3180753 w 3333750"/>
                  <a:gd name="connsiteY2" fmla="*/ 0 h 917963"/>
                  <a:gd name="connsiteX3" fmla="*/ 3333750 w 3333750"/>
                  <a:gd name="connsiteY3" fmla="*/ 152997 h 917963"/>
                  <a:gd name="connsiteX4" fmla="*/ 3333750 w 3333750"/>
                  <a:gd name="connsiteY4" fmla="*/ 764966 h 917963"/>
                  <a:gd name="connsiteX5" fmla="*/ 3180753 w 3333750"/>
                  <a:gd name="connsiteY5" fmla="*/ 917963 h 917963"/>
                  <a:gd name="connsiteX6" fmla="*/ 152997 w 3333750"/>
                  <a:gd name="connsiteY6" fmla="*/ 917963 h 917963"/>
                  <a:gd name="connsiteX7" fmla="*/ 0 w 3333750"/>
                  <a:gd name="connsiteY7" fmla="*/ 152997 h 917963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333750 w 3333750"/>
                  <a:gd name="connsiteY4" fmla="*/ 764966 h 927488"/>
                  <a:gd name="connsiteX5" fmla="*/ 3180753 w 3333750"/>
                  <a:gd name="connsiteY5" fmla="*/ 917963 h 927488"/>
                  <a:gd name="connsiteX6" fmla="*/ 248247 w 3333750"/>
                  <a:gd name="connsiteY6" fmla="*/ 927488 h 927488"/>
                  <a:gd name="connsiteX7" fmla="*/ 0 w 3333750"/>
                  <a:gd name="connsiteY7" fmla="*/ 152997 h 927488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333750 w 3333750"/>
                  <a:gd name="connsiteY4" fmla="*/ 764966 h 927488"/>
                  <a:gd name="connsiteX5" fmla="*/ 3180753 w 3333750"/>
                  <a:gd name="connsiteY5" fmla="*/ 917963 h 927488"/>
                  <a:gd name="connsiteX6" fmla="*/ 305397 w 3333750"/>
                  <a:gd name="connsiteY6" fmla="*/ 927488 h 927488"/>
                  <a:gd name="connsiteX7" fmla="*/ 0 w 3333750"/>
                  <a:gd name="connsiteY7" fmla="*/ 152997 h 927488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180753 w 3333750"/>
                  <a:gd name="connsiteY4" fmla="*/ 917963 h 927488"/>
                  <a:gd name="connsiteX5" fmla="*/ 305397 w 3333750"/>
                  <a:gd name="connsiteY5" fmla="*/ 927488 h 927488"/>
                  <a:gd name="connsiteX6" fmla="*/ 0 w 3333750"/>
                  <a:gd name="connsiteY6" fmla="*/ 152997 h 927488"/>
                  <a:gd name="connsiteX0" fmla="*/ 0 w 3333750"/>
                  <a:gd name="connsiteY0" fmla="*/ 152997 h 937013"/>
                  <a:gd name="connsiteX1" fmla="*/ 152997 w 3333750"/>
                  <a:gd name="connsiteY1" fmla="*/ 0 h 937013"/>
                  <a:gd name="connsiteX2" fmla="*/ 3180753 w 3333750"/>
                  <a:gd name="connsiteY2" fmla="*/ 0 h 937013"/>
                  <a:gd name="connsiteX3" fmla="*/ 3333750 w 3333750"/>
                  <a:gd name="connsiteY3" fmla="*/ 152997 h 937013"/>
                  <a:gd name="connsiteX4" fmla="*/ 2809278 w 3333750"/>
                  <a:gd name="connsiteY4" fmla="*/ 937013 h 937013"/>
                  <a:gd name="connsiteX5" fmla="*/ 305397 w 3333750"/>
                  <a:gd name="connsiteY5" fmla="*/ 927488 h 937013"/>
                  <a:gd name="connsiteX6" fmla="*/ 0 w 3333750"/>
                  <a:gd name="connsiteY6" fmla="*/ 152997 h 937013"/>
                  <a:gd name="connsiteX0" fmla="*/ 0 w 3333750"/>
                  <a:gd name="connsiteY0" fmla="*/ 152997 h 927488"/>
                  <a:gd name="connsiteX1" fmla="*/ 152997 w 3333750"/>
                  <a:gd name="connsiteY1" fmla="*/ 0 h 927488"/>
                  <a:gd name="connsiteX2" fmla="*/ 3180753 w 3333750"/>
                  <a:gd name="connsiteY2" fmla="*/ 0 h 927488"/>
                  <a:gd name="connsiteX3" fmla="*/ 3333750 w 3333750"/>
                  <a:gd name="connsiteY3" fmla="*/ 152997 h 927488"/>
                  <a:gd name="connsiteX4" fmla="*/ 3018828 w 3333750"/>
                  <a:gd name="connsiteY4" fmla="*/ 927488 h 927488"/>
                  <a:gd name="connsiteX5" fmla="*/ 305397 w 3333750"/>
                  <a:gd name="connsiteY5" fmla="*/ 927488 h 927488"/>
                  <a:gd name="connsiteX6" fmla="*/ 0 w 3333750"/>
                  <a:gd name="connsiteY6" fmla="*/ 152997 h 927488"/>
                  <a:gd name="connsiteX0" fmla="*/ 0 w 3333750"/>
                  <a:gd name="connsiteY0" fmla="*/ 152997 h 927488"/>
                  <a:gd name="connsiteX1" fmla="*/ 3180753 w 3333750"/>
                  <a:gd name="connsiteY1" fmla="*/ 0 h 927488"/>
                  <a:gd name="connsiteX2" fmla="*/ 3333750 w 3333750"/>
                  <a:gd name="connsiteY2" fmla="*/ 152997 h 927488"/>
                  <a:gd name="connsiteX3" fmla="*/ 3018828 w 3333750"/>
                  <a:gd name="connsiteY3" fmla="*/ 927488 h 927488"/>
                  <a:gd name="connsiteX4" fmla="*/ 305397 w 3333750"/>
                  <a:gd name="connsiteY4" fmla="*/ 927488 h 927488"/>
                  <a:gd name="connsiteX5" fmla="*/ 0 w 3333750"/>
                  <a:gd name="connsiteY5" fmla="*/ 152997 h 927488"/>
                  <a:gd name="connsiteX0" fmla="*/ 0 w 3333750"/>
                  <a:gd name="connsiteY0" fmla="*/ 96812 h 871303"/>
                  <a:gd name="connsiteX1" fmla="*/ 3333750 w 3333750"/>
                  <a:gd name="connsiteY1" fmla="*/ 96812 h 871303"/>
                  <a:gd name="connsiteX2" fmla="*/ 3018828 w 3333750"/>
                  <a:gd name="connsiteY2" fmla="*/ 871303 h 871303"/>
                  <a:gd name="connsiteX3" fmla="*/ 305397 w 3333750"/>
                  <a:gd name="connsiteY3" fmla="*/ 871303 h 871303"/>
                  <a:gd name="connsiteX4" fmla="*/ 0 w 3333750"/>
                  <a:gd name="connsiteY4" fmla="*/ 96812 h 871303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18828 w 3333750"/>
                  <a:gd name="connsiteY2" fmla="*/ 774491 h 774491"/>
                  <a:gd name="connsiteX3" fmla="*/ 3053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18828 w 3333750"/>
                  <a:gd name="connsiteY2" fmla="*/ 774491 h 774491"/>
                  <a:gd name="connsiteX3" fmla="*/ 2291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74491"/>
                  <a:gd name="connsiteX1" fmla="*/ 3333750 w 3333750"/>
                  <a:gd name="connsiteY1" fmla="*/ 0 h 774491"/>
                  <a:gd name="connsiteX2" fmla="*/ 3095028 w 3333750"/>
                  <a:gd name="connsiteY2" fmla="*/ 774491 h 774491"/>
                  <a:gd name="connsiteX3" fmla="*/ 229197 w 3333750"/>
                  <a:gd name="connsiteY3" fmla="*/ 774491 h 774491"/>
                  <a:gd name="connsiteX4" fmla="*/ 0 w 3333750"/>
                  <a:gd name="connsiteY4" fmla="*/ 0 h 774491"/>
                  <a:gd name="connsiteX0" fmla="*/ 0 w 3333750"/>
                  <a:gd name="connsiteY0" fmla="*/ 0 h 784016"/>
                  <a:gd name="connsiteX1" fmla="*/ 3333750 w 3333750"/>
                  <a:gd name="connsiteY1" fmla="*/ 0 h 784016"/>
                  <a:gd name="connsiteX2" fmla="*/ 3095028 w 3333750"/>
                  <a:gd name="connsiteY2" fmla="*/ 774491 h 784016"/>
                  <a:gd name="connsiteX3" fmla="*/ 191097 w 3333750"/>
                  <a:gd name="connsiteY3" fmla="*/ 784016 h 784016"/>
                  <a:gd name="connsiteX4" fmla="*/ 0 w 3333750"/>
                  <a:gd name="connsiteY4" fmla="*/ 0 h 784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3750" h="784016">
                    <a:moveTo>
                      <a:pt x="0" y="0"/>
                    </a:moveTo>
                    <a:lnTo>
                      <a:pt x="3333750" y="0"/>
                    </a:lnTo>
                    <a:lnTo>
                      <a:pt x="3095028" y="774491"/>
                    </a:lnTo>
                    <a:lnTo>
                      <a:pt x="191097" y="7840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70000" lnSpcReduction="20000"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65C9E69F-2E17-418B-806F-554E92A83C02}"/>
                  </a:ext>
                </a:extLst>
              </p:cNvPr>
              <p:cNvSpPr/>
              <p:nvPr/>
            </p:nvSpPr>
            <p:spPr>
              <a:xfrm>
                <a:off x="1768830" y="3622432"/>
                <a:ext cx="616885" cy="47064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endParaRPr lang="de-DE"/>
              </a:p>
            </p:txBody>
          </p:sp>
          <p:grpSp>
            <p:nvGrpSpPr>
              <p:cNvPr id="34" name="Gruppieren 33">
                <a:extLst>
                  <a:ext uri="{FF2B5EF4-FFF2-40B4-BE49-F238E27FC236}">
                    <a16:creationId xmlns:a16="http://schemas.microsoft.com/office/drawing/2014/main" id="{2CBFC166-2365-4DA9-AA97-DCF9338952C3}"/>
                  </a:ext>
                </a:extLst>
              </p:cNvPr>
              <p:cNvGrpSpPr/>
              <p:nvPr/>
            </p:nvGrpSpPr>
            <p:grpSpPr>
              <a:xfrm>
                <a:off x="1898567" y="3675206"/>
                <a:ext cx="360588" cy="365098"/>
                <a:chOff x="2019541" y="1786431"/>
                <a:chExt cx="554197" cy="521147"/>
              </a:xfrm>
            </p:grpSpPr>
            <p:grpSp>
              <p:nvGrpSpPr>
                <p:cNvPr id="56" name="Gruppieren 55">
                  <a:extLst>
                    <a:ext uri="{FF2B5EF4-FFF2-40B4-BE49-F238E27FC236}">
                      <a16:creationId xmlns:a16="http://schemas.microsoft.com/office/drawing/2014/main" id="{059ABEFB-41FD-4E32-AE5E-0EF21258900D}"/>
                    </a:ext>
                  </a:extLst>
                </p:cNvPr>
                <p:cNvGrpSpPr/>
                <p:nvPr/>
              </p:nvGrpSpPr>
              <p:grpSpPr>
                <a:xfrm>
                  <a:off x="2019541" y="1786431"/>
                  <a:ext cx="554197" cy="521147"/>
                  <a:chOff x="4458132" y="1782667"/>
                  <a:chExt cx="614642" cy="616594"/>
                </a:xfrm>
              </p:grpSpPr>
              <p:cxnSp>
                <p:nvCxnSpPr>
                  <p:cNvPr id="59" name="Gerader Verbinder 58">
                    <a:extLst>
                      <a:ext uri="{FF2B5EF4-FFF2-40B4-BE49-F238E27FC236}">
                        <a16:creationId xmlns:a16="http://schemas.microsoft.com/office/drawing/2014/main" id="{55F2C55F-0A51-4748-8302-718C9F01C3CA}"/>
                      </a:ext>
                    </a:extLst>
                  </p:cNvPr>
                  <p:cNvCxnSpPr/>
                  <p:nvPr/>
                </p:nvCxnSpPr>
                <p:spPr>
                  <a:xfrm>
                    <a:off x="4765513" y="1785016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Gerader Verbinder 59">
                    <a:extLst>
                      <a:ext uri="{FF2B5EF4-FFF2-40B4-BE49-F238E27FC236}">
                        <a16:creationId xmlns:a16="http://schemas.microsoft.com/office/drawing/2014/main" id="{C2244056-F40A-4AA4-9EB2-36405812EF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459513" y="2091016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Gerader Verbinder 60">
                    <a:extLst>
                      <a:ext uri="{FF2B5EF4-FFF2-40B4-BE49-F238E27FC236}">
                        <a16:creationId xmlns:a16="http://schemas.microsoft.com/office/drawing/2014/main" id="{64307FD9-5D03-4F73-8F1A-C517762BE68E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4765513" y="1785016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Gerader Verbinder 61">
                    <a:extLst>
                      <a:ext uri="{FF2B5EF4-FFF2-40B4-BE49-F238E27FC236}">
                        <a16:creationId xmlns:a16="http://schemas.microsoft.com/office/drawing/2014/main" id="{C386A6B2-D495-4E8B-9244-F02D6FEEEDCC}"/>
                      </a:ext>
                    </a:extLst>
                  </p:cNvPr>
                  <p:cNvCxnSpPr/>
                  <p:nvPr/>
                </p:nvCxnSpPr>
                <p:spPr>
                  <a:xfrm rot="1800000" flipH="1">
                    <a:off x="4459513" y="2091016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Gerader Verbinder 62">
                    <a:extLst>
                      <a:ext uri="{FF2B5EF4-FFF2-40B4-BE49-F238E27FC236}">
                        <a16:creationId xmlns:a16="http://schemas.microsoft.com/office/drawing/2014/main" id="{19AF6F83-7FA9-4947-A627-F766EDE8D84F}"/>
                      </a:ext>
                    </a:extLst>
                  </p:cNvPr>
                  <p:cNvCxnSpPr/>
                  <p:nvPr/>
                </p:nvCxnSpPr>
                <p:spPr>
                  <a:xfrm rot="3600000">
                    <a:off x="4765513" y="1785016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Gerader Verbinder 63">
                    <a:extLst>
                      <a:ext uri="{FF2B5EF4-FFF2-40B4-BE49-F238E27FC236}">
                        <a16:creationId xmlns:a16="http://schemas.microsoft.com/office/drawing/2014/main" id="{650652BD-5726-48B4-9DF8-60EB69E1F3BA}"/>
                      </a:ext>
                    </a:extLst>
                  </p:cNvPr>
                  <p:cNvCxnSpPr/>
                  <p:nvPr/>
                </p:nvCxnSpPr>
                <p:spPr>
                  <a:xfrm rot="3600000" flipH="1">
                    <a:off x="4459513" y="2091016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Gerader Verbinder 64">
                    <a:extLst>
                      <a:ext uri="{FF2B5EF4-FFF2-40B4-BE49-F238E27FC236}">
                        <a16:creationId xmlns:a16="http://schemas.microsoft.com/office/drawing/2014/main" id="{18E494F5-0401-4C7D-B78E-FDBA871CFB2A}"/>
                      </a:ext>
                    </a:extLst>
                  </p:cNvPr>
                  <p:cNvCxnSpPr/>
                  <p:nvPr/>
                </p:nvCxnSpPr>
                <p:spPr>
                  <a:xfrm rot="600000">
                    <a:off x="4766458" y="1783116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Gerader Verbinder 65">
                    <a:extLst>
                      <a:ext uri="{FF2B5EF4-FFF2-40B4-BE49-F238E27FC236}">
                        <a16:creationId xmlns:a16="http://schemas.microsoft.com/office/drawing/2014/main" id="{5918591E-143B-4D11-B1BA-392CABAE92EA}"/>
                      </a:ext>
                    </a:extLst>
                  </p:cNvPr>
                  <p:cNvCxnSpPr/>
                  <p:nvPr/>
                </p:nvCxnSpPr>
                <p:spPr>
                  <a:xfrm rot="600000" flipH="1">
                    <a:off x="4460458" y="2089116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Gerader Verbinder 66">
                    <a:extLst>
                      <a:ext uri="{FF2B5EF4-FFF2-40B4-BE49-F238E27FC236}">
                        <a16:creationId xmlns:a16="http://schemas.microsoft.com/office/drawing/2014/main" id="{0FC5863E-2B57-44A3-AEC7-87388DF49171}"/>
                      </a:ext>
                    </a:extLst>
                  </p:cNvPr>
                  <p:cNvCxnSpPr/>
                  <p:nvPr/>
                </p:nvCxnSpPr>
                <p:spPr>
                  <a:xfrm rot="2400000">
                    <a:off x="4765927" y="1782667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Gerader Verbinder 67">
                    <a:extLst>
                      <a:ext uri="{FF2B5EF4-FFF2-40B4-BE49-F238E27FC236}">
                        <a16:creationId xmlns:a16="http://schemas.microsoft.com/office/drawing/2014/main" id="{9A54F32A-3015-4183-80DF-3C82B4E8563C}"/>
                      </a:ext>
                    </a:extLst>
                  </p:cNvPr>
                  <p:cNvCxnSpPr/>
                  <p:nvPr/>
                </p:nvCxnSpPr>
                <p:spPr>
                  <a:xfrm rot="2400000" flipH="1">
                    <a:off x="4459927" y="2088667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Gerader Verbinder 68">
                    <a:extLst>
                      <a:ext uri="{FF2B5EF4-FFF2-40B4-BE49-F238E27FC236}">
                        <a16:creationId xmlns:a16="http://schemas.microsoft.com/office/drawing/2014/main" id="{BDB55770-0A81-4DD9-83E0-C76DB387F0E6}"/>
                      </a:ext>
                    </a:extLst>
                  </p:cNvPr>
                  <p:cNvCxnSpPr/>
                  <p:nvPr/>
                </p:nvCxnSpPr>
                <p:spPr>
                  <a:xfrm rot="4200000">
                    <a:off x="4764507" y="1787261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Gerader Verbinder 69">
                    <a:extLst>
                      <a:ext uri="{FF2B5EF4-FFF2-40B4-BE49-F238E27FC236}">
                        <a16:creationId xmlns:a16="http://schemas.microsoft.com/office/drawing/2014/main" id="{C046A1CD-2EEB-4F70-A519-809FBDFF8A80}"/>
                      </a:ext>
                    </a:extLst>
                  </p:cNvPr>
                  <p:cNvCxnSpPr/>
                  <p:nvPr/>
                </p:nvCxnSpPr>
                <p:spPr>
                  <a:xfrm rot="4200000" flipH="1">
                    <a:off x="4458507" y="2093261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Gerader Verbinder 70">
                    <a:extLst>
                      <a:ext uri="{FF2B5EF4-FFF2-40B4-BE49-F238E27FC236}">
                        <a16:creationId xmlns:a16="http://schemas.microsoft.com/office/drawing/2014/main" id="{7A205850-4E30-46E1-96F9-60413EC55C37}"/>
                      </a:ext>
                    </a:extLst>
                  </p:cNvPr>
                  <p:cNvCxnSpPr/>
                  <p:nvPr/>
                </p:nvCxnSpPr>
                <p:spPr>
                  <a:xfrm rot="1200000">
                    <a:off x="4766774" y="1783309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Gerader Verbinder 71">
                    <a:extLst>
                      <a:ext uri="{FF2B5EF4-FFF2-40B4-BE49-F238E27FC236}">
                        <a16:creationId xmlns:a16="http://schemas.microsoft.com/office/drawing/2014/main" id="{C81E342F-BF99-4FB9-B66E-B42C16BDE140}"/>
                      </a:ext>
                    </a:extLst>
                  </p:cNvPr>
                  <p:cNvCxnSpPr/>
                  <p:nvPr/>
                </p:nvCxnSpPr>
                <p:spPr>
                  <a:xfrm rot="1200000" flipH="1">
                    <a:off x="4460774" y="2089309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Gerader Verbinder 72">
                    <a:extLst>
                      <a:ext uri="{FF2B5EF4-FFF2-40B4-BE49-F238E27FC236}">
                        <a16:creationId xmlns:a16="http://schemas.microsoft.com/office/drawing/2014/main" id="{9EF84D6D-82B0-413B-A62E-9F6142743CF8}"/>
                      </a:ext>
                    </a:extLst>
                  </p:cNvPr>
                  <p:cNvCxnSpPr/>
                  <p:nvPr/>
                </p:nvCxnSpPr>
                <p:spPr>
                  <a:xfrm rot="3000000">
                    <a:off x="4766329" y="1782775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Gerader Verbinder 73">
                    <a:extLst>
                      <a:ext uri="{FF2B5EF4-FFF2-40B4-BE49-F238E27FC236}">
                        <a16:creationId xmlns:a16="http://schemas.microsoft.com/office/drawing/2014/main" id="{94D01C25-5407-4DA5-846D-B02ED0A7034C}"/>
                      </a:ext>
                    </a:extLst>
                  </p:cNvPr>
                  <p:cNvCxnSpPr/>
                  <p:nvPr/>
                </p:nvCxnSpPr>
                <p:spPr>
                  <a:xfrm rot="3000000" flipH="1">
                    <a:off x="4460329" y="2088775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Gerader Verbinder 74">
                    <a:extLst>
                      <a:ext uri="{FF2B5EF4-FFF2-40B4-BE49-F238E27FC236}">
                        <a16:creationId xmlns:a16="http://schemas.microsoft.com/office/drawing/2014/main" id="{4BAC2663-AD18-4D17-BCDA-5682FD30AFF2}"/>
                      </a:ext>
                    </a:extLst>
                  </p:cNvPr>
                  <p:cNvCxnSpPr/>
                  <p:nvPr/>
                </p:nvCxnSpPr>
                <p:spPr>
                  <a:xfrm rot="4800000">
                    <a:off x="4764132" y="1787053"/>
                    <a:ext cx="0" cy="612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Gerader Verbinder 75">
                    <a:extLst>
                      <a:ext uri="{FF2B5EF4-FFF2-40B4-BE49-F238E27FC236}">
                        <a16:creationId xmlns:a16="http://schemas.microsoft.com/office/drawing/2014/main" id="{6B3E4AEA-622B-457E-9F4F-34E058CDB095}"/>
                      </a:ext>
                    </a:extLst>
                  </p:cNvPr>
                  <p:cNvCxnSpPr/>
                  <p:nvPr/>
                </p:nvCxnSpPr>
                <p:spPr>
                  <a:xfrm rot="4800000" flipH="1">
                    <a:off x="4458132" y="2093053"/>
                    <a:ext cx="612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1C548316-785E-4A2C-A0A4-7711ACEBA06A}"/>
                    </a:ext>
                  </a:extLst>
                </p:cNvPr>
                <p:cNvSpPr/>
                <p:nvPr/>
              </p:nvSpPr>
              <p:spPr>
                <a:xfrm rot="21600000">
                  <a:off x="2049925" y="1816403"/>
                  <a:ext cx="486895" cy="45641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58" name="Gerader Verbinder 57">
                  <a:extLst>
                    <a:ext uri="{FF2B5EF4-FFF2-40B4-BE49-F238E27FC236}">
                      <a16:creationId xmlns:a16="http://schemas.microsoft.com/office/drawing/2014/main" id="{0275F2DE-CCAC-4F43-ADFE-97F82A6A3314}"/>
                    </a:ext>
                  </a:extLst>
                </p:cNvPr>
                <p:cNvCxnSpPr/>
                <p:nvPr/>
              </p:nvCxnSpPr>
              <p:spPr>
                <a:xfrm flipV="1">
                  <a:off x="2157726" y="2049841"/>
                  <a:ext cx="124716" cy="18757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ieren 34">
                <a:extLst>
                  <a:ext uri="{FF2B5EF4-FFF2-40B4-BE49-F238E27FC236}">
                    <a16:creationId xmlns:a16="http://schemas.microsoft.com/office/drawing/2014/main" id="{9B6D75A9-C541-4416-8834-B9090932EC08}"/>
                  </a:ext>
                </a:extLst>
              </p:cNvPr>
              <p:cNvGrpSpPr/>
              <p:nvPr/>
            </p:nvGrpSpPr>
            <p:grpSpPr>
              <a:xfrm>
                <a:off x="1966859" y="3282802"/>
                <a:ext cx="130995" cy="281679"/>
                <a:chOff x="2040117" y="2264209"/>
                <a:chExt cx="130995" cy="267980"/>
              </a:xfrm>
            </p:grpSpPr>
            <p:sp>
              <p:nvSpPr>
                <p:cNvPr id="54" name="Textfeld 53">
                  <a:extLst>
                    <a:ext uri="{FF2B5EF4-FFF2-40B4-BE49-F238E27FC236}">
                      <a16:creationId xmlns:a16="http://schemas.microsoft.com/office/drawing/2014/main" id="{5E64A7A8-2004-471E-9753-24FEFE704C32}"/>
                    </a:ext>
                  </a:extLst>
                </p:cNvPr>
                <p:cNvSpPr txBox="1"/>
                <p:nvPr/>
              </p:nvSpPr>
              <p:spPr>
                <a:xfrm>
                  <a:off x="2040117" y="2264209"/>
                  <a:ext cx="130995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  <p:cxnSp>
              <p:nvCxnSpPr>
                <p:cNvPr id="55" name="Gerader Verbinder 54">
                  <a:extLst>
                    <a:ext uri="{FF2B5EF4-FFF2-40B4-BE49-F238E27FC236}">
                      <a16:creationId xmlns:a16="http://schemas.microsoft.com/office/drawing/2014/main" id="{ABA5CCDD-924C-4474-B68D-CE6E399553E2}"/>
                    </a:ext>
                  </a:extLst>
                </p:cNvPr>
                <p:cNvCxnSpPr/>
                <p:nvPr/>
              </p:nvCxnSpPr>
              <p:spPr>
                <a:xfrm>
                  <a:off x="2147076" y="2460189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>
                <a:extLst>
                  <a:ext uri="{FF2B5EF4-FFF2-40B4-BE49-F238E27FC236}">
                    <a16:creationId xmlns:a16="http://schemas.microsoft.com/office/drawing/2014/main" id="{BC1483FC-2F81-4359-84B0-4410287C935B}"/>
                  </a:ext>
                </a:extLst>
              </p:cNvPr>
              <p:cNvGrpSpPr/>
              <p:nvPr/>
            </p:nvGrpSpPr>
            <p:grpSpPr>
              <a:xfrm>
                <a:off x="2193257" y="3305582"/>
                <a:ext cx="130995" cy="266837"/>
                <a:chOff x="2386868" y="1934185"/>
                <a:chExt cx="130995" cy="266837"/>
              </a:xfrm>
            </p:grpSpPr>
            <p:sp>
              <p:nvSpPr>
                <p:cNvPr id="52" name="Textfeld 51">
                  <a:extLst>
                    <a:ext uri="{FF2B5EF4-FFF2-40B4-BE49-F238E27FC236}">
                      <a16:creationId xmlns:a16="http://schemas.microsoft.com/office/drawing/2014/main" id="{606DBA19-40CB-4C45-9371-3406E5DB479F}"/>
                    </a:ext>
                  </a:extLst>
                </p:cNvPr>
                <p:cNvSpPr txBox="1"/>
                <p:nvPr/>
              </p:nvSpPr>
              <p:spPr>
                <a:xfrm>
                  <a:off x="2386868" y="1934185"/>
                  <a:ext cx="130995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</a:p>
              </p:txBody>
            </p:sp>
            <p:cxnSp>
              <p:nvCxnSpPr>
                <p:cNvPr id="53" name="Gerader Verbinder 52">
                  <a:extLst>
                    <a:ext uri="{FF2B5EF4-FFF2-40B4-BE49-F238E27FC236}">
                      <a16:creationId xmlns:a16="http://schemas.microsoft.com/office/drawing/2014/main" id="{A91D9D3C-6DAA-4040-897E-3E8CEDFA844A}"/>
                    </a:ext>
                  </a:extLst>
                </p:cNvPr>
                <p:cNvCxnSpPr/>
                <p:nvPr/>
              </p:nvCxnSpPr>
              <p:spPr>
                <a:xfrm rot="900000">
                  <a:off x="2470668" y="2129022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ieren 36">
                <a:extLst>
                  <a:ext uri="{FF2B5EF4-FFF2-40B4-BE49-F238E27FC236}">
                    <a16:creationId xmlns:a16="http://schemas.microsoft.com/office/drawing/2014/main" id="{AD8E007F-81DB-4958-8577-61E540079068}"/>
                  </a:ext>
                </a:extLst>
              </p:cNvPr>
              <p:cNvGrpSpPr/>
              <p:nvPr/>
            </p:nvGrpSpPr>
            <p:grpSpPr>
              <a:xfrm>
                <a:off x="2395620" y="3365689"/>
                <a:ext cx="130995" cy="246221"/>
                <a:chOff x="2744686" y="2102189"/>
                <a:chExt cx="130995" cy="246221"/>
              </a:xfrm>
            </p:grpSpPr>
            <p:sp>
              <p:nvSpPr>
                <p:cNvPr id="50" name="Textfeld 49">
                  <a:extLst>
                    <a:ext uri="{FF2B5EF4-FFF2-40B4-BE49-F238E27FC236}">
                      <a16:creationId xmlns:a16="http://schemas.microsoft.com/office/drawing/2014/main" id="{6A588F1A-5A2C-4E5B-8C71-07A835931776}"/>
                    </a:ext>
                  </a:extLst>
                </p:cNvPr>
                <p:cNvSpPr txBox="1"/>
                <p:nvPr/>
              </p:nvSpPr>
              <p:spPr>
                <a:xfrm>
                  <a:off x="2744686" y="2102189"/>
                  <a:ext cx="130995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6</a:t>
                  </a:r>
                </a:p>
              </p:txBody>
            </p:sp>
            <p:cxnSp>
              <p:nvCxnSpPr>
                <p:cNvPr id="51" name="Gerader Verbinder 50">
                  <a:extLst>
                    <a:ext uri="{FF2B5EF4-FFF2-40B4-BE49-F238E27FC236}">
                      <a16:creationId xmlns:a16="http://schemas.microsoft.com/office/drawing/2014/main" id="{9EBDF226-477A-4F5B-802B-69E4C6860E7D}"/>
                    </a:ext>
                  </a:extLst>
                </p:cNvPr>
                <p:cNvCxnSpPr/>
                <p:nvPr/>
              </p:nvCxnSpPr>
              <p:spPr>
                <a:xfrm rot="2340000">
                  <a:off x="2777325" y="2272860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uppieren 37">
                <a:extLst>
                  <a:ext uri="{FF2B5EF4-FFF2-40B4-BE49-F238E27FC236}">
                    <a16:creationId xmlns:a16="http://schemas.microsoft.com/office/drawing/2014/main" id="{7A754AD8-C623-4758-A835-9EE5484D5628}"/>
                  </a:ext>
                </a:extLst>
              </p:cNvPr>
              <p:cNvGrpSpPr/>
              <p:nvPr/>
            </p:nvGrpSpPr>
            <p:grpSpPr>
              <a:xfrm>
                <a:off x="1520367" y="3622430"/>
                <a:ext cx="227646" cy="246221"/>
                <a:chOff x="1164971" y="2672430"/>
                <a:chExt cx="227646" cy="314567"/>
              </a:xfrm>
            </p:grpSpPr>
            <p:sp>
              <p:nvSpPr>
                <p:cNvPr id="48" name="Textfeld 47">
                  <a:extLst>
                    <a:ext uri="{FF2B5EF4-FFF2-40B4-BE49-F238E27FC236}">
                      <a16:creationId xmlns:a16="http://schemas.microsoft.com/office/drawing/2014/main" id="{80E619C8-1D37-4105-869D-4EC5B51D3114}"/>
                    </a:ext>
                  </a:extLst>
                </p:cNvPr>
                <p:cNvSpPr txBox="1"/>
                <p:nvPr/>
              </p:nvSpPr>
              <p:spPr>
                <a:xfrm>
                  <a:off x="1164971" y="2672430"/>
                  <a:ext cx="130995" cy="31456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</a:p>
              </p:txBody>
            </p:sp>
            <p:cxnSp>
              <p:nvCxnSpPr>
                <p:cNvPr id="49" name="Gerader Verbinder 48">
                  <a:extLst>
                    <a:ext uri="{FF2B5EF4-FFF2-40B4-BE49-F238E27FC236}">
                      <a16:creationId xmlns:a16="http://schemas.microsoft.com/office/drawing/2014/main" id="{F8968E54-C07D-4580-A84C-6F718F5C1DBE}"/>
                    </a:ext>
                  </a:extLst>
                </p:cNvPr>
                <p:cNvCxnSpPr/>
                <p:nvPr/>
              </p:nvCxnSpPr>
              <p:spPr>
                <a:xfrm rot="5400000">
                  <a:off x="1356617" y="2800530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ieren 38">
                <a:extLst>
                  <a:ext uri="{FF2B5EF4-FFF2-40B4-BE49-F238E27FC236}">
                    <a16:creationId xmlns:a16="http://schemas.microsoft.com/office/drawing/2014/main" id="{585E8B9C-1E5E-42F6-B34E-0AE3F0381409}"/>
                  </a:ext>
                </a:extLst>
              </p:cNvPr>
              <p:cNvGrpSpPr/>
              <p:nvPr/>
            </p:nvGrpSpPr>
            <p:grpSpPr>
              <a:xfrm>
                <a:off x="1754583" y="3304179"/>
                <a:ext cx="143696" cy="264221"/>
                <a:chOff x="1663278" y="2492499"/>
                <a:chExt cx="143696" cy="264221"/>
              </a:xfrm>
            </p:grpSpPr>
            <p:sp>
              <p:nvSpPr>
                <p:cNvPr id="46" name="Textfeld 45">
                  <a:extLst>
                    <a:ext uri="{FF2B5EF4-FFF2-40B4-BE49-F238E27FC236}">
                      <a16:creationId xmlns:a16="http://schemas.microsoft.com/office/drawing/2014/main" id="{5A9354B2-F6F9-4D08-97AC-780113888301}"/>
                    </a:ext>
                  </a:extLst>
                </p:cNvPr>
                <p:cNvSpPr txBox="1"/>
                <p:nvPr/>
              </p:nvSpPr>
              <p:spPr>
                <a:xfrm>
                  <a:off x="1663278" y="2492499"/>
                  <a:ext cx="130995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cxnSp>
              <p:nvCxnSpPr>
                <p:cNvPr id="47" name="Gerader Verbinder 46">
                  <a:extLst>
                    <a:ext uri="{FF2B5EF4-FFF2-40B4-BE49-F238E27FC236}">
                      <a16:creationId xmlns:a16="http://schemas.microsoft.com/office/drawing/2014/main" id="{5D738199-0908-442D-B7E3-4F5B8B75784D}"/>
                    </a:ext>
                  </a:extLst>
                </p:cNvPr>
                <p:cNvCxnSpPr/>
                <p:nvPr/>
              </p:nvCxnSpPr>
              <p:spPr>
                <a:xfrm rot="20580000">
                  <a:off x="1806974" y="2684720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ieren 39">
                <a:extLst>
                  <a:ext uri="{FF2B5EF4-FFF2-40B4-BE49-F238E27FC236}">
                    <a16:creationId xmlns:a16="http://schemas.microsoft.com/office/drawing/2014/main" id="{2AE13642-4EAE-4CD1-8576-1170EDE33EE0}"/>
                  </a:ext>
                </a:extLst>
              </p:cNvPr>
              <p:cNvGrpSpPr/>
              <p:nvPr/>
            </p:nvGrpSpPr>
            <p:grpSpPr>
              <a:xfrm>
                <a:off x="1551367" y="3382994"/>
                <a:ext cx="179312" cy="246221"/>
                <a:chOff x="991313" y="2435407"/>
                <a:chExt cx="179312" cy="246221"/>
              </a:xfrm>
            </p:grpSpPr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2A27F6D1-E6AB-409D-8F10-497D45FAAD58}"/>
                    </a:ext>
                  </a:extLst>
                </p:cNvPr>
                <p:cNvSpPr txBox="1"/>
                <p:nvPr/>
              </p:nvSpPr>
              <p:spPr>
                <a:xfrm>
                  <a:off x="991313" y="2435407"/>
                  <a:ext cx="130995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cxnSp>
              <p:nvCxnSpPr>
                <p:cNvPr id="45" name="Gerader Verbinder 44">
                  <a:extLst>
                    <a:ext uri="{FF2B5EF4-FFF2-40B4-BE49-F238E27FC236}">
                      <a16:creationId xmlns:a16="http://schemas.microsoft.com/office/drawing/2014/main" id="{BDD41396-448F-4ADF-BAA8-B77914E76FF4}"/>
                    </a:ext>
                  </a:extLst>
                </p:cNvPr>
                <p:cNvCxnSpPr/>
                <p:nvPr/>
              </p:nvCxnSpPr>
              <p:spPr>
                <a:xfrm rot="19080000">
                  <a:off x="1170625" y="2597359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87BFDE6D-5C12-473E-806B-7555BB26A5E4}"/>
                  </a:ext>
                </a:extLst>
              </p:cNvPr>
              <p:cNvGrpSpPr/>
              <p:nvPr/>
            </p:nvGrpSpPr>
            <p:grpSpPr>
              <a:xfrm>
                <a:off x="2417783" y="3609854"/>
                <a:ext cx="169199" cy="246221"/>
                <a:chOff x="1126767" y="2672430"/>
                <a:chExt cx="169199" cy="314567"/>
              </a:xfrm>
            </p:grpSpPr>
            <p:sp>
              <p:nvSpPr>
                <p:cNvPr id="42" name="Textfeld 41">
                  <a:extLst>
                    <a:ext uri="{FF2B5EF4-FFF2-40B4-BE49-F238E27FC236}">
                      <a16:creationId xmlns:a16="http://schemas.microsoft.com/office/drawing/2014/main" id="{B20F555A-4BE9-4C5D-9FBE-A80A22352955}"/>
                    </a:ext>
                  </a:extLst>
                </p:cNvPr>
                <p:cNvSpPr txBox="1"/>
                <p:nvPr/>
              </p:nvSpPr>
              <p:spPr>
                <a:xfrm>
                  <a:off x="1164971" y="2672430"/>
                  <a:ext cx="130995" cy="31456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normAutofit fontScale="25000" lnSpcReduction="20000"/>
                </a:bodyPr>
                <a:lstStyle/>
                <a:p>
                  <a:r>
                    <a:rPr lang="de-DE" sz="10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  <p:cxnSp>
              <p:nvCxnSpPr>
                <p:cNvPr id="43" name="Gerader Verbinder 42">
                  <a:extLst>
                    <a:ext uri="{FF2B5EF4-FFF2-40B4-BE49-F238E27FC236}">
                      <a16:creationId xmlns:a16="http://schemas.microsoft.com/office/drawing/2014/main" id="{3046DF2D-366B-4C4A-AA33-58BB3853D0EF}"/>
                    </a:ext>
                  </a:extLst>
                </p:cNvPr>
                <p:cNvCxnSpPr/>
                <p:nvPr/>
              </p:nvCxnSpPr>
              <p:spPr>
                <a:xfrm rot="5400000">
                  <a:off x="1162767" y="2800530"/>
                  <a:ext cx="0" cy="7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6901188-20E8-40D6-9759-8147B8EC60F1}"/>
              </a:ext>
            </a:extLst>
          </p:cNvPr>
          <p:cNvGrpSpPr>
            <a:grpSpLocks noChangeAspect="1"/>
          </p:cNvGrpSpPr>
          <p:nvPr/>
        </p:nvGrpSpPr>
        <p:grpSpPr>
          <a:xfrm>
            <a:off x="1674170" y="3718498"/>
            <a:ext cx="2484000" cy="333865"/>
            <a:chOff x="1761807" y="3030219"/>
            <a:chExt cx="2066925" cy="277813"/>
          </a:xfrm>
        </p:grpSpPr>
        <p:sp>
          <p:nvSpPr>
            <p:cNvPr id="11" name="Freeform 41">
              <a:extLst>
                <a:ext uri="{FF2B5EF4-FFF2-40B4-BE49-F238E27FC236}">
                  <a16:creationId xmlns:a16="http://schemas.microsoft.com/office/drawing/2014/main" id="{296C55E0-2DDA-467E-B8DC-1A8051CB4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769" y="3030219"/>
              <a:ext cx="315912" cy="277813"/>
            </a:xfrm>
            <a:custGeom>
              <a:avLst/>
              <a:gdLst>
                <a:gd name="T0" fmla="*/ 397 w 397"/>
                <a:gd name="T1" fmla="*/ 60 h 352"/>
                <a:gd name="T2" fmla="*/ 395 w 397"/>
                <a:gd name="T3" fmla="*/ 47 h 352"/>
                <a:gd name="T4" fmla="*/ 393 w 397"/>
                <a:gd name="T5" fmla="*/ 37 h 352"/>
                <a:gd name="T6" fmla="*/ 388 w 397"/>
                <a:gd name="T7" fmla="*/ 25 h 352"/>
                <a:gd name="T8" fmla="*/ 380 w 397"/>
                <a:gd name="T9" fmla="*/ 18 h 352"/>
                <a:gd name="T10" fmla="*/ 372 w 397"/>
                <a:gd name="T11" fmla="*/ 10 h 352"/>
                <a:gd name="T12" fmla="*/ 361 w 397"/>
                <a:gd name="T13" fmla="*/ 4 h 352"/>
                <a:gd name="T14" fmla="*/ 351 w 397"/>
                <a:gd name="T15" fmla="*/ 2 h 352"/>
                <a:gd name="T16" fmla="*/ 340 w 397"/>
                <a:gd name="T17" fmla="*/ 0 h 352"/>
                <a:gd name="T18" fmla="*/ 59 w 397"/>
                <a:gd name="T19" fmla="*/ 0 h 352"/>
                <a:gd name="T20" fmla="*/ 46 w 397"/>
                <a:gd name="T21" fmla="*/ 2 h 352"/>
                <a:gd name="T22" fmla="*/ 36 w 397"/>
                <a:gd name="T23" fmla="*/ 4 h 352"/>
                <a:gd name="T24" fmla="*/ 25 w 397"/>
                <a:gd name="T25" fmla="*/ 10 h 352"/>
                <a:gd name="T26" fmla="*/ 17 w 397"/>
                <a:gd name="T27" fmla="*/ 18 h 352"/>
                <a:gd name="T28" fmla="*/ 10 w 397"/>
                <a:gd name="T29" fmla="*/ 25 h 352"/>
                <a:gd name="T30" fmla="*/ 4 w 397"/>
                <a:gd name="T31" fmla="*/ 37 h 352"/>
                <a:gd name="T32" fmla="*/ 2 w 397"/>
                <a:gd name="T33" fmla="*/ 47 h 352"/>
                <a:gd name="T34" fmla="*/ 0 w 397"/>
                <a:gd name="T35" fmla="*/ 60 h 352"/>
                <a:gd name="T36" fmla="*/ 0 w 397"/>
                <a:gd name="T37" fmla="*/ 294 h 352"/>
                <a:gd name="T38" fmla="*/ 2 w 397"/>
                <a:gd name="T39" fmla="*/ 306 h 352"/>
                <a:gd name="T40" fmla="*/ 4 w 397"/>
                <a:gd name="T41" fmla="*/ 315 h 352"/>
                <a:gd name="T42" fmla="*/ 10 w 397"/>
                <a:gd name="T43" fmla="*/ 327 h 352"/>
                <a:gd name="T44" fmla="*/ 17 w 397"/>
                <a:gd name="T45" fmla="*/ 335 h 352"/>
                <a:gd name="T46" fmla="*/ 25 w 397"/>
                <a:gd name="T47" fmla="*/ 342 h 352"/>
                <a:gd name="T48" fmla="*/ 36 w 397"/>
                <a:gd name="T49" fmla="*/ 348 h 352"/>
                <a:gd name="T50" fmla="*/ 46 w 397"/>
                <a:gd name="T51" fmla="*/ 350 h 352"/>
                <a:gd name="T52" fmla="*/ 59 w 397"/>
                <a:gd name="T53" fmla="*/ 352 h 352"/>
                <a:gd name="T54" fmla="*/ 340 w 397"/>
                <a:gd name="T55" fmla="*/ 352 h 352"/>
                <a:gd name="T56" fmla="*/ 351 w 397"/>
                <a:gd name="T57" fmla="*/ 350 h 352"/>
                <a:gd name="T58" fmla="*/ 361 w 397"/>
                <a:gd name="T59" fmla="*/ 348 h 352"/>
                <a:gd name="T60" fmla="*/ 372 w 397"/>
                <a:gd name="T61" fmla="*/ 342 h 352"/>
                <a:gd name="T62" fmla="*/ 380 w 397"/>
                <a:gd name="T63" fmla="*/ 335 h 352"/>
                <a:gd name="T64" fmla="*/ 388 w 397"/>
                <a:gd name="T65" fmla="*/ 327 h 352"/>
                <a:gd name="T66" fmla="*/ 393 w 397"/>
                <a:gd name="T67" fmla="*/ 315 h 352"/>
                <a:gd name="T68" fmla="*/ 395 w 397"/>
                <a:gd name="T69" fmla="*/ 306 h 352"/>
                <a:gd name="T70" fmla="*/ 397 w 397"/>
                <a:gd name="T71" fmla="*/ 294 h 352"/>
                <a:gd name="T72" fmla="*/ 397 w 397"/>
                <a:gd name="T73" fmla="*/ 6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7" h="352">
                  <a:moveTo>
                    <a:pt x="397" y="60"/>
                  </a:moveTo>
                  <a:lnTo>
                    <a:pt x="395" y="47"/>
                  </a:lnTo>
                  <a:lnTo>
                    <a:pt x="393" y="37"/>
                  </a:lnTo>
                  <a:lnTo>
                    <a:pt x="388" y="25"/>
                  </a:lnTo>
                  <a:lnTo>
                    <a:pt x="380" y="18"/>
                  </a:lnTo>
                  <a:lnTo>
                    <a:pt x="372" y="10"/>
                  </a:lnTo>
                  <a:lnTo>
                    <a:pt x="361" y="4"/>
                  </a:lnTo>
                  <a:lnTo>
                    <a:pt x="351" y="2"/>
                  </a:lnTo>
                  <a:lnTo>
                    <a:pt x="340" y="0"/>
                  </a:lnTo>
                  <a:lnTo>
                    <a:pt x="59" y="0"/>
                  </a:lnTo>
                  <a:lnTo>
                    <a:pt x="46" y="2"/>
                  </a:lnTo>
                  <a:lnTo>
                    <a:pt x="36" y="4"/>
                  </a:lnTo>
                  <a:lnTo>
                    <a:pt x="25" y="10"/>
                  </a:lnTo>
                  <a:lnTo>
                    <a:pt x="17" y="18"/>
                  </a:lnTo>
                  <a:lnTo>
                    <a:pt x="10" y="25"/>
                  </a:lnTo>
                  <a:lnTo>
                    <a:pt x="4" y="37"/>
                  </a:lnTo>
                  <a:lnTo>
                    <a:pt x="2" y="47"/>
                  </a:lnTo>
                  <a:lnTo>
                    <a:pt x="0" y="60"/>
                  </a:lnTo>
                  <a:lnTo>
                    <a:pt x="0" y="294"/>
                  </a:lnTo>
                  <a:lnTo>
                    <a:pt x="2" y="306"/>
                  </a:lnTo>
                  <a:lnTo>
                    <a:pt x="4" y="315"/>
                  </a:lnTo>
                  <a:lnTo>
                    <a:pt x="10" y="327"/>
                  </a:lnTo>
                  <a:lnTo>
                    <a:pt x="17" y="335"/>
                  </a:lnTo>
                  <a:lnTo>
                    <a:pt x="25" y="342"/>
                  </a:lnTo>
                  <a:lnTo>
                    <a:pt x="36" y="348"/>
                  </a:lnTo>
                  <a:lnTo>
                    <a:pt x="46" y="350"/>
                  </a:lnTo>
                  <a:lnTo>
                    <a:pt x="59" y="352"/>
                  </a:lnTo>
                  <a:lnTo>
                    <a:pt x="340" y="352"/>
                  </a:lnTo>
                  <a:lnTo>
                    <a:pt x="351" y="350"/>
                  </a:lnTo>
                  <a:lnTo>
                    <a:pt x="361" y="348"/>
                  </a:lnTo>
                  <a:lnTo>
                    <a:pt x="372" y="342"/>
                  </a:lnTo>
                  <a:lnTo>
                    <a:pt x="380" y="335"/>
                  </a:lnTo>
                  <a:lnTo>
                    <a:pt x="388" y="327"/>
                  </a:lnTo>
                  <a:lnTo>
                    <a:pt x="393" y="315"/>
                  </a:lnTo>
                  <a:lnTo>
                    <a:pt x="395" y="306"/>
                  </a:lnTo>
                  <a:lnTo>
                    <a:pt x="397" y="294"/>
                  </a:lnTo>
                  <a:lnTo>
                    <a:pt x="397" y="6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Freeform 42">
              <a:extLst>
                <a:ext uri="{FF2B5EF4-FFF2-40B4-BE49-F238E27FC236}">
                  <a16:creationId xmlns:a16="http://schemas.microsoft.com/office/drawing/2014/main" id="{D7FDB003-6A30-4453-86C6-C0DD237C1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769" y="3030219"/>
              <a:ext cx="315912" cy="277813"/>
            </a:xfrm>
            <a:custGeom>
              <a:avLst/>
              <a:gdLst>
                <a:gd name="T0" fmla="*/ 397 w 397"/>
                <a:gd name="T1" fmla="*/ 60 h 352"/>
                <a:gd name="T2" fmla="*/ 395 w 397"/>
                <a:gd name="T3" fmla="*/ 47 h 352"/>
                <a:gd name="T4" fmla="*/ 393 w 397"/>
                <a:gd name="T5" fmla="*/ 37 h 352"/>
                <a:gd name="T6" fmla="*/ 388 w 397"/>
                <a:gd name="T7" fmla="*/ 25 h 352"/>
                <a:gd name="T8" fmla="*/ 380 w 397"/>
                <a:gd name="T9" fmla="*/ 18 h 352"/>
                <a:gd name="T10" fmla="*/ 372 w 397"/>
                <a:gd name="T11" fmla="*/ 10 h 352"/>
                <a:gd name="T12" fmla="*/ 361 w 397"/>
                <a:gd name="T13" fmla="*/ 4 h 352"/>
                <a:gd name="T14" fmla="*/ 351 w 397"/>
                <a:gd name="T15" fmla="*/ 2 h 352"/>
                <a:gd name="T16" fmla="*/ 340 w 397"/>
                <a:gd name="T17" fmla="*/ 0 h 352"/>
                <a:gd name="T18" fmla="*/ 59 w 397"/>
                <a:gd name="T19" fmla="*/ 0 h 352"/>
                <a:gd name="T20" fmla="*/ 46 w 397"/>
                <a:gd name="T21" fmla="*/ 2 h 352"/>
                <a:gd name="T22" fmla="*/ 36 w 397"/>
                <a:gd name="T23" fmla="*/ 4 h 352"/>
                <a:gd name="T24" fmla="*/ 25 w 397"/>
                <a:gd name="T25" fmla="*/ 10 h 352"/>
                <a:gd name="T26" fmla="*/ 17 w 397"/>
                <a:gd name="T27" fmla="*/ 18 h 352"/>
                <a:gd name="T28" fmla="*/ 10 w 397"/>
                <a:gd name="T29" fmla="*/ 25 h 352"/>
                <a:gd name="T30" fmla="*/ 4 w 397"/>
                <a:gd name="T31" fmla="*/ 37 h 352"/>
                <a:gd name="T32" fmla="*/ 2 w 397"/>
                <a:gd name="T33" fmla="*/ 47 h 352"/>
                <a:gd name="T34" fmla="*/ 0 w 397"/>
                <a:gd name="T35" fmla="*/ 60 h 352"/>
                <a:gd name="T36" fmla="*/ 0 w 397"/>
                <a:gd name="T37" fmla="*/ 294 h 352"/>
                <a:gd name="T38" fmla="*/ 2 w 397"/>
                <a:gd name="T39" fmla="*/ 306 h 352"/>
                <a:gd name="T40" fmla="*/ 4 w 397"/>
                <a:gd name="T41" fmla="*/ 315 h 352"/>
                <a:gd name="T42" fmla="*/ 10 w 397"/>
                <a:gd name="T43" fmla="*/ 327 h 352"/>
                <a:gd name="T44" fmla="*/ 17 w 397"/>
                <a:gd name="T45" fmla="*/ 335 h 352"/>
                <a:gd name="T46" fmla="*/ 25 w 397"/>
                <a:gd name="T47" fmla="*/ 342 h 352"/>
                <a:gd name="T48" fmla="*/ 36 w 397"/>
                <a:gd name="T49" fmla="*/ 348 h 352"/>
                <a:gd name="T50" fmla="*/ 46 w 397"/>
                <a:gd name="T51" fmla="*/ 350 h 352"/>
                <a:gd name="T52" fmla="*/ 59 w 397"/>
                <a:gd name="T53" fmla="*/ 352 h 352"/>
                <a:gd name="T54" fmla="*/ 340 w 397"/>
                <a:gd name="T55" fmla="*/ 352 h 352"/>
                <a:gd name="T56" fmla="*/ 351 w 397"/>
                <a:gd name="T57" fmla="*/ 350 h 352"/>
                <a:gd name="T58" fmla="*/ 361 w 397"/>
                <a:gd name="T59" fmla="*/ 348 h 352"/>
                <a:gd name="T60" fmla="*/ 372 w 397"/>
                <a:gd name="T61" fmla="*/ 342 h 352"/>
                <a:gd name="T62" fmla="*/ 380 w 397"/>
                <a:gd name="T63" fmla="*/ 335 h 352"/>
                <a:gd name="T64" fmla="*/ 388 w 397"/>
                <a:gd name="T65" fmla="*/ 327 h 352"/>
                <a:gd name="T66" fmla="*/ 393 w 397"/>
                <a:gd name="T67" fmla="*/ 315 h 352"/>
                <a:gd name="T68" fmla="*/ 395 w 397"/>
                <a:gd name="T69" fmla="*/ 306 h 352"/>
                <a:gd name="T70" fmla="*/ 397 w 397"/>
                <a:gd name="T71" fmla="*/ 294 h 352"/>
                <a:gd name="T72" fmla="*/ 397 w 397"/>
                <a:gd name="T73" fmla="*/ 6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7" h="352">
                  <a:moveTo>
                    <a:pt x="397" y="60"/>
                  </a:moveTo>
                  <a:lnTo>
                    <a:pt x="395" y="47"/>
                  </a:lnTo>
                  <a:lnTo>
                    <a:pt x="393" y="37"/>
                  </a:lnTo>
                  <a:lnTo>
                    <a:pt x="388" y="25"/>
                  </a:lnTo>
                  <a:lnTo>
                    <a:pt x="380" y="18"/>
                  </a:lnTo>
                  <a:lnTo>
                    <a:pt x="372" y="10"/>
                  </a:lnTo>
                  <a:lnTo>
                    <a:pt x="361" y="4"/>
                  </a:lnTo>
                  <a:lnTo>
                    <a:pt x="351" y="2"/>
                  </a:lnTo>
                  <a:lnTo>
                    <a:pt x="340" y="0"/>
                  </a:lnTo>
                  <a:lnTo>
                    <a:pt x="59" y="0"/>
                  </a:lnTo>
                  <a:lnTo>
                    <a:pt x="46" y="2"/>
                  </a:lnTo>
                  <a:lnTo>
                    <a:pt x="36" y="4"/>
                  </a:lnTo>
                  <a:lnTo>
                    <a:pt x="25" y="10"/>
                  </a:lnTo>
                  <a:lnTo>
                    <a:pt x="17" y="18"/>
                  </a:lnTo>
                  <a:lnTo>
                    <a:pt x="10" y="25"/>
                  </a:lnTo>
                  <a:lnTo>
                    <a:pt x="4" y="37"/>
                  </a:lnTo>
                  <a:lnTo>
                    <a:pt x="2" y="47"/>
                  </a:lnTo>
                  <a:lnTo>
                    <a:pt x="0" y="60"/>
                  </a:lnTo>
                  <a:lnTo>
                    <a:pt x="0" y="294"/>
                  </a:lnTo>
                  <a:lnTo>
                    <a:pt x="2" y="306"/>
                  </a:lnTo>
                  <a:lnTo>
                    <a:pt x="4" y="315"/>
                  </a:lnTo>
                  <a:lnTo>
                    <a:pt x="10" y="327"/>
                  </a:lnTo>
                  <a:lnTo>
                    <a:pt x="17" y="335"/>
                  </a:lnTo>
                  <a:lnTo>
                    <a:pt x="25" y="342"/>
                  </a:lnTo>
                  <a:lnTo>
                    <a:pt x="36" y="348"/>
                  </a:lnTo>
                  <a:lnTo>
                    <a:pt x="46" y="350"/>
                  </a:lnTo>
                  <a:lnTo>
                    <a:pt x="59" y="352"/>
                  </a:lnTo>
                  <a:lnTo>
                    <a:pt x="340" y="352"/>
                  </a:lnTo>
                  <a:lnTo>
                    <a:pt x="351" y="350"/>
                  </a:lnTo>
                  <a:lnTo>
                    <a:pt x="361" y="348"/>
                  </a:lnTo>
                  <a:lnTo>
                    <a:pt x="372" y="342"/>
                  </a:lnTo>
                  <a:lnTo>
                    <a:pt x="380" y="335"/>
                  </a:lnTo>
                  <a:lnTo>
                    <a:pt x="388" y="327"/>
                  </a:lnTo>
                  <a:lnTo>
                    <a:pt x="393" y="315"/>
                  </a:lnTo>
                  <a:lnTo>
                    <a:pt x="395" y="306"/>
                  </a:lnTo>
                  <a:lnTo>
                    <a:pt x="397" y="294"/>
                  </a:lnTo>
                  <a:lnTo>
                    <a:pt x="397" y="6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43">
              <a:extLst>
                <a:ext uri="{FF2B5EF4-FFF2-40B4-BE49-F238E27FC236}">
                  <a16:creationId xmlns:a16="http://schemas.microsoft.com/office/drawing/2014/main" id="{92FA9922-BA3C-437C-BDDA-3691EC23B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432" y="3201669"/>
              <a:ext cx="495300" cy="82550"/>
            </a:xfrm>
            <a:custGeom>
              <a:avLst/>
              <a:gdLst>
                <a:gd name="T0" fmla="*/ 624 w 624"/>
                <a:gd name="T1" fmla="*/ 18 h 104"/>
                <a:gd name="T2" fmla="*/ 622 w 624"/>
                <a:gd name="T3" fmla="*/ 12 h 104"/>
                <a:gd name="T4" fmla="*/ 618 w 624"/>
                <a:gd name="T5" fmla="*/ 6 h 104"/>
                <a:gd name="T6" fmla="*/ 614 w 624"/>
                <a:gd name="T7" fmla="*/ 2 h 104"/>
                <a:gd name="T8" fmla="*/ 607 w 624"/>
                <a:gd name="T9" fmla="*/ 0 h 104"/>
                <a:gd name="T10" fmla="*/ 18 w 624"/>
                <a:gd name="T11" fmla="*/ 0 h 104"/>
                <a:gd name="T12" fmla="*/ 12 w 624"/>
                <a:gd name="T13" fmla="*/ 2 h 104"/>
                <a:gd name="T14" fmla="*/ 6 w 624"/>
                <a:gd name="T15" fmla="*/ 6 h 104"/>
                <a:gd name="T16" fmla="*/ 2 w 624"/>
                <a:gd name="T17" fmla="*/ 12 h 104"/>
                <a:gd name="T18" fmla="*/ 0 w 624"/>
                <a:gd name="T19" fmla="*/ 18 h 104"/>
                <a:gd name="T20" fmla="*/ 0 w 624"/>
                <a:gd name="T21" fmla="*/ 87 h 104"/>
                <a:gd name="T22" fmla="*/ 2 w 624"/>
                <a:gd name="T23" fmla="*/ 94 h 104"/>
                <a:gd name="T24" fmla="*/ 6 w 624"/>
                <a:gd name="T25" fmla="*/ 98 h 104"/>
                <a:gd name="T26" fmla="*/ 12 w 624"/>
                <a:gd name="T27" fmla="*/ 102 h 104"/>
                <a:gd name="T28" fmla="*/ 18 w 624"/>
                <a:gd name="T29" fmla="*/ 104 h 104"/>
                <a:gd name="T30" fmla="*/ 607 w 624"/>
                <a:gd name="T31" fmla="*/ 104 h 104"/>
                <a:gd name="T32" fmla="*/ 614 w 624"/>
                <a:gd name="T33" fmla="*/ 102 h 104"/>
                <a:gd name="T34" fmla="*/ 618 w 624"/>
                <a:gd name="T35" fmla="*/ 98 h 104"/>
                <a:gd name="T36" fmla="*/ 622 w 624"/>
                <a:gd name="T37" fmla="*/ 94 h 104"/>
                <a:gd name="T38" fmla="*/ 624 w 624"/>
                <a:gd name="T39" fmla="*/ 87 h 104"/>
                <a:gd name="T40" fmla="*/ 624 w 624"/>
                <a:gd name="T41" fmla="*/ 1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4" h="104">
                  <a:moveTo>
                    <a:pt x="624" y="18"/>
                  </a:moveTo>
                  <a:lnTo>
                    <a:pt x="622" y="12"/>
                  </a:lnTo>
                  <a:lnTo>
                    <a:pt x="618" y="6"/>
                  </a:lnTo>
                  <a:lnTo>
                    <a:pt x="614" y="2"/>
                  </a:lnTo>
                  <a:lnTo>
                    <a:pt x="607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87"/>
                  </a:lnTo>
                  <a:lnTo>
                    <a:pt x="2" y="94"/>
                  </a:lnTo>
                  <a:lnTo>
                    <a:pt x="6" y="98"/>
                  </a:lnTo>
                  <a:lnTo>
                    <a:pt x="12" y="102"/>
                  </a:lnTo>
                  <a:lnTo>
                    <a:pt x="18" y="104"/>
                  </a:lnTo>
                  <a:lnTo>
                    <a:pt x="607" y="104"/>
                  </a:lnTo>
                  <a:lnTo>
                    <a:pt x="614" y="102"/>
                  </a:lnTo>
                  <a:lnTo>
                    <a:pt x="618" y="98"/>
                  </a:lnTo>
                  <a:lnTo>
                    <a:pt x="622" y="94"/>
                  </a:lnTo>
                  <a:lnTo>
                    <a:pt x="624" y="87"/>
                  </a:lnTo>
                  <a:lnTo>
                    <a:pt x="624" y="1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24CD2DB7-759B-47D1-9FE6-7C0AFFFE5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432" y="3201669"/>
              <a:ext cx="495300" cy="82550"/>
            </a:xfrm>
            <a:custGeom>
              <a:avLst/>
              <a:gdLst>
                <a:gd name="T0" fmla="*/ 624 w 624"/>
                <a:gd name="T1" fmla="*/ 18 h 104"/>
                <a:gd name="T2" fmla="*/ 622 w 624"/>
                <a:gd name="T3" fmla="*/ 12 h 104"/>
                <a:gd name="T4" fmla="*/ 618 w 624"/>
                <a:gd name="T5" fmla="*/ 6 h 104"/>
                <a:gd name="T6" fmla="*/ 614 w 624"/>
                <a:gd name="T7" fmla="*/ 2 h 104"/>
                <a:gd name="T8" fmla="*/ 607 w 624"/>
                <a:gd name="T9" fmla="*/ 0 h 104"/>
                <a:gd name="T10" fmla="*/ 18 w 624"/>
                <a:gd name="T11" fmla="*/ 0 h 104"/>
                <a:gd name="T12" fmla="*/ 12 w 624"/>
                <a:gd name="T13" fmla="*/ 2 h 104"/>
                <a:gd name="T14" fmla="*/ 6 w 624"/>
                <a:gd name="T15" fmla="*/ 6 h 104"/>
                <a:gd name="T16" fmla="*/ 2 w 624"/>
                <a:gd name="T17" fmla="*/ 12 h 104"/>
                <a:gd name="T18" fmla="*/ 0 w 624"/>
                <a:gd name="T19" fmla="*/ 18 h 104"/>
                <a:gd name="T20" fmla="*/ 0 w 624"/>
                <a:gd name="T21" fmla="*/ 87 h 104"/>
                <a:gd name="T22" fmla="*/ 2 w 624"/>
                <a:gd name="T23" fmla="*/ 94 h 104"/>
                <a:gd name="T24" fmla="*/ 6 w 624"/>
                <a:gd name="T25" fmla="*/ 98 h 104"/>
                <a:gd name="T26" fmla="*/ 12 w 624"/>
                <a:gd name="T27" fmla="*/ 102 h 104"/>
                <a:gd name="T28" fmla="*/ 18 w 624"/>
                <a:gd name="T29" fmla="*/ 104 h 104"/>
                <a:gd name="T30" fmla="*/ 607 w 624"/>
                <a:gd name="T31" fmla="*/ 104 h 104"/>
                <a:gd name="T32" fmla="*/ 614 w 624"/>
                <a:gd name="T33" fmla="*/ 102 h 104"/>
                <a:gd name="T34" fmla="*/ 618 w 624"/>
                <a:gd name="T35" fmla="*/ 98 h 104"/>
                <a:gd name="T36" fmla="*/ 622 w 624"/>
                <a:gd name="T37" fmla="*/ 94 h 104"/>
                <a:gd name="T38" fmla="*/ 624 w 624"/>
                <a:gd name="T39" fmla="*/ 87 h 104"/>
                <a:gd name="T40" fmla="*/ 624 w 624"/>
                <a:gd name="T41" fmla="*/ 1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4" h="104">
                  <a:moveTo>
                    <a:pt x="624" y="18"/>
                  </a:moveTo>
                  <a:lnTo>
                    <a:pt x="622" y="12"/>
                  </a:lnTo>
                  <a:lnTo>
                    <a:pt x="618" y="6"/>
                  </a:lnTo>
                  <a:lnTo>
                    <a:pt x="614" y="2"/>
                  </a:lnTo>
                  <a:lnTo>
                    <a:pt x="607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87"/>
                  </a:lnTo>
                  <a:lnTo>
                    <a:pt x="2" y="94"/>
                  </a:lnTo>
                  <a:lnTo>
                    <a:pt x="6" y="98"/>
                  </a:lnTo>
                  <a:lnTo>
                    <a:pt x="12" y="102"/>
                  </a:lnTo>
                  <a:lnTo>
                    <a:pt x="18" y="104"/>
                  </a:lnTo>
                  <a:lnTo>
                    <a:pt x="607" y="104"/>
                  </a:lnTo>
                  <a:lnTo>
                    <a:pt x="614" y="102"/>
                  </a:lnTo>
                  <a:lnTo>
                    <a:pt x="618" y="98"/>
                  </a:lnTo>
                  <a:lnTo>
                    <a:pt x="622" y="94"/>
                  </a:lnTo>
                  <a:lnTo>
                    <a:pt x="624" y="87"/>
                  </a:lnTo>
                  <a:lnTo>
                    <a:pt x="624" y="1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2B8DB6FB-A182-47FB-A5E5-372738046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432" y="3054032"/>
              <a:ext cx="495300" cy="82550"/>
            </a:xfrm>
            <a:custGeom>
              <a:avLst/>
              <a:gdLst>
                <a:gd name="T0" fmla="*/ 624 w 624"/>
                <a:gd name="T1" fmla="*/ 17 h 104"/>
                <a:gd name="T2" fmla="*/ 622 w 624"/>
                <a:gd name="T3" fmla="*/ 12 h 104"/>
                <a:gd name="T4" fmla="*/ 618 w 624"/>
                <a:gd name="T5" fmla="*/ 6 h 104"/>
                <a:gd name="T6" fmla="*/ 614 w 624"/>
                <a:gd name="T7" fmla="*/ 2 h 104"/>
                <a:gd name="T8" fmla="*/ 607 w 624"/>
                <a:gd name="T9" fmla="*/ 0 h 104"/>
                <a:gd name="T10" fmla="*/ 18 w 624"/>
                <a:gd name="T11" fmla="*/ 0 h 104"/>
                <a:gd name="T12" fmla="*/ 12 w 624"/>
                <a:gd name="T13" fmla="*/ 2 h 104"/>
                <a:gd name="T14" fmla="*/ 6 w 624"/>
                <a:gd name="T15" fmla="*/ 6 h 104"/>
                <a:gd name="T16" fmla="*/ 2 w 624"/>
                <a:gd name="T17" fmla="*/ 12 h 104"/>
                <a:gd name="T18" fmla="*/ 0 w 624"/>
                <a:gd name="T19" fmla="*/ 17 h 104"/>
                <a:gd name="T20" fmla="*/ 0 w 624"/>
                <a:gd name="T21" fmla="*/ 87 h 104"/>
                <a:gd name="T22" fmla="*/ 2 w 624"/>
                <a:gd name="T23" fmla="*/ 94 h 104"/>
                <a:gd name="T24" fmla="*/ 6 w 624"/>
                <a:gd name="T25" fmla="*/ 98 h 104"/>
                <a:gd name="T26" fmla="*/ 12 w 624"/>
                <a:gd name="T27" fmla="*/ 102 h 104"/>
                <a:gd name="T28" fmla="*/ 18 w 624"/>
                <a:gd name="T29" fmla="*/ 104 h 104"/>
                <a:gd name="T30" fmla="*/ 607 w 624"/>
                <a:gd name="T31" fmla="*/ 104 h 104"/>
                <a:gd name="T32" fmla="*/ 614 w 624"/>
                <a:gd name="T33" fmla="*/ 102 h 104"/>
                <a:gd name="T34" fmla="*/ 618 w 624"/>
                <a:gd name="T35" fmla="*/ 98 h 104"/>
                <a:gd name="T36" fmla="*/ 622 w 624"/>
                <a:gd name="T37" fmla="*/ 94 h 104"/>
                <a:gd name="T38" fmla="*/ 624 w 624"/>
                <a:gd name="T39" fmla="*/ 87 h 104"/>
                <a:gd name="T40" fmla="*/ 624 w 624"/>
                <a:gd name="T41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4" h="104">
                  <a:moveTo>
                    <a:pt x="624" y="17"/>
                  </a:moveTo>
                  <a:lnTo>
                    <a:pt x="622" y="12"/>
                  </a:lnTo>
                  <a:lnTo>
                    <a:pt x="618" y="6"/>
                  </a:lnTo>
                  <a:lnTo>
                    <a:pt x="614" y="2"/>
                  </a:lnTo>
                  <a:lnTo>
                    <a:pt x="607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0" y="87"/>
                  </a:lnTo>
                  <a:lnTo>
                    <a:pt x="2" y="94"/>
                  </a:lnTo>
                  <a:lnTo>
                    <a:pt x="6" y="98"/>
                  </a:lnTo>
                  <a:lnTo>
                    <a:pt x="12" y="102"/>
                  </a:lnTo>
                  <a:lnTo>
                    <a:pt x="18" y="104"/>
                  </a:lnTo>
                  <a:lnTo>
                    <a:pt x="607" y="104"/>
                  </a:lnTo>
                  <a:lnTo>
                    <a:pt x="614" y="102"/>
                  </a:lnTo>
                  <a:lnTo>
                    <a:pt x="618" y="98"/>
                  </a:lnTo>
                  <a:lnTo>
                    <a:pt x="622" y="94"/>
                  </a:lnTo>
                  <a:lnTo>
                    <a:pt x="624" y="87"/>
                  </a:lnTo>
                  <a:lnTo>
                    <a:pt x="624" y="17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B3C50530-782D-4B17-B0F8-854065B71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432" y="3054032"/>
              <a:ext cx="495300" cy="82550"/>
            </a:xfrm>
            <a:custGeom>
              <a:avLst/>
              <a:gdLst>
                <a:gd name="T0" fmla="*/ 624 w 624"/>
                <a:gd name="T1" fmla="*/ 17 h 104"/>
                <a:gd name="T2" fmla="*/ 622 w 624"/>
                <a:gd name="T3" fmla="*/ 12 h 104"/>
                <a:gd name="T4" fmla="*/ 618 w 624"/>
                <a:gd name="T5" fmla="*/ 6 h 104"/>
                <a:gd name="T6" fmla="*/ 614 w 624"/>
                <a:gd name="T7" fmla="*/ 2 h 104"/>
                <a:gd name="T8" fmla="*/ 607 w 624"/>
                <a:gd name="T9" fmla="*/ 0 h 104"/>
                <a:gd name="T10" fmla="*/ 18 w 624"/>
                <a:gd name="T11" fmla="*/ 0 h 104"/>
                <a:gd name="T12" fmla="*/ 12 w 624"/>
                <a:gd name="T13" fmla="*/ 2 h 104"/>
                <a:gd name="T14" fmla="*/ 6 w 624"/>
                <a:gd name="T15" fmla="*/ 6 h 104"/>
                <a:gd name="T16" fmla="*/ 2 w 624"/>
                <a:gd name="T17" fmla="*/ 12 h 104"/>
                <a:gd name="T18" fmla="*/ 0 w 624"/>
                <a:gd name="T19" fmla="*/ 17 h 104"/>
                <a:gd name="T20" fmla="*/ 0 w 624"/>
                <a:gd name="T21" fmla="*/ 87 h 104"/>
                <a:gd name="T22" fmla="*/ 2 w 624"/>
                <a:gd name="T23" fmla="*/ 94 h 104"/>
                <a:gd name="T24" fmla="*/ 6 w 624"/>
                <a:gd name="T25" fmla="*/ 98 h 104"/>
                <a:gd name="T26" fmla="*/ 12 w 624"/>
                <a:gd name="T27" fmla="*/ 102 h 104"/>
                <a:gd name="T28" fmla="*/ 18 w 624"/>
                <a:gd name="T29" fmla="*/ 104 h 104"/>
                <a:gd name="T30" fmla="*/ 607 w 624"/>
                <a:gd name="T31" fmla="*/ 104 h 104"/>
                <a:gd name="T32" fmla="*/ 614 w 624"/>
                <a:gd name="T33" fmla="*/ 102 h 104"/>
                <a:gd name="T34" fmla="*/ 618 w 624"/>
                <a:gd name="T35" fmla="*/ 98 h 104"/>
                <a:gd name="T36" fmla="*/ 622 w 624"/>
                <a:gd name="T37" fmla="*/ 94 h 104"/>
                <a:gd name="T38" fmla="*/ 624 w 624"/>
                <a:gd name="T39" fmla="*/ 87 h 104"/>
                <a:gd name="T40" fmla="*/ 624 w 624"/>
                <a:gd name="T41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4" h="104">
                  <a:moveTo>
                    <a:pt x="624" y="17"/>
                  </a:moveTo>
                  <a:lnTo>
                    <a:pt x="622" y="12"/>
                  </a:lnTo>
                  <a:lnTo>
                    <a:pt x="618" y="6"/>
                  </a:lnTo>
                  <a:lnTo>
                    <a:pt x="614" y="2"/>
                  </a:lnTo>
                  <a:lnTo>
                    <a:pt x="607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0" y="87"/>
                  </a:lnTo>
                  <a:lnTo>
                    <a:pt x="2" y="94"/>
                  </a:lnTo>
                  <a:lnTo>
                    <a:pt x="6" y="98"/>
                  </a:lnTo>
                  <a:lnTo>
                    <a:pt x="12" y="102"/>
                  </a:lnTo>
                  <a:lnTo>
                    <a:pt x="18" y="104"/>
                  </a:lnTo>
                  <a:lnTo>
                    <a:pt x="607" y="104"/>
                  </a:lnTo>
                  <a:lnTo>
                    <a:pt x="614" y="102"/>
                  </a:lnTo>
                  <a:lnTo>
                    <a:pt x="618" y="98"/>
                  </a:lnTo>
                  <a:lnTo>
                    <a:pt x="622" y="94"/>
                  </a:lnTo>
                  <a:lnTo>
                    <a:pt x="624" y="87"/>
                  </a:lnTo>
                  <a:lnTo>
                    <a:pt x="624" y="1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47">
              <a:extLst>
                <a:ext uri="{FF2B5EF4-FFF2-40B4-BE49-F238E27FC236}">
                  <a16:creationId xmlns:a16="http://schemas.microsoft.com/office/drawing/2014/main" id="{ACC4D97A-945D-4336-9E75-76983C1FD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1807" y="3142932"/>
              <a:ext cx="1350962" cy="41275"/>
            </a:xfrm>
            <a:prstGeom prst="rect">
              <a:avLst/>
            </a:prstGeom>
            <a:solidFill>
              <a:srgbClr val="C5C5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Rectangle 48">
              <a:extLst>
                <a:ext uri="{FF2B5EF4-FFF2-40B4-BE49-F238E27FC236}">
                  <a16:creationId xmlns:a16="http://schemas.microsoft.com/office/drawing/2014/main" id="{A8BC08DE-CC24-48EF-A1C1-51F30264F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1807" y="3142932"/>
              <a:ext cx="1350962" cy="41275"/>
            </a:xfrm>
            <a:prstGeom prst="rect">
              <a:avLst/>
            </a:prstGeom>
            <a:noFill/>
            <a:ln w="19050">
              <a:solidFill>
                <a:srgbClr val="0D0D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50">
              <a:extLst>
                <a:ext uri="{FF2B5EF4-FFF2-40B4-BE49-F238E27FC236}">
                  <a16:creationId xmlns:a16="http://schemas.microsoft.com/office/drawing/2014/main" id="{6E7BD71F-85CD-4F06-A833-84C9F8992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303" y="3079432"/>
              <a:ext cx="179387" cy="161925"/>
            </a:xfrm>
            <a:custGeom>
              <a:avLst/>
              <a:gdLst>
                <a:gd name="T0" fmla="*/ 0 w 227"/>
                <a:gd name="T1" fmla="*/ 102 h 203"/>
                <a:gd name="T2" fmla="*/ 2 w 227"/>
                <a:gd name="T3" fmla="*/ 80 h 203"/>
                <a:gd name="T4" fmla="*/ 10 w 227"/>
                <a:gd name="T5" fmla="*/ 61 h 203"/>
                <a:gd name="T6" fmla="*/ 20 w 227"/>
                <a:gd name="T7" fmla="*/ 44 h 203"/>
                <a:gd name="T8" fmla="*/ 33 w 227"/>
                <a:gd name="T9" fmla="*/ 31 h 203"/>
                <a:gd name="T10" fmla="*/ 50 w 227"/>
                <a:gd name="T11" fmla="*/ 17 h 203"/>
                <a:gd name="T12" fmla="*/ 70 w 227"/>
                <a:gd name="T13" fmla="*/ 7 h 203"/>
                <a:gd name="T14" fmla="*/ 91 w 227"/>
                <a:gd name="T15" fmla="*/ 2 h 203"/>
                <a:gd name="T16" fmla="*/ 114 w 227"/>
                <a:gd name="T17" fmla="*/ 0 h 203"/>
                <a:gd name="T18" fmla="*/ 137 w 227"/>
                <a:gd name="T19" fmla="*/ 2 h 203"/>
                <a:gd name="T20" fmla="*/ 158 w 227"/>
                <a:gd name="T21" fmla="*/ 7 h 203"/>
                <a:gd name="T22" fmla="*/ 177 w 227"/>
                <a:gd name="T23" fmla="*/ 17 h 203"/>
                <a:gd name="T24" fmla="*/ 194 w 227"/>
                <a:gd name="T25" fmla="*/ 31 h 203"/>
                <a:gd name="T26" fmla="*/ 208 w 227"/>
                <a:gd name="T27" fmla="*/ 44 h 203"/>
                <a:gd name="T28" fmla="*/ 217 w 227"/>
                <a:gd name="T29" fmla="*/ 61 h 203"/>
                <a:gd name="T30" fmla="*/ 225 w 227"/>
                <a:gd name="T31" fmla="*/ 80 h 203"/>
                <a:gd name="T32" fmla="*/ 227 w 227"/>
                <a:gd name="T33" fmla="*/ 102 h 203"/>
                <a:gd name="T34" fmla="*/ 225 w 227"/>
                <a:gd name="T35" fmla="*/ 123 h 203"/>
                <a:gd name="T36" fmla="*/ 217 w 227"/>
                <a:gd name="T37" fmla="*/ 142 h 203"/>
                <a:gd name="T38" fmla="*/ 208 w 227"/>
                <a:gd name="T39" fmla="*/ 159 h 203"/>
                <a:gd name="T40" fmla="*/ 194 w 227"/>
                <a:gd name="T41" fmla="*/ 175 h 203"/>
                <a:gd name="T42" fmla="*/ 177 w 227"/>
                <a:gd name="T43" fmla="*/ 186 h 203"/>
                <a:gd name="T44" fmla="*/ 158 w 227"/>
                <a:gd name="T45" fmla="*/ 196 h 203"/>
                <a:gd name="T46" fmla="*/ 137 w 227"/>
                <a:gd name="T47" fmla="*/ 201 h 203"/>
                <a:gd name="T48" fmla="*/ 114 w 227"/>
                <a:gd name="T49" fmla="*/ 203 h 203"/>
                <a:gd name="T50" fmla="*/ 91 w 227"/>
                <a:gd name="T51" fmla="*/ 201 h 203"/>
                <a:gd name="T52" fmla="*/ 70 w 227"/>
                <a:gd name="T53" fmla="*/ 196 h 203"/>
                <a:gd name="T54" fmla="*/ 50 w 227"/>
                <a:gd name="T55" fmla="*/ 186 h 203"/>
                <a:gd name="T56" fmla="*/ 33 w 227"/>
                <a:gd name="T57" fmla="*/ 175 h 203"/>
                <a:gd name="T58" fmla="*/ 20 w 227"/>
                <a:gd name="T59" fmla="*/ 159 h 203"/>
                <a:gd name="T60" fmla="*/ 10 w 227"/>
                <a:gd name="T61" fmla="*/ 142 h 203"/>
                <a:gd name="T62" fmla="*/ 2 w 227"/>
                <a:gd name="T63" fmla="*/ 123 h 203"/>
                <a:gd name="T64" fmla="*/ 0 w 227"/>
                <a:gd name="T65" fmla="*/ 1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7" h="203">
                  <a:moveTo>
                    <a:pt x="0" y="102"/>
                  </a:moveTo>
                  <a:lnTo>
                    <a:pt x="2" y="80"/>
                  </a:lnTo>
                  <a:lnTo>
                    <a:pt x="10" y="61"/>
                  </a:lnTo>
                  <a:lnTo>
                    <a:pt x="20" y="44"/>
                  </a:lnTo>
                  <a:lnTo>
                    <a:pt x="33" y="31"/>
                  </a:lnTo>
                  <a:lnTo>
                    <a:pt x="50" y="17"/>
                  </a:lnTo>
                  <a:lnTo>
                    <a:pt x="70" y="7"/>
                  </a:lnTo>
                  <a:lnTo>
                    <a:pt x="91" y="2"/>
                  </a:lnTo>
                  <a:lnTo>
                    <a:pt x="114" y="0"/>
                  </a:lnTo>
                  <a:lnTo>
                    <a:pt x="137" y="2"/>
                  </a:lnTo>
                  <a:lnTo>
                    <a:pt x="158" y="7"/>
                  </a:lnTo>
                  <a:lnTo>
                    <a:pt x="177" y="17"/>
                  </a:lnTo>
                  <a:lnTo>
                    <a:pt x="194" y="31"/>
                  </a:lnTo>
                  <a:lnTo>
                    <a:pt x="208" y="44"/>
                  </a:lnTo>
                  <a:lnTo>
                    <a:pt x="217" y="61"/>
                  </a:lnTo>
                  <a:lnTo>
                    <a:pt x="225" y="80"/>
                  </a:lnTo>
                  <a:lnTo>
                    <a:pt x="227" y="102"/>
                  </a:lnTo>
                  <a:lnTo>
                    <a:pt x="225" y="123"/>
                  </a:lnTo>
                  <a:lnTo>
                    <a:pt x="217" y="142"/>
                  </a:lnTo>
                  <a:lnTo>
                    <a:pt x="208" y="159"/>
                  </a:lnTo>
                  <a:lnTo>
                    <a:pt x="194" y="175"/>
                  </a:lnTo>
                  <a:lnTo>
                    <a:pt x="177" y="186"/>
                  </a:lnTo>
                  <a:lnTo>
                    <a:pt x="158" y="196"/>
                  </a:lnTo>
                  <a:lnTo>
                    <a:pt x="137" y="201"/>
                  </a:lnTo>
                  <a:lnTo>
                    <a:pt x="114" y="203"/>
                  </a:lnTo>
                  <a:lnTo>
                    <a:pt x="91" y="201"/>
                  </a:lnTo>
                  <a:lnTo>
                    <a:pt x="70" y="196"/>
                  </a:lnTo>
                  <a:lnTo>
                    <a:pt x="50" y="186"/>
                  </a:lnTo>
                  <a:lnTo>
                    <a:pt x="33" y="175"/>
                  </a:lnTo>
                  <a:lnTo>
                    <a:pt x="20" y="159"/>
                  </a:lnTo>
                  <a:lnTo>
                    <a:pt x="10" y="142"/>
                  </a:lnTo>
                  <a:lnTo>
                    <a:pt x="2" y="123"/>
                  </a:lnTo>
                  <a:lnTo>
                    <a:pt x="0" y="10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52">
              <a:extLst>
                <a:ext uri="{FF2B5EF4-FFF2-40B4-BE49-F238E27FC236}">
                  <a16:creationId xmlns:a16="http://schemas.microsoft.com/office/drawing/2014/main" id="{8FF66E2D-5264-44E5-9BF4-4E3304438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653" y="3119057"/>
              <a:ext cx="82677" cy="82677"/>
            </a:xfrm>
            <a:custGeom>
              <a:avLst/>
              <a:gdLst>
                <a:gd name="T0" fmla="*/ 0 w 113"/>
                <a:gd name="T1" fmla="*/ 50 h 99"/>
                <a:gd name="T2" fmla="*/ 2 w 113"/>
                <a:gd name="T3" fmla="*/ 40 h 99"/>
                <a:gd name="T4" fmla="*/ 4 w 113"/>
                <a:gd name="T5" fmla="*/ 30 h 99"/>
                <a:gd name="T6" fmla="*/ 10 w 113"/>
                <a:gd name="T7" fmla="*/ 23 h 99"/>
                <a:gd name="T8" fmla="*/ 17 w 113"/>
                <a:gd name="T9" fmla="*/ 15 h 99"/>
                <a:gd name="T10" fmla="*/ 35 w 113"/>
                <a:gd name="T11" fmla="*/ 3 h 99"/>
                <a:gd name="T12" fmla="*/ 46 w 113"/>
                <a:gd name="T13" fmla="*/ 2 h 99"/>
                <a:gd name="T14" fmla="*/ 58 w 113"/>
                <a:gd name="T15" fmla="*/ 0 h 99"/>
                <a:gd name="T16" fmla="*/ 67 w 113"/>
                <a:gd name="T17" fmla="*/ 2 h 99"/>
                <a:gd name="T18" fmla="*/ 79 w 113"/>
                <a:gd name="T19" fmla="*/ 3 h 99"/>
                <a:gd name="T20" fmla="*/ 96 w 113"/>
                <a:gd name="T21" fmla="*/ 15 h 99"/>
                <a:gd name="T22" fmla="*/ 104 w 113"/>
                <a:gd name="T23" fmla="*/ 23 h 99"/>
                <a:gd name="T24" fmla="*/ 109 w 113"/>
                <a:gd name="T25" fmla="*/ 30 h 99"/>
                <a:gd name="T26" fmla="*/ 111 w 113"/>
                <a:gd name="T27" fmla="*/ 40 h 99"/>
                <a:gd name="T28" fmla="*/ 113 w 113"/>
                <a:gd name="T29" fmla="*/ 50 h 99"/>
                <a:gd name="T30" fmla="*/ 111 w 113"/>
                <a:gd name="T31" fmla="*/ 59 h 99"/>
                <a:gd name="T32" fmla="*/ 109 w 113"/>
                <a:gd name="T33" fmla="*/ 69 h 99"/>
                <a:gd name="T34" fmla="*/ 104 w 113"/>
                <a:gd name="T35" fmla="*/ 78 h 99"/>
                <a:gd name="T36" fmla="*/ 96 w 113"/>
                <a:gd name="T37" fmla="*/ 84 h 99"/>
                <a:gd name="T38" fmla="*/ 79 w 113"/>
                <a:gd name="T39" fmla="*/ 96 h 99"/>
                <a:gd name="T40" fmla="*/ 67 w 113"/>
                <a:gd name="T41" fmla="*/ 99 h 99"/>
                <a:gd name="T42" fmla="*/ 58 w 113"/>
                <a:gd name="T43" fmla="*/ 99 h 99"/>
                <a:gd name="T44" fmla="*/ 46 w 113"/>
                <a:gd name="T45" fmla="*/ 99 h 99"/>
                <a:gd name="T46" fmla="*/ 35 w 113"/>
                <a:gd name="T47" fmla="*/ 96 h 99"/>
                <a:gd name="T48" fmla="*/ 17 w 113"/>
                <a:gd name="T49" fmla="*/ 84 h 99"/>
                <a:gd name="T50" fmla="*/ 10 w 113"/>
                <a:gd name="T51" fmla="*/ 78 h 99"/>
                <a:gd name="T52" fmla="*/ 4 w 113"/>
                <a:gd name="T53" fmla="*/ 69 h 99"/>
                <a:gd name="T54" fmla="*/ 2 w 113"/>
                <a:gd name="T55" fmla="*/ 59 h 99"/>
                <a:gd name="T56" fmla="*/ 0 w 113"/>
                <a:gd name="T57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3" h="99">
                  <a:moveTo>
                    <a:pt x="0" y="50"/>
                  </a:moveTo>
                  <a:lnTo>
                    <a:pt x="2" y="40"/>
                  </a:lnTo>
                  <a:lnTo>
                    <a:pt x="4" y="30"/>
                  </a:lnTo>
                  <a:lnTo>
                    <a:pt x="10" y="23"/>
                  </a:lnTo>
                  <a:lnTo>
                    <a:pt x="17" y="15"/>
                  </a:lnTo>
                  <a:lnTo>
                    <a:pt x="35" y="3"/>
                  </a:lnTo>
                  <a:lnTo>
                    <a:pt x="46" y="2"/>
                  </a:lnTo>
                  <a:lnTo>
                    <a:pt x="58" y="0"/>
                  </a:lnTo>
                  <a:lnTo>
                    <a:pt x="67" y="2"/>
                  </a:lnTo>
                  <a:lnTo>
                    <a:pt x="79" y="3"/>
                  </a:lnTo>
                  <a:lnTo>
                    <a:pt x="96" y="15"/>
                  </a:lnTo>
                  <a:lnTo>
                    <a:pt x="104" y="23"/>
                  </a:lnTo>
                  <a:lnTo>
                    <a:pt x="109" y="30"/>
                  </a:lnTo>
                  <a:lnTo>
                    <a:pt x="111" y="40"/>
                  </a:lnTo>
                  <a:lnTo>
                    <a:pt x="113" y="50"/>
                  </a:lnTo>
                  <a:lnTo>
                    <a:pt x="111" y="59"/>
                  </a:lnTo>
                  <a:lnTo>
                    <a:pt x="109" y="69"/>
                  </a:lnTo>
                  <a:lnTo>
                    <a:pt x="104" y="78"/>
                  </a:lnTo>
                  <a:lnTo>
                    <a:pt x="96" y="84"/>
                  </a:lnTo>
                  <a:lnTo>
                    <a:pt x="79" y="96"/>
                  </a:lnTo>
                  <a:lnTo>
                    <a:pt x="67" y="99"/>
                  </a:lnTo>
                  <a:lnTo>
                    <a:pt x="58" y="99"/>
                  </a:lnTo>
                  <a:lnTo>
                    <a:pt x="46" y="99"/>
                  </a:lnTo>
                  <a:lnTo>
                    <a:pt x="35" y="96"/>
                  </a:lnTo>
                  <a:lnTo>
                    <a:pt x="17" y="84"/>
                  </a:lnTo>
                  <a:lnTo>
                    <a:pt x="10" y="78"/>
                  </a:lnTo>
                  <a:lnTo>
                    <a:pt x="4" y="69"/>
                  </a:lnTo>
                  <a:lnTo>
                    <a:pt x="2" y="59"/>
                  </a:lnTo>
                  <a:lnTo>
                    <a:pt x="0" y="5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43" name="Gruppieren 142">
            <a:extLst>
              <a:ext uri="{FF2B5EF4-FFF2-40B4-BE49-F238E27FC236}">
                <a16:creationId xmlns:a16="http://schemas.microsoft.com/office/drawing/2014/main" id="{B52BB6B9-66E0-42B8-A28D-9078355BB6A5}"/>
              </a:ext>
            </a:extLst>
          </p:cNvPr>
          <p:cNvGrpSpPr>
            <a:grpSpLocks noChangeAspect="1"/>
          </p:cNvGrpSpPr>
          <p:nvPr/>
        </p:nvGrpSpPr>
        <p:grpSpPr>
          <a:xfrm>
            <a:off x="2798383" y="5614833"/>
            <a:ext cx="1620000" cy="521576"/>
            <a:chOff x="2272358" y="1549237"/>
            <a:chExt cx="3132560" cy="1008560"/>
          </a:xfrm>
        </p:grpSpPr>
        <p:grpSp>
          <p:nvGrpSpPr>
            <p:cNvPr id="144" name="Gruppieren 143">
              <a:extLst>
                <a:ext uri="{FF2B5EF4-FFF2-40B4-BE49-F238E27FC236}">
                  <a16:creationId xmlns:a16="http://schemas.microsoft.com/office/drawing/2014/main" id="{6E3D6605-CB63-48BA-8B42-BD4C80A0275D}"/>
                </a:ext>
              </a:extLst>
            </p:cNvPr>
            <p:cNvGrpSpPr/>
            <p:nvPr/>
          </p:nvGrpSpPr>
          <p:grpSpPr>
            <a:xfrm>
              <a:off x="2272358" y="1549237"/>
              <a:ext cx="3132560" cy="1008560"/>
              <a:chOff x="2272358" y="1549237"/>
              <a:chExt cx="3132560" cy="1008560"/>
            </a:xfrm>
          </p:grpSpPr>
          <p:grpSp>
            <p:nvGrpSpPr>
              <p:cNvPr id="146" name="Gruppieren 145">
                <a:extLst>
                  <a:ext uri="{FF2B5EF4-FFF2-40B4-BE49-F238E27FC236}">
                    <a16:creationId xmlns:a16="http://schemas.microsoft.com/office/drawing/2014/main" id="{84E4E3A1-C15F-4FD0-990D-3D7187BB6548}"/>
                  </a:ext>
                </a:extLst>
              </p:cNvPr>
              <p:cNvGrpSpPr/>
              <p:nvPr/>
            </p:nvGrpSpPr>
            <p:grpSpPr>
              <a:xfrm>
                <a:off x="2272358" y="1549237"/>
                <a:ext cx="3132560" cy="1008560"/>
                <a:chOff x="978010" y="3252083"/>
                <a:chExt cx="3697357" cy="1227590"/>
              </a:xfrm>
            </p:grpSpPr>
            <p:sp>
              <p:nvSpPr>
                <p:cNvPr id="194" name="Rechteck 193">
                  <a:extLst>
                    <a:ext uri="{FF2B5EF4-FFF2-40B4-BE49-F238E27FC236}">
                      <a16:creationId xmlns:a16="http://schemas.microsoft.com/office/drawing/2014/main" id="{607389BD-9554-4D11-BCDD-1942D3162589}"/>
                    </a:ext>
                  </a:extLst>
                </p:cNvPr>
                <p:cNvSpPr/>
                <p:nvPr/>
              </p:nvSpPr>
              <p:spPr>
                <a:xfrm>
                  <a:off x="1117158" y="3468095"/>
                  <a:ext cx="3419061" cy="72000"/>
                </a:xfrm>
                <a:prstGeom prst="rect">
                  <a:avLst/>
                </a:prstGeom>
                <a:solidFill>
                  <a:srgbClr val="808080"/>
                </a:solidFill>
                <a:ln w="190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5" name="Rechteck 194">
                  <a:extLst>
                    <a:ext uri="{FF2B5EF4-FFF2-40B4-BE49-F238E27FC236}">
                      <a16:creationId xmlns:a16="http://schemas.microsoft.com/office/drawing/2014/main" id="{679F47C7-5F09-49D7-8443-8E04AEB81672}"/>
                    </a:ext>
                  </a:extLst>
                </p:cNvPr>
                <p:cNvSpPr/>
                <p:nvPr/>
              </p:nvSpPr>
              <p:spPr>
                <a:xfrm>
                  <a:off x="1332504" y="4369681"/>
                  <a:ext cx="404191" cy="109992"/>
                </a:xfrm>
                <a:prstGeom prst="rect">
                  <a:avLst/>
                </a:prstGeom>
                <a:solidFill>
                  <a:srgbClr val="333333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6" name="Rechteck 195">
                  <a:extLst>
                    <a:ext uri="{FF2B5EF4-FFF2-40B4-BE49-F238E27FC236}">
                      <a16:creationId xmlns:a16="http://schemas.microsoft.com/office/drawing/2014/main" id="{A8D4920F-5B38-4AB8-BD5D-7D7A9F0A6BD4}"/>
                    </a:ext>
                  </a:extLst>
                </p:cNvPr>
                <p:cNvSpPr/>
                <p:nvPr/>
              </p:nvSpPr>
              <p:spPr>
                <a:xfrm>
                  <a:off x="3963061" y="4369681"/>
                  <a:ext cx="404191" cy="109992"/>
                </a:xfrm>
                <a:prstGeom prst="rect">
                  <a:avLst/>
                </a:prstGeom>
                <a:solidFill>
                  <a:srgbClr val="333333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7" name="Abgerundetes Rechteck 125">
                  <a:extLst>
                    <a:ext uri="{FF2B5EF4-FFF2-40B4-BE49-F238E27FC236}">
                      <a16:creationId xmlns:a16="http://schemas.microsoft.com/office/drawing/2014/main" id="{3A38B933-651E-44C1-9734-1A444AD63CD9}"/>
                    </a:ext>
                  </a:extLst>
                </p:cNvPr>
                <p:cNvSpPr/>
                <p:nvPr/>
              </p:nvSpPr>
              <p:spPr>
                <a:xfrm>
                  <a:off x="978010" y="3540095"/>
                  <a:ext cx="3697357" cy="829586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925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8" name="Rechteck 197">
                  <a:extLst>
                    <a:ext uri="{FF2B5EF4-FFF2-40B4-BE49-F238E27FC236}">
                      <a16:creationId xmlns:a16="http://schemas.microsoft.com/office/drawing/2014/main" id="{7823A739-BF78-4487-9A26-830F1FE0F87F}"/>
                    </a:ext>
                  </a:extLst>
                </p:cNvPr>
                <p:cNvSpPr/>
                <p:nvPr/>
              </p:nvSpPr>
              <p:spPr>
                <a:xfrm>
                  <a:off x="989936" y="3252083"/>
                  <a:ext cx="3673505" cy="216012"/>
                </a:xfrm>
                <a:prstGeom prst="rect">
                  <a:avLst/>
                </a:prstGeom>
                <a:solidFill>
                  <a:srgbClr val="C0C0C0"/>
                </a:solidFill>
                <a:ln w="19050"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7" name="Rechteck 58">
                <a:extLst>
                  <a:ext uri="{FF2B5EF4-FFF2-40B4-BE49-F238E27FC236}">
                    <a16:creationId xmlns:a16="http://schemas.microsoft.com/office/drawing/2014/main" id="{D90B67C3-7422-4144-B619-B68C99085343}"/>
                  </a:ext>
                </a:extLst>
              </p:cNvPr>
              <p:cNvSpPr/>
              <p:nvPr/>
            </p:nvSpPr>
            <p:spPr>
              <a:xfrm>
                <a:off x="3468206" y="1977124"/>
                <a:ext cx="179154" cy="356027"/>
              </a:xfrm>
              <a:custGeom>
                <a:avLst/>
                <a:gdLst>
                  <a:gd name="connsiteX0" fmla="*/ 0 w 122003"/>
                  <a:gd name="connsiteY0" fmla="*/ 0 h 356026"/>
                  <a:gd name="connsiteX1" fmla="*/ 122003 w 122003"/>
                  <a:gd name="connsiteY1" fmla="*/ 0 h 356026"/>
                  <a:gd name="connsiteX2" fmla="*/ 122003 w 122003"/>
                  <a:gd name="connsiteY2" fmla="*/ 356026 h 356026"/>
                  <a:gd name="connsiteX3" fmla="*/ 0 w 122003"/>
                  <a:gd name="connsiteY3" fmla="*/ 356026 h 356026"/>
                  <a:gd name="connsiteX4" fmla="*/ 0 w 122003"/>
                  <a:gd name="connsiteY4" fmla="*/ 0 h 356026"/>
                  <a:gd name="connsiteX0" fmla="*/ 2267 w 124270"/>
                  <a:gd name="connsiteY0" fmla="*/ 0 h 356026"/>
                  <a:gd name="connsiteX1" fmla="*/ 124270 w 124270"/>
                  <a:gd name="connsiteY1" fmla="*/ 0 h 356026"/>
                  <a:gd name="connsiteX2" fmla="*/ 124270 w 124270"/>
                  <a:gd name="connsiteY2" fmla="*/ 356026 h 356026"/>
                  <a:gd name="connsiteX3" fmla="*/ 2267 w 124270"/>
                  <a:gd name="connsiteY3" fmla="*/ 356026 h 356026"/>
                  <a:gd name="connsiteX4" fmla="*/ 0 w 124270"/>
                  <a:gd name="connsiteY4" fmla="*/ 218596 h 356026"/>
                  <a:gd name="connsiteX5" fmla="*/ 2267 w 124270"/>
                  <a:gd name="connsiteY5" fmla="*/ 0 h 356026"/>
                  <a:gd name="connsiteX0" fmla="*/ 2267 w 124270"/>
                  <a:gd name="connsiteY0" fmla="*/ 0 h 356026"/>
                  <a:gd name="connsiteX1" fmla="*/ 124270 w 124270"/>
                  <a:gd name="connsiteY1" fmla="*/ 0 h 356026"/>
                  <a:gd name="connsiteX2" fmla="*/ 123825 w 124270"/>
                  <a:gd name="connsiteY2" fmla="*/ 213834 h 356026"/>
                  <a:gd name="connsiteX3" fmla="*/ 124270 w 124270"/>
                  <a:gd name="connsiteY3" fmla="*/ 356026 h 356026"/>
                  <a:gd name="connsiteX4" fmla="*/ 2267 w 124270"/>
                  <a:gd name="connsiteY4" fmla="*/ 356026 h 356026"/>
                  <a:gd name="connsiteX5" fmla="*/ 0 w 124270"/>
                  <a:gd name="connsiteY5" fmla="*/ 218596 h 356026"/>
                  <a:gd name="connsiteX6" fmla="*/ 2267 w 124270"/>
                  <a:gd name="connsiteY6" fmla="*/ 0 h 356026"/>
                  <a:gd name="connsiteX0" fmla="*/ 2267 w 124270"/>
                  <a:gd name="connsiteY0" fmla="*/ 0 h 356026"/>
                  <a:gd name="connsiteX1" fmla="*/ 124270 w 124270"/>
                  <a:gd name="connsiteY1" fmla="*/ 0 h 356026"/>
                  <a:gd name="connsiteX2" fmla="*/ 123825 w 124270"/>
                  <a:gd name="connsiteY2" fmla="*/ 213834 h 356026"/>
                  <a:gd name="connsiteX3" fmla="*/ 124270 w 124270"/>
                  <a:gd name="connsiteY3" fmla="*/ 356026 h 356026"/>
                  <a:gd name="connsiteX4" fmla="*/ 2267 w 124270"/>
                  <a:gd name="connsiteY4" fmla="*/ 356026 h 356026"/>
                  <a:gd name="connsiteX5" fmla="*/ 0 w 124270"/>
                  <a:gd name="connsiteY5" fmla="*/ 218596 h 356026"/>
                  <a:gd name="connsiteX6" fmla="*/ 2267 w 124270"/>
                  <a:gd name="connsiteY6" fmla="*/ 0 h 356026"/>
                  <a:gd name="connsiteX0" fmla="*/ 2267 w 124270"/>
                  <a:gd name="connsiteY0" fmla="*/ 0 h 356026"/>
                  <a:gd name="connsiteX1" fmla="*/ 124270 w 124270"/>
                  <a:gd name="connsiteY1" fmla="*/ 0 h 356026"/>
                  <a:gd name="connsiteX2" fmla="*/ 123825 w 124270"/>
                  <a:gd name="connsiteY2" fmla="*/ 213834 h 356026"/>
                  <a:gd name="connsiteX3" fmla="*/ 124270 w 124270"/>
                  <a:gd name="connsiteY3" fmla="*/ 356026 h 356026"/>
                  <a:gd name="connsiteX4" fmla="*/ 2267 w 124270"/>
                  <a:gd name="connsiteY4" fmla="*/ 356026 h 356026"/>
                  <a:gd name="connsiteX5" fmla="*/ 0 w 124270"/>
                  <a:gd name="connsiteY5" fmla="*/ 218596 h 356026"/>
                  <a:gd name="connsiteX6" fmla="*/ 2267 w 124270"/>
                  <a:gd name="connsiteY6" fmla="*/ 0 h 356026"/>
                  <a:gd name="connsiteX0" fmla="*/ 30969 w 152972"/>
                  <a:gd name="connsiteY0" fmla="*/ 0 h 356026"/>
                  <a:gd name="connsiteX1" fmla="*/ 152972 w 152972"/>
                  <a:gd name="connsiteY1" fmla="*/ 0 h 356026"/>
                  <a:gd name="connsiteX2" fmla="*/ 152527 w 152972"/>
                  <a:gd name="connsiteY2" fmla="*/ 213834 h 356026"/>
                  <a:gd name="connsiteX3" fmla="*/ 152972 w 152972"/>
                  <a:gd name="connsiteY3" fmla="*/ 356026 h 356026"/>
                  <a:gd name="connsiteX4" fmla="*/ 13 w 152972"/>
                  <a:gd name="connsiteY4" fmla="*/ 356026 h 356026"/>
                  <a:gd name="connsiteX5" fmla="*/ 28702 w 152972"/>
                  <a:gd name="connsiteY5" fmla="*/ 218596 h 356026"/>
                  <a:gd name="connsiteX6" fmla="*/ 30969 w 152972"/>
                  <a:gd name="connsiteY6" fmla="*/ 0 h 356026"/>
                  <a:gd name="connsiteX0" fmla="*/ 30969 w 188691"/>
                  <a:gd name="connsiteY0" fmla="*/ 0 h 365551"/>
                  <a:gd name="connsiteX1" fmla="*/ 152972 w 188691"/>
                  <a:gd name="connsiteY1" fmla="*/ 0 h 365551"/>
                  <a:gd name="connsiteX2" fmla="*/ 152527 w 188691"/>
                  <a:gd name="connsiteY2" fmla="*/ 213834 h 365551"/>
                  <a:gd name="connsiteX3" fmla="*/ 188691 w 188691"/>
                  <a:gd name="connsiteY3" fmla="*/ 365551 h 365551"/>
                  <a:gd name="connsiteX4" fmla="*/ 13 w 188691"/>
                  <a:gd name="connsiteY4" fmla="*/ 356026 h 365551"/>
                  <a:gd name="connsiteX5" fmla="*/ 28702 w 188691"/>
                  <a:gd name="connsiteY5" fmla="*/ 218596 h 365551"/>
                  <a:gd name="connsiteX6" fmla="*/ 30969 w 188691"/>
                  <a:gd name="connsiteY6" fmla="*/ 0 h 365551"/>
                  <a:gd name="connsiteX0" fmla="*/ 30969 w 186310"/>
                  <a:gd name="connsiteY0" fmla="*/ 0 h 358408"/>
                  <a:gd name="connsiteX1" fmla="*/ 152972 w 186310"/>
                  <a:gd name="connsiteY1" fmla="*/ 0 h 358408"/>
                  <a:gd name="connsiteX2" fmla="*/ 152527 w 186310"/>
                  <a:gd name="connsiteY2" fmla="*/ 213834 h 358408"/>
                  <a:gd name="connsiteX3" fmla="*/ 186310 w 186310"/>
                  <a:gd name="connsiteY3" fmla="*/ 358408 h 358408"/>
                  <a:gd name="connsiteX4" fmla="*/ 13 w 186310"/>
                  <a:gd name="connsiteY4" fmla="*/ 356026 h 358408"/>
                  <a:gd name="connsiteX5" fmla="*/ 28702 w 186310"/>
                  <a:gd name="connsiteY5" fmla="*/ 218596 h 358408"/>
                  <a:gd name="connsiteX6" fmla="*/ 30969 w 186310"/>
                  <a:gd name="connsiteY6" fmla="*/ 0 h 358408"/>
                  <a:gd name="connsiteX0" fmla="*/ 30969 w 186310"/>
                  <a:gd name="connsiteY0" fmla="*/ 0 h 358408"/>
                  <a:gd name="connsiteX1" fmla="*/ 152972 w 186310"/>
                  <a:gd name="connsiteY1" fmla="*/ 0 h 358408"/>
                  <a:gd name="connsiteX2" fmla="*/ 152527 w 186310"/>
                  <a:gd name="connsiteY2" fmla="*/ 213834 h 358408"/>
                  <a:gd name="connsiteX3" fmla="*/ 186310 w 186310"/>
                  <a:gd name="connsiteY3" fmla="*/ 358408 h 358408"/>
                  <a:gd name="connsiteX4" fmla="*/ 13 w 186310"/>
                  <a:gd name="connsiteY4" fmla="*/ 356026 h 358408"/>
                  <a:gd name="connsiteX5" fmla="*/ 28702 w 186310"/>
                  <a:gd name="connsiteY5" fmla="*/ 218596 h 358408"/>
                  <a:gd name="connsiteX6" fmla="*/ 30969 w 186310"/>
                  <a:gd name="connsiteY6" fmla="*/ 0 h 358408"/>
                  <a:gd name="connsiteX0" fmla="*/ 30956 w 186297"/>
                  <a:gd name="connsiteY0" fmla="*/ 0 h 358408"/>
                  <a:gd name="connsiteX1" fmla="*/ 152959 w 186297"/>
                  <a:gd name="connsiteY1" fmla="*/ 0 h 358408"/>
                  <a:gd name="connsiteX2" fmla="*/ 152514 w 186297"/>
                  <a:gd name="connsiteY2" fmla="*/ 213834 h 358408"/>
                  <a:gd name="connsiteX3" fmla="*/ 186297 w 186297"/>
                  <a:gd name="connsiteY3" fmla="*/ 358408 h 358408"/>
                  <a:gd name="connsiteX4" fmla="*/ 0 w 186297"/>
                  <a:gd name="connsiteY4" fmla="*/ 356026 h 358408"/>
                  <a:gd name="connsiteX5" fmla="*/ 28689 w 186297"/>
                  <a:gd name="connsiteY5" fmla="*/ 218596 h 358408"/>
                  <a:gd name="connsiteX6" fmla="*/ 30956 w 186297"/>
                  <a:gd name="connsiteY6" fmla="*/ 0 h 358408"/>
                  <a:gd name="connsiteX0" fmla="*/ 30956 w 179154"/>
                  <a:gd name="connsiteY0" fmla="*/ 0 h 356027"/>
                  <a:gd name="connsiteX1" fmla="*/ 152959 w 179154"/>
                  <a:gd name="connsiteY1" fmla="*/ 0 h 356027"/>
                  <a:gd name="connsiteX2" fmla="*/ 152514 w 179154"/>
                  <a:gd name="connsiteY2" fmla="*/ 213834 h 356027"/>
                  <a:gd name="connsiteX3" fmla="*/ 179154 w 179154"/>
                  <a:gd name="connsiteY3" fmla="*/ 356027 h 356027"/>
                  <a:gd name="connsiteX4" fmla="*/ 0 w 179154"/>
                  <a:gd name="connsiteY4" fmla="*/ 356026 h 356027"/>
                  <a:gd name="connsiteX5" fmla="*/ 28689 w 179154"/>
                  <a:gd name="connsiteY5" fmla="*/ 218596 h 356027"/>
                  <a:gd name="connsiteX6" fmla="*/ 30956 w 179154"/>
                  <a:gd name="connsiteY6" fmla="*/ 0 h 356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9154" h="356027">
                    <a:moveTo>
                      <a:pt x="30956" y="0"/>
                    </a:moveTo>
                    <a:lnTo>
                      <a:pt x="152959" y="0"/>
                    </a:lnTo>
                    <a:cubicBezTo>
                      <a:pt x="152811" y="71278"/>
                      <a:pt x="152662" y="142556"/>
                      <a:pt x="152514" y="213834"/>
                    </a:cubicBezTo>
                    <a:lnTo>
                      <a:pt x="179154" y="356027"/>
                    </a:lnTo>
                    <a:lnTo>
                      <a:pt x="0" y="356026"/>
                    </a:lnTo>
                    <a:lnTo>
                      <a:pt x="28689" y="218596"/>
                    </a:lnTo>
                    <a:cubicBezTo>
                      <a:pt x="29445" y="145731"/>
                      <a:pt x="30200" y="72865"/>
                      <a:pt x="30956" y="0"/>
                    </a:cubicBezTo>
                    <a:close/>
                  </a:path>
                </a:pathLst>
              </a:custGeom>
              <a:gradFill flip="none" rotWithShape="1">
                <a:gsLst>
                  <a:gs pos="15000">
                    <a:srgbClr val="00CC00">
                      <a:alpha val="78000"/>
                    </a:srgbClr>
                  </a:gs>
                  <a:gs pos="64000">
                    <a:srgbClr val="008000"/>
                  </a:gs>
                </a:gsLst>
                <a:lin ang="16200000" scaled="1"/>
                <a:tileRect/>
              </a:gradFill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endParaRPr lang="de-DE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8" name="Gruppieren 147">
                <a:extLst>
                  <a:ext uri="{FF2B5EF4-FFF2-40B4-BE49-F238E27FC236}">
                    <a16:creationId xmlns:a16="http://schemas.microsoft.com/office/drawing/2014/main" id="{10BEE597-0561-4EE4-9EE5-0FF3163F5C07}"/>
                  </a:ext>
                </a:extLst>
              </p:cNvPr>
              <p:cNvGrpSpPr/>
              <p:nvPr/>
            </p:nvGrpSpPr>
            <p:grpSpPr>
              <a:xfrm>
                <a:off x="2891601" y="1904178"/>
                <a:ext cx="520751" cy="506580"/>
                <a:chOff x="4458132" y="1782667"/>
                <a:chExt cx="614642" cy="616594"/>
              </a:xfrm>
            </p:grpSpPr>
            <p:cxnSp>
              <p:nvCxnSpPr>
                <p:cNvPr id="176" name="Gerader Verbinder 175">
                  <a:extLst>
                    <a:ext uri="{FF2B5EF4-FFF2-40B4-BE49-F238E27FC236}">
                      <a16:creationId xmlns:a16="http://schemas.microsoft.com/office/drawing/2014/main" id="{09327BCF-5FEB-4AD7-8832-4E67E0295A8D}"/>
                    </a:ext>
                  </a:extLst>
                </p:cNvPr>
                <p:cNvCxnSpPr/>
                <p:nvPr/>
              </p:nvCxnSpPr>
              <p:spPr>
                <a:xfrm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Gerader Verbinder 176">
                  <a:extLst>
                    <a:ext uri="{FF2B5EF4-FFF2-40B4-BE49-F238E27FC236}">
                      <a16:creationId xmlns:a16="http://schemas.microsoft.com/office/drawing/2014/main" id="{6A2DEC96-0406-432C-AC60-BCA37E1A7337}"/>
                    </a:ext>
                  </a:extLst>
                </p:cNvPr>
                <p:cNvCxnSpPr/>
                <p:nvPr/>
              </p:nvCxnSpPr>
              <p:spPr>
                <a:xfrm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Gerader Verbinder 177">
                  <a:extLst>
                    <a:ext uri="{FF2B5EF4-FFF2-40B4-BE49-F238E27FC236}">
                      <a16:creationId xmlns:a16="http://schemas.microsoft.com/office/drawing/2014/main" id="{3ACD6976-4530-4892-82C4-4B272DCF3F9C}"/>
                    </a:ext>
                  </a:extLst>
                </p:cNvPr>
                <p:cNvCxnSpPr/>
                <p:nvPr/>
              </p:nvCxnSpPr>
              <p:spPr>
                <a:xfrm rot="1800000"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Gerader Verbinder 178">
                  <a:extLst>
                    <a:ext uri="{FF2B5EF4-FFF2-40B4-BE49-F238E27FC236}">
                      <a16:creationId xmlns:a16="http://schemas.microsoft.com/office/drawing/2014/main" id="{1DA1E166-EEB5-47A2-882B-CB78AED8BBAF}"/>
                    </a:ext>
                  </a:extLst>
                </p:cNvPr>
                <p:cNvCxnSpPr/>
                <p:nvPr/>
              </p:nvCxnSpPr>
              <p:spPr>
                <a:xfrm rot="1800000"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Gerader Verbinder 179">
                  <a:extLst>
                    <a:ext uri="{FF2B5EF4-FFF2-40B4-BE49-F238E27FC236}">
                      <a16:creationId xmlns:a16="http://schemas.microsoft.com/office/drawing/2014/main" id="{5BA5AA1A-5536-41B2-9C53-9FFDFC2A1FD7}"/>
                    </a:ext>
                  </a:extLst>
                </p:cNvPr>
                <p:cNvCxnSpPr/>
                <p:nvPr/>
              </p:nvCxnSpPr>
              <p:spPr>
                <a:xfrm rot="3600000"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Gerader Verbinder 180">
                  <a:extLst>
                    <a:ext uri="{FF2B5EF4-FFF2-40B4-BE49-F238E27FC236}">
                      <a16:creationId xmlns:a16="http://schemas.microsoft.com/office/drawing/2014/main" id="{8BB32864-7BF3-48A7-9AFB-8BCBF589B4E4}"/>
                    </a:ext>
                  </a:extLst>
                </p:cNvPr>
                <p:cNvCxnSpPr/>
                <p:nvPr/>
              </p:nvCxnSpPr>
              <p:spPr>
                <a:xfrm rot="3600000"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Gerader Verbinder 181">
                  <a:extLst>
                    <a:ext uri="{FF2B5EF4-FFF2-40B4-BE49-F238E27FC236}">
                      <a16:creationId xmlns:a16="http://schemas.microsoft.com/office/drawing/2014/main" id="{F92C0F86-54F5-41D3-9719-987E92469FC2}"/>
                    </a:ext>
                  </a:extLst>
                </p:cNvPr>
                <p:cNvCxnSpPr/>
                <p:nvPr/>
              </p:nvCxnSpPr>
              <p:spPr>
                <a:xfrm rot="600000">
                  <a:off x="4766458" y="17831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Gerader Verbinder 182">
                  <a:extLst>
                    <a:ext uri="{FF2B5EF4-FFF2-40B4-BE49-F238E27FC236}">
                      <a16:creationId xmlns:a16="http://schemas.microsoft.com/office/drawing/2014/main" id="{530E0822-F238-4E97-B6B4-41444B5B13B7}"/>
                    </a:ext>
                  </a:extLst>
                </p:cNvPr>
                <p:cNvCxnSpPr/>
                <p:nvPr/>
              </p:nvCxnSpPr>
              <p:spPr>
                <a:xfrm rot="600000" flipH="1">
                  <a:off x="4460458" y="20891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Gerader Verbinder 183">
                  <a:extLst>
                    <a:ext uri="{FF2B5EF4-FFF2-40B4-BE49-F238E27FC236}">
                      <a16:creationId xmlns:a16="http://schemas.microsoft.com/office/drawing/2014/main" id="{CA0E2E24-601A-4344-8BD8-00C395A4EDE6}"/>
                    </a:ext>
                  </a:extLst>
                </p:cNvPr>
                <p:cNvCxnSpPr/>
                <p:nvPr/>
              </p:nvCxnSpPr>
              <p:spPr>
                <a:xfrm rot="2400000">
                  <a:off x="4765927" y="1782667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Gerader Verbinder 184">
                  <a:extLst>
                    <a:ext uri="{FF2B5EF4-FFF2-40B4-BE49-F238E27FC236}">
                      <a16:creationId xmlns:a16="http://schemas.microsoft.com/office/drawing/2014/main" id="{217900CA-9A7A-43F3-A5A0-A747D5B5BA00}"/>
                    </a:ext>
                  </a:extLst>
                </p:cNvPr>
                <p:cNvCxnSpPr/>
                <p:nvPr/>
              </p:nvCxnSpPr>
              <p:spPr>
                <a:xfrm rot="2400000" flipH="1">
                  <a:off x="4459927" y="2088667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Gerader Verbinder 185">
                  <a:extLst>
                    <a:ext uri="{FF2B5EF4-FFF2-40B4-BE49-F238E27FC236}">
                      <a16:creationId xmlns:a16="http://schemas.microsoft.com/office/drawing/2014/main" id="{DD4FFAC2-51CA-4D08-9FAB-6B92FA6E4EB6}"/>
                    </a:ext>
                  </a:extLst>
                </p:cNvPr>
                <p:cNvCxnSpPr/>
                <p:nvPr/>
              </p:nvCxnSpPr>
              <p:spPr>
                <a:xfrm rot="4200000">
                  <a:off x="4764507" y="1787261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Gerader Verbinder 186">
                  <a:extLst>
                    <a:ext uri="{FF2B5EF4-FFF2-40B4-BE49-F238E27FC236}">
                      <a16:creationId xmlns:a16="http://schemas.microsoft.com/office/drawing/2014/main" id="{65D8908C-181D-4F56-8A80-F28D0F153633}"/>
                    </a:ext>
                  </a:extLst>
                </p:cNvPr>
                <p:cNvCxnSpPr/>
                <p:nvPr/>
              </p:nvCxnSpPr>
              <p:spPr>
                <a:xfrm rot="4200000" flipH="1">
                  <a:off x="4458507" y="2093261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Gerader Verbinder 187">
                  <a:extLst>
                    <a:ext uri="{FF2B5EF4-FFF2-40B4-BE49-F238E27FC236}">
                      <a16:creationId xmlns:a16="http://schemas.microsoft.com/office/drawing/2014/main" id="{D4E68B94-70C3-4226-88E9-CEFAE0299545}"/>
                    </a:ext>
                  </a:extLst>
                </p:cNvPr>
                <p:cNvCxnSpPr/>
                <p:nvPr/>
              </p:nvCxnSpPr>
              <p:spPr>
                <a:xfrm rot="1200000">
                  <a:off x="4766774" y="1783309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Gerader Verbinder 188">
                  <a:extLst>
                    <a:ext uri="{FF2B5EF4-FFF2-40B4-BE49-F238E27FC236}">
                      <a16:creationId xmlns:a16="http://schemas.microsoft.com/office/drawing/2014/main" id="{CE35FA69-2403-4755-8E3A-87C449762625}"/>
                    </a:ext>
                  </a:extLst>
                </p:cNvPr>
                <p:cNvCxnSpPr/>
                <p:nvPr/>
              </p:nvCxnSpPr>
              <p:spPr>
                <a:xfrm rot="1200000" flipH="1">
                  <a:off x="4460774" y="2089309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Gerader Verbinder 189">
                  <a:extLst>
                    <a:ext uri="{FF2B5EF4-FFF2-40B4-BE49-F238E27FC236}">
                      <a16:creationId xmlns:a16="http://schemas.microsoft.com/office/drawing/2014/main" id="{E5456293-9E7A-450F-AD27-C6DE82137117}"/>
                    </a:ext>
                  </a:extLst>
                </p:cNvPr>
                <p:cNvCxnSpPr/>
                <p:nvPr/>
              </p:nvCxnSpPr>
              <p:spPr>
                <a:xfrm rot="3000000">
                  <a:off x="4766329" y="1782775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Gerader Verbinder 190">
                  <a:extLst>
                    <a:ext uri="{FF2B5EF4-FFF2-40B4-BE49-F238E27FC236}">
                      <a16:creationId xmlns:a16="http://schemas.microsoft.com/office/drawing/2014/main" id="{C1828560-835F-4B0E-A56E-0FD68956B52C}"/>
                    </a:ext>
                  </a:extLst>
                </p:cNvPr>
                <p:cNvCxnSpPr/>
                <p:nvPr/>
              </p:nvCxnSpPr>
              <p:spPr>
                <a:xfrm rot="3000000" flipH="1">
                  <a:off x="4460329" y="2088775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Gerader Verbinder 191">
                  <a:extLst>
                    <a:ext uri="{FF2B5EF4-FFF2-40B4-BE49-F238E27FC236}">
                      <a16:creationId xmlns:a16="http://schemas.microsoft.com/office/drawing/2014/main" id="{DCF9371A-E9A6-4792-99BC-1A82AE43ED3E}"/>
                    </a:ext>
                  </a:extLst>
                </p:cNvPr>
                <p:cNvCxnSpPr/>
                <p:nvPr/>
              </p:nvCxnSpPr>
              <p:spPr>
                <a:xfrm rot="4800000">
                  <a:off x="4764132" y="1787053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r Verbinder 192">
                  <a:extLst>
                    <a:ext uri="{FF2B5EF4-FFF2-40B4-BE49-F238E27FC236}">
                      <a16:creationId xmlns:a16="http://schemas.microsoft.com/office/drawing/2014/main" id="{4F36F478-84A7-49F2-9DF0-E3D74ED864DD}"/>
                    </a:ext>
                  </a:extLst>
                </p:cNvPr>
                <p:cNvCxnSpPr/>
                <p:nvPr/>
              </p:nvCxnSpPr>
              <p:spPr>
                <a:xfrm rot="4800000" flipH="1">
                  <a:off x="4458132" y="2093053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9" name="Gruppieren 148">
                <a:extLst>
                  <a:ext uri="{FF2B5EF4-FFF2-40B4-BE49-F238E27FC236}">
                    <a16:creationId xmlns:a16="http://schemas.microsoft.com/office/drawing/2014/main" id="{9E528583-FB4B-49CC-A8C3-B404BB0C6093}"/>
                  </a:ext>
                </a:extLst>
              </p:cNvPr>
              <p:cNvGrpSpPr/>
              <p:nvPr/>
            </p:nvGrpSpPr>
            <p:grpSpPr>
              <a:xfrm rot="20730189">
                <a:off x="2920152" y="1933312"/>
                <a:ext cx="457511" cy="443652"/>
                <a:chOff x="1742600" y="3719568"/>
                <a:chExt cx="540000" cy="540000"/>
              </a:xfrm>
            </p:grpSpPr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033AE3EA-9FC9-4A52-A991-AC6E0E49AC49}"/>
                    </a:ext>
                  </a:extLst>
                </p:cNvPr>
                <p:cNvSpPr/>
                <p:nvPr/>
              </p:nvSpPr>
              <p:spPr>
                <a:xfrm>
                  <a:off x="1742600" y="3719568"/>
                  <a:ext cx="540000" cy="540000"/>
                </a:xfrm>
                <a:prstGeom prst="ellipse">
                  <a:avLst/>
                </a:prstGeom>
                <a:solidFill>
                  <a:srgbClr val="DDDDDD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175" name="Gerade Verbindung mit Pfeil 174">
                  <a:extLst>
                    <a:ext uri="{FF2B5EF4-FFF2-40B4-BE49-F238E27FC236}">
                      <a16:creationId xmlns:a16="http://schemas.microsoft.com/office/drawing/2014/main" id="{F638A35D-3183-4446-960E-56C777549A09}"/>
                    </a:ext>
                  </a:extLst>
                </p:cNvPr>
                <p:cNvCxnSpPr>
                  <a:endCxn id="174" idx="7"/>
                </p:cNvCxnSpPr>
                <p:nvPr/>
              </p:nvCxnSpPr>
              <p:spPr>
                <a:xfrm flipV="1">
                  <a:off x="2012600" y="3798649"/>
                  <a:ext cx="190919" cy="190919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uppieren 149">
                <a:extLst>
                  <a:ext uri="{FF2B5EF4-FFF2-40B4-BE49-F238E27FC236}">
                    <a16:creationId xmlns:a16="http://schemas.microsoft.com/office/drawing/2014/main" id="{3F7B0489-6782-43B5-81CF-4BC037468910}"/>
                  </a:ext>
                </a:extLst>
              </p:cNvPr>
              <p:cNvGrpSpPr/>
              <p:nvPr/>
            </p:nvGrpSpPr>
            <p:grpSpPr>
              <a:xfrm>
                <a:off x="4274862" y="1904178"/>
                <a:ext cx="520751" cy="506580"/>
                <a:chOff x="4458132" y="1782667"/>
                <a:chExt cx="614642" cy="616594"/>
              </a:xfrm>
            </p:grpSpPr>
            <p:cxnSp>
              <p:nvCxnSpPr>
                <p:cNvPr id="156" name="Gerader Verbinder 155">
                  <a:extLst>
                    <a:ext uri="{FF2B5EF4-FFF2-40B4-BE49-F238E27FC236}">
                      <a16:creationId xmlns:a16="http://schemas.microsoft.com/office/drawing/2014/main" id="{2EFCA339-D9EA-4C45-A53F-4071CC7315DD}"/>
                    </a:ext>
                  </a:extLst>
                </p:cNvPr>
                <p:cNvCxnSpPr/>
                <p:nvPr/>
              </p:nvCxnSpPr>
              <p:spPr>
                <a:xfrm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Gerader Verbinder 156">
                  <a:extLst>
                    <a:ext uri="{FF2B5EF4-FFF2-40B4-BE49-F238E27FC236}">
                      <a16:creationId xmlns:a16="http://schemas.microsoft.com/office/drawing/2014/main" id="{21369597-2603-4475-8B64-B22424FF1BB0}"/>
                    </a:ext>
                  </a:extLst>
                </p:cNvPr>
                <p:cNvCxnSpPr/>
                <p:nvPr/>
              </p:nvCxnSpPr>
              <p:spPr>
                <a:xfrm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Gerader Verbinder 157">
                  <a:extLst>
                    <a:ext uri="{FF2B5EF4-FFF2-40B4-BE49-F238E27FC236}">
                      <a16:creationId xmlns:a16="http://schemas.microsoft.com/office/drawing/2014/main" id="{9AE7677A-D788-49C4-BA80-3B97537CBE15}"/>
                    </a:ext>
                  </a:extLst>
                </p:cNvPr>
                <p:cNvCxnSpPr/>
                <p:nvPr/>
              </p:nvCxnSpPr>
              <p:spPr>
                <a:xfrm rot="1800000"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r Verbinder 158">
                  <a:extLst>
                    <a:ext uri="{FF2B5EF4-FFF2-40B4-BE49-F238E27FC236}">
                      <a16:creationId xmlns:a16="http://schemas.microsoft.com/office/drawing/2014/main" id="{CA47F20F-5BAB-449D-B4F1-F5D6071BFAA3}"/>
                    </a:ext>
                  </a:extLst>
                </p:cNvPr>
                <p:cNvCxnSpPr/>
                <p:nvPr/>
              </p:nvCxnSpPr>
              <p:spPr>
                <a:xfrm rot="1800000"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Gerader Verbinder 159">
                  <a:extLst>
                    <a:ext uri="{FF2B5EF4-FFF2-40B4-BE49-F238E27FC236}">
                      <a16:creationId xmlns:a16="http://schemas.microsoft.com/office/drawing/2014/main" id="{203B3216-68D7-4C3B-9DC4-EC28A64DCF63}"/>
                    </a:ext>
                  </a:extLst>
                </p:cNvPr>
                <p:cNvCxnSpPr/>
                <p:nvPr/>
              </p:nvCxnSpPr>
              <p:spPr>
                <a:xfrm rot="3600000">
                  <a:off x="4765513" y="17850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Gerader Verbinder 160">
                  <a:extLst>
                    <a:ext uri="{FF2B5EF4-FFF2-40B4-BE49-F238E27FC236}">
                      <a16:creationId xmlns:a16="http://schemas.microsoft.com/office/drawing/2014/main" id="{3E499F74-4A99-41A6-9101-8E61584098DE}"/>
                    </a:ext>
                  </a:extLst>
                </p:cNvPr>
                <p:cNvCxnSpPr/>
                <p:nvPr/>
              </p:nvCxnSpPr>
              <p:spPr>
                <a:xfrm rot="3600000" flipH="1">
                  <a:off x="4459513" y="20910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Gerader Verbinder 161">
                  <a:extLst>
                    <a:ext uri="{FF2B5EF4-FFF2-40B4-BE49-F238E27FC236}">
                      <a16:creationId xmlns:a16="http://schemas.microsoft.com/office/drawing/2014/main" id="{7D615251-F597-4100-BAB7-DF082B40196E}"/>
                    </a:ext>
                  </a:extLst>
                </p:cNvPr>
                <p:cNvCxnSpPr/>
                <p:nvPr/>
              </p:nvCxnSpPr>
              <p:spPr>
                <a:xfrm rot="600000">
                  <a:off x="4766458" y="1783116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r Verbinder 162">
                  <a:extLst>
                    <a:ext uri="{FF2B5EF4-FFF2-40B4-BE49-F238E27FC236}">
                      <a16:creationId xmlns:a16="http://schemas.microsoft.com/office/drawing/2014/main" id="{7021CB7F-33B3-4E40-825D-59B5FAEC2F2F}"/>
                    </a:ext>
                  </a:extLst>
                </p:cNvPr>
                <p:cNvCxnSpPr/>
                <p:nvPr/>
              </p:nvCxnSpPr>
              <p:spPr>
                <a:xfrm rot="600000" flipH="1">
                  <a:off x="4460458" y="2089116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Gerader Verbinder 163">
                  <a:extLst>
                    <a:ext uri="{FF2B5EF4-FFF2-40B4-BE49-F238E27FC236}">
                      <a16:creationId xmlns:a16="http://schemas.microsoft.com/office/drawing/2014/main" id="{877EE440-A98E-48C4-8803-2B9A270541DC}"/>
                    </a:ext>
                  </a:extLst>
                </p:cNvPr>
                <p:cNvCxnSpPr/>
                <p:nvPr/>
              </p:nvCxnSpPr>
              <p:spPr>
                <a:xfrm rot="2400000">
                  <a:off x="4765927" y="1782667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Gerader Verbinder 164">
                  <a:extLst>
                    <a:ext uri="{FF2B5EF4-FFF2-40B4-BE49-F238E27FC236}">
                      <a16:creationId xmlns:a16="http://schemas.microsoft.com/office/drawing/2014/main" id="{1F4968DA-7A0B-42AA-B7B5-A4660B1814F4}"/>
                    </a:ext>
                  </a:extLst>
                </p:cNvPr>
                <p:cNvCxnSpPr/>
                <p:nvPr/>
              </p:nvCxnSpPr>
              <p:spPr>
                <a:xfrm rot="2400000" flipH="1">
                  <a:off x="4459927" y="2088667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Gerader Verbinder 165">
                  <a:extLst>
                    <a:ext uri="{FF2B5EF4-FFF2-40B4-BE49-F238E27FC236}">
                      <a16:creationId xmlns:a16="http://schemas.microsoft.com/office/drawing/2014/main" id="{753F777B-ACB9-4C62-B27D-4F8C0F9094DD}"/>
                    </a:ext>
                  </a:extLst>
                </p:cNvPr>
                <p:cNvCxnSpPr/>
                <p:nvPr/>
              </p:nvCxnSpPr>
              <p:spPr>
                <a:xfrm rot="4200000">
                  <a:off x="4764507" y="1787261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Gerader Verbinder 166">
                  <a:extLst>
                    <a:ext uri="{FF2B5EF4-FFF2-40B4-BE49-F238E27FC236}">
                      <a16:creationId xmlns:a16="http://schemas.microsoft.com/office/drawing/2014/main" id="{670CC1EA-2228-4124-A337-D7CCF60E36D4}"/>
                    </a:ext>
                  </a:extLst>
                </p:cNvPr>
                <p:cNvCxnSpPr/>
                <p:nvPr/>
              </p:nvCxnSpPr>
              <p:spPr>
                <a:xfrm rot="4200000" flipH="1">
                  <a:off x="4458507" y="2093261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Gerader Verbinder 167">
                  <a:extLst>
                    <a:ext uri="{FF2B5EF4-FFF2-40B4-BE49-F238E27FC236}">
                      <a16:creationId xmlns:a16="http://schemas.microsoft.com/office/drawing/2014/main" id="{299B3544-132C-402C-9894-59B5379F2074}"/>
                    </a:ext>
                  </a:extLst>
                </p:cNvPr>
                <p:cNvCxnSpPr/>
                <p:nvPr/>
              </p:nvCxnSpPr>
              <p:spPr>
                <a:xfrm rot="1200000">
                  <a:off x="4766774" y="1783309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Gerader Verbinder 168">
                  <a:extLst>
                    <a:ext uri="{FF2B5EF4-FFF2-40B4-BE49-F238E27FC236}">
                      <a16:creationId xmlns:a16="http://schemas.microsoft.com/office/drawing/2014/main" id="{39D10B9F-5F41-4A0F-8308-F7B272D2313D}"/>
                    </a:ext>
                  </a:extLst>
                </p:cNvPr>
                <p:cNvCxnSpPr/>
                <p:nvPr/>
              </p:nvCxnSpPr>
              <p:spPr>
                <a:xfrm rot="1200000" flipH="1">
                  <a:off x="4460774" y="2089309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Gerader Verbinder 169">
                  <a:extLst>
                    <a:ext uri="{FF2B5EF4-FFF2-40B4-BE49-F238E27FC236}">
                      <a16:creationId xmlns:a16="http://schemas.microsoft.com/office/drawing/2014/main" id="{665F06F6-A2D8-4216-890F-C1C118DB6B97}"/>
                    </a:ext>
                  </a:extLst>
                </p:cNvPr>
                <p:cNvCxnSpPr/>
                <p:nvPr/>
              </p:nvCxnSpPr>
              <p:spPr>
                <a:xfrm rot="3000000">
                  <a:off x="4766329" y="1782775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Gerader Verbinder 170">
                  <a:extLst>
                    <a:ext uri="{FF2B5EF4-FFF2-40B4-BE49-F238E27FC236}">
                      <a16:creationId xmlns:a16="http://schemas.microsoft.com/office/drawing/2014/main" id="{A4993840-0CAE-4334-B896-AEE08E64D245}"/>
                    </a:ext>
                  </a:extLst>
                </p:cNvPr>
                <p:cNvCxnSpPr/>
                <p:nvPr/>
              </p:nvCxnSpPr>
              <p:spPr>
                <a:xfrm rot="3000000" flipH="1">
                  <a:off x="4460329" y="2088775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Gerader Verbinder 171">
                  <a:extLst>
                    <a:ext uri="{FF2B5EF4-FFF2-40B4-BE49-F238E27FC236}">
                      <a16:creationId xmlns:a16="http://schemas.microsoft.com/office/drawing/2014/main" id="{EDAD8C8C-F32E-4557-BA6B-C04C42AF4D16}"/>
                    </a:ext>
                  </a:extLst>
                </p:cNvPr>
                <p:cNvCxnSpPr/>
                <p:nvPr/>
              </p:nvCxnSpPr>
              <p:spPr>
                <a:xfrm rot="4800000">
                  <a:off x="4764132" y="1787053"/>
                  <a:ext cx="0" cy="612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Gerader Verbinder 172">
                  <a:extLst>
                    <a:ext uri="{FF2B5EF4-FFF2-40B4-BE49-F238E27FC236}">
                      <a16:creationId xmlns:a16="http://schemas.microsoft.com/office/drawing/2014/main" id="{AAECA1B5-4AFF-45B5-996E-E98468D19BED}"/>
                    </a:ext>
                  </a:extLst>
                </p:cNvPr>
                <p:cNvCxnSpPr/>
                <p:nvPr/>
              </p:nvCxnSpPr>
              <p:spPr>
                <a:xfrm rot="4800000" flipH="1">
                  <a:off x="4458132" y="2093053"/>
                  <a:ext cx="612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uppieren 150">
                <a:extLst>
                  <a:ext uri="{FF2B5EF4-FFF2-40B4-BE49-F238E27FC236}">
                    <a16:creationId xmlns:a16="http://schemas.microsoft.com/office/drawing/2014/main" id="{07E2967D-4A9E-4964-9D1D-45C8C1A8BA0F}"/>
                  </a:ext>
                </a:extLst>
              </p:cNvPr>
              <p:cNvGrpSpPr/>
              <p:nvPr/>
            </p:nvGrpSpPr>
            <p:grpSpPr>
              <a:xfrm>
                <a:off x="4300573" y="1933312"/>
                <a:ext cx="457511" cy="443652"/>
                <a:chOff x="3371910" y="3719568"/>
                <a:chExt cx="540000" cy="540000"/>
              </a:xfrm>
            </p:grpSpPr>
            <p:sp>
              <p:nvSpPr>
                <p:cNvPr id="154" name="Ellipse 153">
                  <a:extLst>
                    <a:ext uri="{FF2B5EF4-FFF2-40B4-BE49-F238E27FC236}">
                      <a16:creationId xmlns:a16="http://schemas.microsoft.com/office/drawing/2014/main" id="{BD58A151-7C4C-4BFB-81A3-467534997CC6}"/>
                    </a:ext>
                  </a:extLst>
                </p:cNvPr>
                <p:cNvSpPr/>
                <p:nvPr/>
              </p:nvSpPr>
              <p:spPr>
                <a:xfrm>
                  <a:off x="3371910" y="3719568"/>
                  <a:ext cx="540000" cy="540000"/>
                </a:xfrm>
                <a:prstGeom prst="ellipse">
                  <a:avLst/>
                </a:prstGeom>
                <a:solidFill>
                  <a:srgbClr val="DDDDDD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 fontScale="25000" lnSpcReduction="20000"/>
                </a:bodyPr>
                <a:lstStyle/>
                <a:p>
                  <a:pPr algn="ctr"/>
                  <a:endParaRPr lang="de-DE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155" name="Gerade Verbindung mit Pfeil 154">
                  <a:extLst>
                    <a:ext uri="{FF2B5EF4-FFF2-40B4-BE49-F238E27FC236}">
                      <a16:creationId xmlns:a16="http://schemas.microsoft.com/office/drawing/2014/main" id="{47816A6F-4B13-4D32-BAAA-8AE62C15D6A5}"/>
                    </a:ext>
                  </a:extLst>
                </p:cNvPr>
                <p:cNvCxnSpPr>
                  <a:endCxn id="154" idx="0"/>
                </p:cNvCxnSpPr>
                <p:nvPr/>
              </p:nvCxnSpPr>
              <p:spPr>
                <a:xfrm flipV="1">
                  <a:off x="3641910" y="3719568"/>
                  <a:ext cx="0" cy="264528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2" name="Textfeld 151">
                <a:extLst>
                  <a:ext uri="{FF2B5EF4-FFF2-40B4-BE49-F238E27FC236}">
                    <a16:creationId xmlns:a16="http://schemas.microsoft.com/office/drawing/2014/main" id="{C59C0188-9894-4EFB-B30A-E92B1BB5C50E}"/>
                  </a:ext>
                </a:extLst>
              </p:cNvPr>
              <p:cNvSpPr txBox="1"/>
              <p:nvPr/>
            </p:nvSpPr>
            <p:spPr>
              <a:xfrm>
                <a:off x="4778472" y="1882730"/>
                <a:ext cx="386644" cy="30777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normAutofit fontScale="32500" lnSpcReduction="20000"/>
              </a:bodyPr>
              <a:lstStyle/>
              <a:p>
                <a:r>
                  <a:rPr lang="de-DE" sz="1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°C</a:t>
                </a:r>
              </a:p>
            </p:txBody>
          </p:sp>
          <p:sp>
            <p:nvSpPr>
              <p:cNvPr id="153" name="Textfeld 152">
                <a:extLst>
                  <a:ext uri="{FF2B5EF4-FFF2-40B4-BE49-F238E27FC236}">
                    <a16:creationId xmlns:a16="http://schemas.microsoft.com/office/drawing/2014/main" id="{90A44B9A-D0EE-47AE-9736-AE471273BA8D}"/>
                  </a:ext>
                </a:extLst>
              </p:cNvPr>
              <p:cNvSpPr txBox="1"/>
              <p:nvPr/>
            </p:nvSpPr>
            <p:spPr>
              <a:xfrm>
                <a:off x="2382942" y="1818049"/>
                <a:ext cx="612668" cy="276999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normAutofit fontScale="32500" lnSpcReduction="20000"/>
              </a:bodyPr>
              <a:lstStyle/>
              <a:p>
                <a:r>
                  <a:rPr lang="de-DE" sz="12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U/min</a:t>
                </a:r>
              </a:p>
            </p:txBody>
          </p:sp>
        </p:grpSp>
        <p:sp>
          <p:nvSpPr>
            <p:cNvPr id="145" name="Rechteck 58">
              <a:extLst>
                <a:ext uri="{FF2B5EF4-FFF2-40B4-BE49-F238E27FC236}">
                  <a16:creationId xmlns:a16="http://schemas.microsoft.com/office/drawing/2014/main" id="{61797452-EF2E-42AD-9744-6DEF6C9B85A1}"/>
                </a:ext>
              </a:extLst>
            </p:cNvPr>
            <p:cNvSpPr/>
            <p:nvPr/>
          </p:nvSpPr>
          <p:spPr>
            <a:xfrm rot="10800000">
              <a:off x="4038752" y="1988289"/>
              <a:ext cx="179154" cy="356027"/>
            </a:xfrm>
            <a:custGeom>
              <a:avLst/>
              <a:gdLst>
                <a:gd name="connsiteX0" fmla="*/ 0 w 122003"/>
                <a:gd name="connsiteY0" fmla="*/ 0 h 356026"/>
                <a:gd name="connsiteX1" fmla="*/ 122003 w 122003"/>
                <a:gd name="connsiteY1" fmla="*/ 0 h 356026"/>
                <a:gd name="connsiteX2" fmla="*/ 122003 w 122003"/>
                <a:gd name="connsiteY2" fmla="*/ 356026 h 356026"/>
                <a:gd name="connsiteX3" fmla="*/ 0 w 122003"/>
                <a:gd name="connsiteY3" fmla="*/ 356026 h 356026"/>
                <a:gd name="connsiteX4" fmla="*/ 0 w 122003"/>
                <a:gd name="connsiteY4" fmla="*/ 0 h 356026"/>
                <a:gd name="connsiteX0" fmla="*/ 2267 w 124270"/>
                <a:gd name="connsiteY0" fmla="*/ 0 h 356026"/>
                <a:gd name="connsiteX1" fmla="*/ 124270 w 124270"/>
                <a:gd name="connsiteY1" fmla="*/ 0 h 356026"/>
                <a:gd name="connsiteX2" fmla="*/ 124270 w 124270"/>
                <a:gd name="connsiteY2" fmla="*/ 356026 h 356026"/>
                <a:gd name="connsiteX3" fmla="*/ 2267 w 124270"/>
                <a:gd name="connsiteY3" fmla="*/ 356026 h 356026"/>
                <a:gd name="connsiteX4" fmla="*/ 0 w 124270"/>
                <a:gd name="connsiteY4" fmla="*/ 218596 h 356026"/>
                <a:gd name="connsiteX5" fmla="*/ 2267 w 124270"/>
                <a:gd name="connsiteY5" fmla="*/ 0 h 356026"/>
                <a:gd name="connsiteX0" fmla="*/ 2267 w 124270"/>
                <a:gd name="connsiteY0" fmla="*/ 0 h 356026"/>
                <a:gd name="connsiteX1" fmla="*/ 124270 w 124270"/>
                <a:gd name="connsiteY1" fmla="*/ 0 h 356026"/>
                <a:gd name="connsiteX2" fmla="*/ 123825 w 124270"/>
                <a:gd name="connsiteY2" fmla="*/ 213834 h 356026"/>
                <a:gd name="connsiteX3" fmla="*/ 124270 w 124270"/>
                <a:gd name="connsiteY3" fmla="*/ 356026 h 356026"/>
                <a:gd name="connsiteX4" fmla="*/ 2267 w 124270"/>
                <a:gd name="connsiteY4" fmla="*/ 356026 h 356026"/>
                <a:gd name="connsiteX5" fmla="*/ 0 w 124270"/>
                <a:gd name="connsiteY5" fmla="*/ 218596 h 356026"/>
                <a:gd name="connsiteX6" fmla="*/ 2267 w 124270"/>
                <a:gd name="connsiteY6" fmla="*/ 0 h 356026"/>
                <a:gd name="connsiteX0" fmla="*/ 2267 w 124270"/>
                <a:gd name="connsiteY0" fmla="*/ 0 h 356026"/>
                <a:gd name="connsiteX1" fmla="*/ 124270 w 124270"/>
                <a:gd name="connsiteY1" fmla="*/ 0 h 356026"/>
                <a:gd name="connsiteX2" fmla="*/ 123825 w 124270"/>
                <a:gd name="connsiteY2" fmla="*/ 213834 h 356026"/>
                <a:gd name="connsiteX3" fmla="*/ 124270 w 124270"/>
                <a:gd name="connsiteY3" fmla="*/ 356026 h 356026"/>
                <a:gd name="connsiteX4" fmla="*/ 2267 w 124270"/>
                <a:gd name="connsiteY4" fmla="*/ 356026 h 356026"/>
                <a:gd name="connsiteX5" fmla="*/ 0 w 124270"/>
                <a:gd name="connsiteY5" fmla="*/ 218596 h 356026"/>
                <a:gd name="connsiteX6" fmla="*/ 2267 w 124270"/>
                <a:gd name="connsiteY6" fmla="*/ 0 h 356026"/>
                <a:gd name="connsiteX0" fmla="*/ 2267 w 124270"/>
                <a:gd name="connsiteY0" fmla="*/ 0 h 356026"/>
                <a:gd name="connsiteX1" fmla="*/ 124270 w 124270"/>
                <a:gd name="connsiteY1" fmla="*/ 0 h 356026"/>
                <a:gd name="connsiteX2" fmla="*/ 123825 w 124270"/>
                <a:gd name="connsiteY2" fmla="*/ 213834 h 356026"/>
                <a:gd name="connsiteX3" fmla="*/ 124270 w 124270"/>
                <a:gd name="connsiteY3" fmla="*/ 356026 h 356026"/>
                <a:gd name="connsiteX4" fmla="*/ 2267 w 124270"/>
                <a:gd name="connsiteY4" fmla="*/ 356026 h 356026"/>
                <a:gd name="connsiteX5" fmla="*/ 0 w 124270"/>
                <a:gd name="connsiteY5" fmla="*/ 218596 h 356026"/>
                <a:gd name="connsiteX6" fmla="*/ 2267 w 124270"/>
                <a:gd name="connsiteY6" fmla="*/ 0 h 356026"/>
                <a:gd name="connsiteX0" fmla="*/ 30969 w 152972"/>
                <a:gd name="connsiteY0" fmla="*/ 0 h 356026"/>
                <a:gd name="connsiteX1" fmla="*/ 152972 w 152972"/>
                <a:gd name="connsiteY1" fmla="*/ 0 h 356026"/>
                <a:gd name="connsiteX2" fmla="*/ 152527 w 152972"/>
                <a:gd name="connsiteY2" fmla="*/ 213834 h 356026"/>
                <a:gd name="connsiteX3" fmla="*/ 152972 w 152972"/>
                <a:gd name="connsiteY3" fmla="*/ 356026 h 356026"/>
                <a:gd name="connsiteX4" fmla="*/ 13 w 152972"/>
                <a:gd name="connsiteY4" fmla="*/ 356026 h 356026"/>
                <a:gd name="connsiteX5" fmla="*/ 28702 w 152972"/>
                <a:gd name="connsiteY5" fmla="*/ 218596 h 356026"/>
                <a:gd name="connsiteX6" fmla="*/ 30969 w 152972"/>
                <a:gd name="connsiteY6" fmla="*/ 0 h 356026"/>
                <a:gd name="connsiteX0" fmla="*/ 30969 w 188691"/>
                <a:gd name="connsiteY0" fmla="*/ 0 h 365551"/>
                <a:gd name="connsiteX1" fmla="*/ 152972 w 188691"/>
                <a:gd name="connsiteY1" fmla="*/ 0 h 365551"/>
                <a:gd name="connsiteX2" fmla="*/ 152527 w 188691"/>
                <a:gd name="connsiteY2" fmla="*/ 213834 h 365551"/>
                <a:gd name="connsiteX3" fmla="*/ 188691 w 188691"/>
                <a:gd name="connsiteY3" fmla="*/ 365551 h 365551"/>
                <a:gd name="connsiteX4" fmla="*/ 13 w 188691"/>
                <a:gd name="connsiteY4" fmla="*/ 356026 h 365551"/>
                <a:gd name="connsiteX5" fmla="*/ 28702 w 188691"/>
                <a:gd name="connsiteY5" fmla="*/ 218596 h 365551"/>
                <a:gd name="connsiteX6" fmla="*/ 30969 w 188691"/>
                <a:gd name="connsiteY6" fmla="*/ 0 h 365551"/>
                <a:gd name="connsiteX0" fmla="*/ 30969 w 186310"/>
                <a:gd name="connsiteY0" fmla="*/ 0 h 358408"/>
                <a:gd name="connsiteX1" fmla="*/ 152972 w 186310"/>
                <a:gd name="connsiteY1" fmla="*/ 0 h 358408"/>
                <a:gd name="connsiteX2" fmla="*/ 152527 w 186310"/>
                <a:gd name="connsiteY2" fmla="*/ 213834 h 358408"/>
                <a:gd name="connsiteX3" fmla="*/ 186310 w 186310"/>
                <a:gd name="connsiteY3" fmla="*/ 358408 h 358408"/>
                <a:gd name="connsiteX4" fmla="*/ 13 w 186310"/>
                <a:gd name="connsiteY4" fmla="*/ 356026 h 358408"/>
                <a:gd name="connsiteX5" fmla="*/ 28702 w 186310"/>
                <a:gd name="connsiteY5" fmla="*/ 218596 h 358408"/>
                <a:gd name="connsiteX6" fmla="*/ 30969 w 186310"/>
                <a:gd name="connsiteY6" fmla="*/ 0 h 358408"/>
                <a:gd name="connsiteX0" fmla="*/ 30969 w 186310"/>
                <a:gd name="connsiteY0" fmla="*/ 0 h 358408"/>
                <a:gd name="connsiteX1" fmla="*/ 152972 w 186310"/>
                <a:gd name="connsiteY1" fmla="*/ 0 h 358408"/>
                <a:gd name="connsiteX2" fmla="*/ 152527 w 186310"/>
                <a:gd name="connsiteY2" fmla="*/ 213834 h 358408"/>
                <a:gd name="connsiteX3" fmla="*/ 186310 w 186310"/>
                <a:gd name="connsiteY3" fmla="*/ 358408 h 358408"/>
                <a:gd name="connsiteX4" fmla="*/ 13 w 186310"/>
                <a:gd name="connsiteY4" fmla="*/ 356026 h 358408"/>
                <a:gd name="connsiteX5" fmla="*/ 28702 w 186310"/>
                <a:gd name="connsiteY5" fmla="*/ 218596 h 358408"/>
                <a:gd name="connsiteX6" fmla="*/ 30969 w 186310"/>
                <a:gd name="connsiteY6" fmla="*/ 0 h 358408"/>
                <a:gd name="connsiteX0" fmla="*/ 30956 w 186297"/>
                <a:gd name="connsiteY0" fmla="*/ 0 h 358408"/>
                <a:gd name="connsiteX1" fmla="*/ 152959 w 186297"/>
                <a:gd name="connsiteY1" fmla="*/ 0 h 358408"/>
                <a:gd name="connsiteX2" fmla="*/ 152514 w 186297"/>
                <a:gd name="connsiteY2" fmla="*/ 213834 h 358408"/>
                <a:gd name="connsiteX3" fmla="*/ 186297 w 186297"/>
                <a:gd name="connsiteY3" fmla="*/ 358408 h 358408"/>
                <a:gd name="connsiteX4" fmla="*/ 0 w 186297"/>
                <a:gd name="connsiteY4" fmla="*/ 356026 h 358408"/>
                <a:gd name="connsiteX5" fmla="*/ 28689 w 186297"/>
                <a:gd name="connsiteY5" fmla="*/ 218596 h 358408"/>
                <a:gd name="connsiteX6" fmla="*/ 30956 w 186297"/>
                <a:gd name="connsiteY6" fmla="*/ 0 h 358408"/>
                <a:gd name="connsiteX0" fmla="*/ 30956 w 179154"/>
                <a:gd name="connsiteY0" fmla="*/ 0 h 356027"/>
                <a:gd name="connsiteX1" fmla="*/ 152959 w 179154"/>
                <a:gd name="connsiteY1" fmla="*/ 0 h 356027"/>
                <a:gd name="connsiteX2" fmla="*/ 152514 w 179154"/>
                <a:gd name="connsiteY2" fmla="*/ 213834 h 356027"/>
                <a:gd name="connsiteX3" fmla="*/ 179154 w 179154"/>
                <a:gd name="connsiteY3" fmla="*/ 356027 h 356027"/>
                <a:gd name="connsiteX4" fmla="*/ 0 w 179154"/>
                <a:gd name="connsiteY4" fmla="*/ 356026 h 356027"/>
                <a:gd name="connsiteX5" fmla="*/ 28689 w 179154"/>
                <a:gd name="connsiteY5" fmla="*/ 218596 h 356027"/>
                <a:gd name="connsiteX6" fmla="*/ 30956 w 179154"/>
                <a:gd name="connsiteY6" fmla="*/ 0 h 356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154" h="356027">
                  <a:moveTo>
                    <a:pt x="30956" y="0"/>
                  </a:moveTo>
                  <a:lnTo>
                    <a:pt x="152959" y="0"/>
                  </a:lnTo>
                  <a:cubicBezTo>
                    <a:pt x="152811" y="71278"/>
                    <a:pt x="152662" y="142556"/>
                    <a:pt x="152514" y="213834"/>
                  </a:cubicBezTo>
                  <a:lnTo>
                    <a:pt x="179154" y="356027"/>
                  </a:lnTo>
                  <a:lnTo>
                    <a:pt x="0" y="356026"/>
                  </a:lnTo>
                  <a:lnTo>
                    <a:pt x="28689" y="218596"/>
                  </a:lnTo>
                  <a:cubicBezTo>
                    <a:pt x="29445" y="145731"/>
                    <a:pt x="30200" y="72865"/>
                    <a:pt x="30956" y="0"/>
                  </a:cubicBezTo>
                  <a:close/>
                </a:path>
              </a:pathLst>
            </a:custGeom>
            <a:gradFill flip="none" rotWithShape="1">
              <a:gsLst>
                <a:gs pos="15000">
                  <a:srgbClr val="00CC00">
                    <a:alpha val="78000"/>
                  </a:srgbClr>
                </a:gs>
                <a:gs pos="64000">
                  <a:srgbClr val="008000"/>
                </a:gs>
              </a:gsLst>
              <a:lin ang="16200000" scaled="1"/>
              <a:tileRect/>
            </a:gra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40000" lnSpcReduction="20000"/>
            </a:bodyPr>
            <a:lstStyle/>
            <a:p>
              <a:pPr algn="ctr"/>
              <a:endParaRPr lang="de-DE">
                <a:solidFill>
                  <a:prstClr val="white"/>
                </a:solidFill>
              </a:endParaRPr>
            </a:p>
          </p:txBody>
        </p:sp>
      </p:grpSp>
      <p:grpSp>
        <p:nvGrpSpPr>
          <p:cNvPr id="199" name="Gruppieren 198">
            <a:extLst>
              <a:ext uri="{FF2B5EF4-FFF2-40B4-BE49-F238E27FC236}">
                <a16:creationId xmlns:a16="http://schemas.microsoft.com/office/drawing/2014/main" id="{1AC2C49A-50E2-4F7E-9448-05AF3FECDA48}"/>
              </a:ext>
            </a:extLst>
          </p:cNvPr>
          <p:cNvGrpSpPr/>
          <p:nvPr/>
        </p:nvGrpSpPr>
        <p:grpSpPr>
          <a:xfrm>
            <a:off x="3094820" y="4297628"/>
            <a:ext cx="1099573" cy="1312054"/>
            <a:chOff x="4829803" y="4244783"/>
            <a:chExt cx="1099573" cy="1312054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6A02979F-AA3B-47DB-9B32-8BA616266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9803" y="4244783"/>
              <a:ext cx="1099573" cy="1312054"/>
            </a:xfrm>
            <a:custGeom>
              <a:avLst/>
              <a:gdLst>
                <a:gd name="T0" fmla="*/ 937 w 937"/>
                <a:gd name="T1" fmla="*/ 4 h 1261"/>
                <a:gd name="T2" fmla="*/ 884 w 937"/>
                <a:gd name="T3" fmla="*/ 84 h 1261"/>
                <a:gd name="T4" fmla="*/ 884 w 937"/>
                <a:gd name="T5" fmla="*/ 1147 h 1261"/>
                <a:gd name="T6" fmla="*/ 882 w 937"/>
                <a:gd name="T7" fmla="*/ 1170 h 1261"/>
                <a:gd name="T8" fmla="*/ 876 w 937"/>
                <a:gd name="T9" fmla="*/ 1192 h 1261"/>
                <a:gd name="T10" fmla="*/ 868 w 937"/>
                <a:gd name="T11" fmla="*/ 1210 h 1261"/>
                <a:gd name="T12" fmla="*/ 854 w 937"/>
                <a:gd name="T13" fmla="*/ 1229 h 1261"/>
                <a:gd name="T14" fmla="*/ 839 w 937"/>
                <a:gd name="T15" fmla="*/ 1241 h 1261"/>
                <a:gd name="T16" fmla="*/ 821 w 937"/>
                <a:gd name="T17" fmla="*/ 1253 h 1261"/>
                <a:gd name="T18" fmla="*/ 801 w 937"/>
                <a:gd name="T19" fmla="*/ 1259 h 1261"/>
                <a:gd name="T20" fmla="*/ 780 w 937"/>
                <a:gd name="T21" fmla="*/ 1261 h 1261"/>
                <a:gd name="T22" fmla="*/ 106 w 937"/>
                <a:gd name="T23" fmla="*/ 1261 h 1261"/>
                <a:gd name="T24" fmla="*/ 83 w 937"/>
                <a:gd name="T25" fmla="*/ 1259 h 1261"/>
                <a:gd name="T26" fmla="*/ 63 w 937"/>
                <a:gd name="T27" fmla="*/ 1253 h 1261"/>
                <a:gd name="T28" fmla="*/ 47 w 937"/>
                <a:gd name="T29" fmla="*/ 1241 h 1261"/>
                <a:gd name="T30" fmla="*/ 31 w 937"/>
                <a:gd name="T31" fmla="*/ 1229 h 1261"/>
                <a:gd name="T32" fmla="*/ 18 w 937"/>
                <a:gd name="T33" fmla="*/ 1210 h 1261"/>
                <a:gd name="T34" fmla="*/ 8 w 937"/>
                <a:gd name="T35" fmla="*/ 1192 h 1261"/>
                <a:gd name="T36" fmla="*/ 2 w 937"/>
                <a:gd name="T37" fmla="*/ 1170 h 1261"/>
                <a:gd name="T38" fmla="*/ 0 w 937"/>
                <a:gd name="T39" fmla="*/ 1147 h 1261"/>
                <a:gd name="T40" fmla="*/ 0 w 937"/>
                <a:gd name="T41" fmla="*/ 0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37" h="1261">
                  <a:moveTo>
                    <a:pt x="937" y="4"/>
                  </a:moveTo>
                  <a:lnTo>
                    <a:pt x="884" y="84"/>
                  </a:lnTo>
                  <a:lnTo>
                    <a:pt x="884" y="1147"/>
                  </a:lnTo>
                  <a:lnTo>
                    <a:pt x="882" y="1170"/>
                  </a:lnTo>
                  <a:lnTo>
                    <a:pt x="876" y="1192"/>
                  </a:lnTo>
                  <a:lnTo>
                    <a:pt x="868" y="1210"/>
                  </a:lnTo>
                  <a:lnTo>
                    <a:pt x="854" y="1229"/>
                  </a:lnTo>
                  <a:lnTo>
                    <a:pt x="839" y="1241"/>
                  </a:lnTo>
                  <a:lnTo>
                    <a:pt x="821" y="1253"/>
                  </a:lnTo>
                  <a:lnTo>
                    <a:pt x="801" y="1259"/>
                  </a:lnTo>
                  <a:lnTo>
                    <a:pt x="780" y="1261"/>
                  </a:lnTo>
                  <a:lnTo>
                    <a:pt x="106" y="1261"/>
                  </a:lnTo>
                  <a:lnTo>
                    <a:pt x="83" y="1259"/>
                  </a:lnTo>
                  <a:lnTo>
                    <a:pt x="63" y="1253"/>
                  </a:lnTo>
                  <a:lnTo>
                    <a:pt x="47" y="1241"/>
                  </a:lnTo>
                  <a:lnTo>
                    <a:pt x="31" y="1229"/>
                  </a:lnTo>
                  <a:lnTo>
                    <a:pt x="18" y="1210"/>
                  </a:lnTo>
                  <a:lnTo>
                    <a:pt x="8" y="1192"/>
                  </a:lnTo>
                  <a:lnTo>
                    <a:pt x="2" y="1170"/>
                  </a:lnTo>
                  <a:lnTo>
                    <a:pt x="0" y="1147"/>
                  </a:lnTo>
                  <a:lnTo>
                    <a:pt x="0" y="0"/>
                  </a:lnTo>
                </a:path>
              </a:pathLst>
            </a:custGeom>
            <a:gradFill flip="none" rotWithShape="1">
              <a:gsLst>
                <a:gs pos="22000">
                  <a:srgbClr val="F6F6F6"/>
                </a:gs>
                <a:gs pos="21000">
                  <a:schemeClr val="bg1">
                    <a:lumMod val="85000"/>
                  </a:schemeClr>
                </a:gs>
                <a:gs pos="100000">
                  <a:schemeClr val="bg1"/>
                </a:gs>
                <a:gs pos="2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Flussdiagramm: Alternativer Prozess 7">
              <a:extLst>
                <a:ext uri="{FF2B5EF4-FFF2-40B4-BE49-F238E27FC236}">
                  <a16:creationId xmlns:a16="http://schemas.microsoft.com/office/drawing/2014/main" id="{664E469C-6A92-4774-9EE5-4A1778501BA8}"/>
                </a:ext>
              </a:extLst>
            </p:cNvPr>
            <p:cNvSpPr/>
            <p:nvPr/>
          </p:nvSpPr>
          <p:spPr>
            <a:xfrm>
              <a:off x="5218685" y="5474696"/>
              <a:ext cx="321807" cy="69641"/>
            </a:xfrm>
            <a:prstGeom prst="flowChartAlternate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oup 26">
            <a:extLst>
              <a:ext uri="{FF2B5EF4-FFF2-40B4-BE49-F238E27FC236}">
                <a16:creationId xmlns:a16="http://schemas.microsoft.com/office/drawing/2014/main" id="{ABDA3957-8562-4732-9EED-61CA181DE549}"/>
              </a:ext>
            </a:extLst>
          </p:cNvPr>
          <p:cNvGrpSpPr>
            <a:grpSpLocks/>
          </p:cNvGrpSpPr>
          <p:nvPr/>
        </p:nvGrpSpPr>
        <p:grpSpPr bwMode="auto">
          <a:xfrm>
            <a:off x="3735354" y="2962257"/>
            <a:ext cx="320507" cy="2551980"/>
            <a:chOff x="4128" y="480"/>
            <a:chExt cx="336" cy="1417"/>
          </a:xfrm>
        </p:grpSpPr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B685AEF2-E4B1-453C-ACA9-E43D5E01A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816"/>
              <a:ext cx="240" cy="3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2" name="Group 28">
              <a:extLst>
                <a:ext uri="{FF2B5EF4-FFF2-40B4-BE49-F238E27FC236}">
                  <a16:creationId xmlns:a16="http://schemas.microsoft.com/office/drawing/2014/main" id="{44CCB31A-061D-40AA-9301-0AA0EBD24A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831"/>
              <a:ext cx="144" cy="1066"/>
              <a:chOff x="2976" y="1104"/>
              <a:chExt cx="144" cy="1443"/>
            </a:xfrm>
          </p:grpSpPr>
          <p:sp>
            <p:nvSpPr>
              <p:cNvPr id="27" name="Oval 29">
                <a:extLst>
                  <a:ext uri="{FF2B5EF4-FFF2-40B4-BE49-F238E27FC236}">
                    <a16:creationId xmlns:a16="http://schemas.microsoft.com/office/drawing/2014/main" id="{D8A7E081-4161-448C-AC7E-434D1DEC8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144" cy="99"/>
              </a:xfrm>
              <a:prstGeom prst="ellipse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DDDDDD">
                      <a:gamma/>
                      <a:shade val="77255"/>
                      <a:invGamma/>
                    </a:srgbClr>
                  </a:gs>
                </a:gsLst>
                <a:lin ang="0" scaled="1"/>
              </a:gradFill>
              <a:ln w="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8" name="Rectangle 30">
                <a:extLst>
                  <a:ext uri="{FF2B5EF4-FFF2-40B4-BE49-F238E27FC236}">
                    <a16:creationId xmlns:a16="http://schemas.microsoft.com/office/drawing/2014/main" id="{5278A3F0-F556-4ADB-8FEC-D3DDFB1AB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104"/>
                <a:ext cx="144" cy="1344"/>
              </a:xfrm>
              <a:prstGeom prst="rect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DDDDDD">
                      <a:gamma/>
                      <a:shade val="77255"/>
                      <a:invGamma/>
                    </a:srgbClr>
                  </a:gs>
                </a:gsLst>
                <a:lin ang="0" scaled="1"/>
              </a:gradFill>
              <a:ln w="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3" name="Rectangle 31">
              <a:extLst>
                <a:ext uri="{FF2B5EF4-FFF2-40B4-BE49-F238E27FC236}">
                  <a16:creationId xmlns:a16="http://schemas.microsoft.com/office/drawing/2014/main" id="{288ABF5E-3097-4568-80F0-8AA5D65F4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831"/>
              <a:ext cx="336" cy="3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" name="Group 32">
              <a:extLst>
                <a:ext uri="{FF2B5EF4-FFF2-40B4-BE49-F238E27FC236}">
                  <a16:creationId xmlns:a16="http://schemas.microsoft.com/office/drawing/2014/main" id="{8959CB2D-3969-454F-B36C-51998BC570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" y="480"/>
              <a:ext cx="240" cy="351"/>
              <a:chOff x="2304" y="1491"/>
              <a:chExt cx="240" cy="429"/>
            </a:xfrm>
          </p:grpSpPr>
          <p:sp>
            <p:nvSpPr>
              <p:cNvPr id="25" name="Freeform 33">
                <a:extLst>
                  <a:ext uri="{FF2B5EF4-FFF2-40B4-BE49-F238E27FC236}">
                    <a16:creationId xmlns:a16="http://schemas.microsoft.com/office/drawing/2014/main" id="{40E363C9-7FE5-4939-AB6C-27D2D9A84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1632"/>
                <a:ext cx="240" cy="288"/>
              </a:xfrm>
              <a:custGeom>
                <a:avLst/>
                <a:gdLst>
                  <a:gd name="T0" fmla="*/ 240 w 240"/>
                  <a:gd name="T1" fmla="*/ 288 h 288"/>
                  <a:gd name="T2" fmla="*/ 0 w 240"/>
                  <a:gd name="T3" fmla="*/ 288 h 288"/>
                  <a:gd name="T4" fmla="*/ 48 w 240"/>
                  <a:gd name="T5" fmla="*/ 0 h 288"/>
                  <a:gd name="T6" fmla="*/ 192 w 240"/>
                  <a:gd name="T7" fmla="*/ 0 h 288"/>
                  <a:gd name="T8" fmla="*/ 240 w 240"/>
                  <a:gd name="T9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88">
                    <a:moveTo>
                      <a:pt x="240" y="288"/>
                    </a:moveTo>
                    <a:lnTo>
                      <a:pt x="0" y="288"/>
                    </a:lnTo>
                    <a:lnTo>
                      <a:pt x="48" y="0"/>
                    </a:lnTo>
                    <a:lnTo>
                      <a:pt x="192" y="0"/>
                    </a:lnTo>
                    <a:lnTo>
                      <a:pt x="240" y="288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de-DE"/>
              </a:p>
            </p:txBody>
          </p:sp>
          <p:sp>
            <p:nvSpPr>
              <p:cNvPr id="26" name="Freeform 34">
                <a:extLst>
                  <a:ext uri="{FF2B5EF4-FFF2-40B4-BE49-F238E27FC236}">
                    <a16:creationId xmlns:a16="http://schemas.microsoft.com/office/drawing/2014/main" id="{ADF06869-FBB9-44CF-83B8-88B6C8817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1491"/>
                <a:ext cx="96" cy="141"/>
              </a:xfrm>
              <a:custGeom>
                <a:avLst/>
                <a:gdLst>
                  <a:gd name="T0" fmla="*/ 0 w 96"/>
                  <a:gd name="T1" fmla="*/ 141 h 141"/>
                  <a:gd name="T2" fmla="*/ 96 w 96"/>
                  <a:gd name="T3" fmla="*/ 141 h 141"/>
                  <a:gd name="T4" fmla="*/ 74 w 96"/>
                  <a:gd name="T5" fmla="*/ 0 h 141"/>
                  <a:gd name="T6" fmla="*/ 30 w 96"/>
                  <a:gd name="T7" fmla="*/ 0 h 141"/>
                  <a:gd name="T8" fmla="*/ 0 w 96"/>
                  <a:gd name="T9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141">
                    <a:moveTo>
                      <a:pt x="0" y="141"/>
                    </a:moveTo>
                    <a:lnTo>
                      <a:pt x="96" y="141"/>
                    </a:lnTo>
                    <a:lnTo>
                      <a:pt x="74" y="0"/>
                    </a:lnTo>
                    <a:lnTo>
                      <a:pt x="30" y="0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de-DE"/>
              </a:p>
            </p:txBody>
          </p:sp>
        </p:grp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EDF7BF0-3B7E-4C2B-894E-E959CF45B2D9}"/>
              </a:ext>
            </a:extLst>
          </p:cNvPr>
          <p:cNvGrpSpPr>
            <a:grpSpLocks noChangeAspect="1"/>
          </p:cNvGrpSpPr>
          <p:nvPr/>
        </p:nvGrpSpPr>
        <p:grpSpPr>
          <a:xfrm>
            <a:off x="2912603" y="723934"/>
            <a:ext cx="593208" cy="3685233"/>
            <a:chOff x="7156820" y="943500"/>
            <a:chExt cx="773266" cy="4590958"/>
          </a:xfrm>
        </p:grpSpPr>
        <p:grpSp>
          <p:nvGrpSpPr>
            <p:cNvPr id="102" name="Gruppierung 266">
              <a:extLst>
                <a:ext uri="{FF2B5EF4-FFF2-40B4-BE49-F238E27FC236}">
                  <a16:creationId xmlns:a16="http://schemas.microsoft.com/office/drawing/2014/main" id="{57C00713-468B-4F80-98CC-C81354F58B9A}"/>
                </a:ext>
              </a:extLst>
            </p:cNvPr>
            <p:cNvGrpSpPr/>
            <p:nvPr/>
          </p:nvGrpSpPr>
          <p:grpSpPr>
            <a:xfrm>
              <a:off x="7483148" y="1146127"/>
              <a:ext cx="108536" cy="2585846"/>
              <a:chOff x="5523927" y="1053383"/>
              <a:chExt cx="108536" cy="2585846"/>
            </a:xfrm>
          </p:grpSpPr>
          <p:cxnSp>
            <p:nvCxnSpPr>
              <p:cNvPr id="110" name="Gerade Verbindung 269">
                <a:extLst>
                  <a:ext uri="{FF2B5EF4-FFF2-40B4-BE49-F238E27FC236}">
                    <a16:creationId xmlns:a16="http://schemas.microsoft.com/office/drawing/2014/main" id="{3E388BBC-563B-4F11-94BF-1F25BD8FD57F}"/>
                  </a:ext>
                </a:extLst>
              </p:cNvPr>
              <p:cNvCxnSpPr/>
              <p:nvPr/>
            </p:nvCxnSpPr>
            <p:spPr>
              <a:xfrm>
                <a:off x="5527165" y="1053383"/>
                <a:ext cx="0" cy="863997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Gerade Verbindung 270">
                <a:extLst>
                  <a:ext uri="{FF2B5EF4-FFF2-40B4-BE49-F238E27FC236}">
                    <a16:creationId xmlns:a16="http://schemas.microsoft.com/office/drawing/2014/main" id="{1C1A5BD8-6C3E-4133-A239-CD05F8C623E4}"/>
                  </a:ext>
                </a:extLst>
              </p:cNvPr>
              <p:cNvCxnSpPr/>
              <p:nvPr/>
            </p:nvCxnSpPr>
            <p:spPr>
              <a:xfrm>
                <a:off x="5523927" y="1053383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Gerade Verbindung 271">
                <a:extLst>
                  <a:ext uri="{FF2B5EF4-FFF2-40B4-BE49-F238E27FC236}">
                    <a16:creationId xmlns:a16="http://schemas.microsoft.com/office/drawing/2014/main" id="{EB17AAC5-FA71-40FA-904B-87B3A1F8574C}"/>
                  </a:ext>
                </a:extLst>
              </p:cNvPr>
              <p:cNvCxnSpPr/>
              <p:nvPr/>
            </p:nvCxnSpPr>
            <p:spPr>
              <a:xfrm>
                <a:off x="5523927" y="1914807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Gerade Verbindung 272">
                <a:extLst>
                  <a:ext uri="{FF2B5EF4-FFF2-40B4-BE49-F238E27FC236}">
                    <a16:creationId xmlns:a16="http://schemas.microsoft.com/office/drawing/2014/main" id="{B7EB607B-5722-4FCE-A782-2D861EBCE9EF}"/>
                  </a:ext>
                </a:extLst>
              </p:cNvPr>
              <p:cNvCxnSpPr/>
              <p:nvPr/>
            </p:nvCxnSpPr>
            <p:spPr>
              <a:xfrm>
                <a:off x="5523927" y="1147215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Gerade Verbindung 273">
                <a:extLst>
                  <a:ext uri="{FF2B5EF4-FFF2-40B4-BE49-F238E27FC236}">
                    <a16:creationId xmlns:a16="http://schemas.microsoft.com/office/drawing/2014/main" id="{1374AD9D-280C-46E1-A0BD-FAE68D1D71CA}"/>
                  </a:ext>
                </a:extLst>
              </p:cNvPr>
              <p:cNvCxnSpPr/>
              <p:nvPr/>
            </p:nvCxnSpPr>
            <p:spPr>
              <a:xfrm>
                <a:off x="5523927" y="1243026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Gerade Verbindung 274">
                <a:extLst>
                  <a:ext uri="{FF2B5EF4-FFF2-40B4-BE49-F238E27FC236}">
                    <a16:creationId xmlns:a16="http://schemas.microsoft.com/office/drawing/2014/main" id="{96D54AA7-A97C-4827-865B-E5A4C05D3D66}"/>
                  </a:ext>
                </a:extLst>
              </p:cNvPr>
              <p:cNvCxnSpPr/>
              <p:nvPr/>
            </p:nvCxnSpPr>
            <p:spPr>
              <a:xfrm>
                <a:off x="5523927" y="1337638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Gerade Verbindung 275">
                <a:extLst>
                  <a:ext uri="{FF2B5EF4-FFF2-40B4-BE49-F238E27FC236}">
                    <a16:creationId xmlns:a16="http://schemas.microsoft.com/office/drawing/2014/main" id="{E4FB17C6-1CE5-44E4-98A6-C82CD4035CAE}"/>
                  </a:ext>
                </a:extLst>
              </p:cNvPr>
              <p:cNvCxnSpPr/>
              <p:nvPr/>
            </p:nvCxnSpPr>
            <p:spPr>
              <a:xfrm>
                <a:off x="5523927" y="1429779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Gerade Verbindung 276">
                <a:extLst>
                  <a:ext uri="{FF2B5EF4-FFF2-40B4-BE49-F238E27FC236}">
                    <a16:creationId xmlns:a16="http://schemas.microsoft.com/office/drawing/2014/main" id="{72EECAA1-AA24-4A01-87B2-767E75E78B46}"/>
                  </a:ext>
                </a:extLst>
              </p:cNvPr>
              <p:cNvCxnSpPr/>
              <p:nvPr/>
            </p:nvCxnSpPr>
            <p:spPr>
              <a:xfrm>
                <a:off x="5523927" y="1523030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 Verbindung 277">
                <a:extLst>
                  <a:ext uri="{FF2B5EF4-FFF2-40B4-BE49-F238E27FC236}">
                    <a16:creationId xmlns:a16="http://schemas.microsoft.com/office/drawing/2014/main" id="{E59819EA-1E77-4346-ABBE-2A00D7F3700B}"/>
                  </a:ext>
                </a:extLst>
              </p:cNvPr>
              <p:cNvCxnSpPr/>
              <p:nvPr/>
            </p:nvCxnSpPr>
            <p:spPr>
              <a:xfrm>
                <a:off x="5523927" y="1619759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Gerade Verbindung 278">
                <a:extLst>
                  <a:ext uri="{FF2B5EF4-FFF2-40B4-BE49-F238E27FC236}">
                    <a16:creationId xmlns:a16="http://schemas.microsoft.com/office/drawing/2014/main" id="{35D797FA-E33A-4302-83CF-C378AA3BFB22}"/>
                  </a:ext>
                </a:extLst>
              </p:cNvPr>
              <p:cNvCxnSpPr/>
              <p:nvPr/>
            </p:nvCxnSpPr>
            <p:spPr>
              <a:xfrm>
                <a:off x="5523927" y="1719967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Gerade Verbindung 279">
                <a:extLst>
                  <a:ext uri="{FF2B5EF4-FFF2-40B4-BE49-F238E27FC236}">
                    <a16:creationId xmlns:a16="http://schemas.microsoft.com/office/drawing/2014/main" id="{5D647F7F-96DD-4EE0-AAC1-2DCC5661DC1E}"/>
                  </a:ext>
                </a:extLst>
              </p:cNvPr>
              <p:cNvCxnSpPr/>
              <p:nvPr/>
            </p:nvCxnSpPr>
            <p:spPr>
              <a:xfrm>
                <a:off x="5523927" y="1820175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Gerade Verbindung 280">
                <a:extLst>
                  <a:ext uri="{FF2B5EF4-FFF2-40B4-BE49-F238E27FC236}">
                    <a16:creationId xmlns:a16="http://schemas.microsoft.com/office/drawing/2014/main" id="{8B78123D-3A20-44FD-BF4F-C77EE6AEF166}"/>
                  </a:ext>
                </a:extLst>
              </p:cNvPr>
              <p:cNvCxnSpPr/>
              <p:nvPr/>
            </p:nvCxnSpPr>
            <p:spPr>
              <a:xfrm>
                <a:off x="5527165" y="1914807"/>
                <a:ext cx="0" cy="863997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Gerade Verbindung 281">
                <a:extLst>
                  <a:ext uri="{FF2B5EF4-FFF2-40B4-BE49-F238E27FC236}">
                    <a16:creationId xmlns:a16="http://schemas.microsoft.com/office/drawing/2014/main" id="{2E2E1FD1-0F84-421F-96AE-BBF2565649BA}"/>
                  </a:ext>
                </a:extLst>
              </p:cNvPr>
              <p:cNvCxnSpPr/>
              <p:nvPr/>
            </p:nvCxnSpPr>
            <p:spPr>
              <a:xfrm>
                <a:off x="5523927" y="1914807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 Verbindung 282">
                <a:extLst>
                  <a:ext uri="{FF2B5EF4-FFF2-40B4-BE49-F238E27FC236}">
                    <a16:creationId xmlns:a16="http://schemas.microsoft.com/office/drawing/2014/main" id="{947105ED-433D-468B-9093-B9C1EB2130CB}"/>
                  </a:ext>
                </a:extLst>
              </p:cNvPr>
              <p:cNvCxnSpPr/>
              <p:nvPr/>
            </p:nvCxnSpPr>
            <p:spPr>
              <a:xfrm>
                <a:off x="5523927" y="2776231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 Verbindung 283">
                <a:extLst>
                  <a:ext uri="{FF2B5EF4-FFF2-40B4-BE49-F238E27FC236}">
                    <a16:creationId xmlns:a16="http://schemas.microsoft.com/office/drawing/2014/main" id="{6E8AC15E-5A9C-4147-BBA4-EB9C901FF9A7}"/>
                  </a:ext>
                </a:extLst>
              </p:cNvPr>
              <p:cNvCxnSpPr/>
              <p:nvPr/>
            </p:nvCxnSpPr>
            <p:spPr>
              <a:xfrm>
                <a:off x="5523927" y="2008639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 Verbindung 284">
                <a:extLst>
                  <a:ext uri="{FF2B5EF4-FFF2-40B4-BE49-F238E27FC236}">
                    <a16:creationId xmlns:a16="http://schemas.microsoft.com/office/drawing/2014/main" id="{7647FA2F-685F-4435-AA29-BB9353E77217}"/>
                  </a:ext>
                </a:extLst>
              </p:cNvPr>
              <p:cNvCxnSpPr/>
              <p:nvPr/>
            </p:nvCxnSpPr>
            <p:spPr>
              <a:xfrm>
                <a:off x="5523927" y="2104450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Gerade Verbindung 285">
                <a:extLst>
                  <a:ext uri="{FF2B5EF4-FFF2-40B4-BE49-F238E27FC236}">
                    <a16:creationId xmlns:a16="http://schemas.microsoft.com/office/drawing/2014/main" id="{1CC26D18-2AC4-43CF-834A-F533D6881CDD}"/>
                  </a:ext>
                </a:extLst>
              </p:cNvPr>
              <p:cNvCxnSpPr/>
              <p:nvPr/>
            </p:nvCxnSpPr>
            <p:spPr>
              <a:xfrm>
                <a:off x="5523927" y="2199062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Gerade Verbindung 286">
                <a:extLst>
                  <a:ext uri="{FF2B5EF4-FFF2-40B4-BE49-F238E27FC236}">
                    <a16:creationId xmlns:a16="http://schemas.microsoft.com/office/drawing/2014/main" id="{413C78A2-CE42-4439-AF78-390F27CFF13A}"/>
                  </a:ext>
                </a:extLst>
              </p:cNvPr>
              <p:cNvCxnSpPr/>
              <p:nvPr/>
            </p:nvCxnSpPr>
            <p:spPr>
              <a:xfrm>
                <a:off x="5523927" y="2291203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Gerade Verbindung 287">
                <a:extLst>
                  <a:ext uri="{FF2B5EF4-FFF2-40B4-BE49-F238E27FC236}">
                    <a16:creationId xmlns:a16="http://schemas.microsoft.com/office/drawing/2014/main" id="{D8FBA466-04A2-4C2F-82AC-648714E47A18}"/>
                  </a:ext>
                </a:extLst>
              </p:cNvPr>
              <p:cNvCxnSpPr/>
              <p:nvPr/>
            </p:nvCxnSpPr>
            <p:spPr>
              <a:xfrm>
                <a:off x="5523927" y="2384454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Gerade Verbindung 288">
                <a:extLst>
                  <a:ext uri="{FF2B5EF4-FFF2-40B4-BE49-F238E27FC236}">
                    <a16:creationId xmlns:a16="http://schemas.microsoft.com/office/drawing/2014/main" id="{62DC0195-CAC9-4CB4-8070-D58A8176A23A}"/>
                  </a:ext>
                </a:extLst>
              </p:cNvPr>
              <p:cNvCxnSpPr/>
              <p:nvPr/>
            </p:nvCxnSpPr>
            <p:spPr>
              <a:xfrm>
                <a:off x="5523927" y="2481183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Gerade Verbindung 289">
                <a:extLst>
                  <a:ext uri="{FF2B5EF4-FFF2-40B4-BE49-F238E27FC236}">
                    <a16:creationId xmlns:a16="http://schemas.microsoft.com/office/drawing/2014/main" id="{7B94269B-9648-4EA5-A10B-CC244146E7FB}"/>
                  </a:ext>
                </a:extLst>
              </p:cNvPr>
              <p:cNvCxnSpPr/>
              <p:nvPr/>
            </p:nvCxnSpPr>
            <p:spPr>
              <a:xfrm>
                <a:off x="5523927" y="2581391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Gerade Verbindung 290">
                <a:extLst>
                  <a:ext uri="{FF2B5EF4-FFF2-40B4-BE49-F238E27FC236}">
                    <a16:creationId xmlns:a16="http://schemas.microsoft.com/office/drawing/2014/main" id="{300D90F3-D5D1-4122-9FEF-A3E6F699DBA5}"/>
                  </a:ext>
                </a:extLst>
              </p:cNvPr>
              <p:cNvCxnSpPr/>
              <p:nvPr/>
            </p:nvCxnSpPr>
            <p:spPr>
              <a:xfrm>
                <a:off x="5523927" y="2681599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 Verbindung 291">
                <a:extLst>
                  <a:ext uri="{FF2B5EF4-FFF2-40B4-BE49-F238E27FC236}">
                    <a16:creationId xmlns:a16="http://schemas.microsoft.com/office/drawing/2014/main" id="{55ABF620-824C-4EA9-8D58-E9EC8604ABB8}"/>
                  </a:ext>
                </a:extLst>
              </p:cNvPr>
              <p:cNvCxnSpPr/>
              <p:nvPr/>
            </p:nvCxnSpPr>
            <p:spPr>
              <a:xfrm>
                <a:off x="5527165" y="2775232"/>
                <a:ext cx="0" cy="863997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Gerade Verbindung 292">
                <a:extLst>
                  <a:ext uri="{FF2B5EF4-FFF2-40B4-BE49-F238E27FC236}">
                    <a16:creationId xmlns:a16="http://schemas.microsoft.com/office/drawing/2014/main" id="{DD823907-AD5D-4CE9-92C4-C93C8994EF94}"/>
                  </a:ext>
                </a:extLst>
              </p:cNvPr>
              <p:cNvCxnSpPr/>
              <p:nvPr/>
            </p:nvCxnSpPr>
            <p:spPr>
              <a:xfrm>
                <a:off x="5523927" y="2775232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 Verbindung 293">
                <a:extLst>
                  <a:ext uri="{FF2B5EF4-FFF2-40B4-BE49-F238E27FC236}">
                    <a16:creationId xmlns:a16="http://schemas.microsoft.com/office/drawing/2014/main" id="{515ACA33-C276-4725-B03D-B40C8EB745E5}"/>
                  </a:ext>
                </a:extLst>
              </p:cNvPr>
              <p:cNvCxnSpPr/>
              <p:nvPr/>
            </p:nvCxnSpPr>
            <p:spPr>
              <a:xfrm>
                <a:off x="5523927" y="3636656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Gerade Verbindung 294">
                <a:extLst>
                  <a:ext uri="{FF2B5EF4-FFF2-40B4-BE49-F238E27FC236}">
                    <a16:creationId xmlns:a16="http://schemas.microsoft.com/office/drawing/2014/main" id="{08CC778B-2D55-47A0-9B50-D35BFAD9629E}"/>
                  </a:ext>
                </a:extLst>
              </p:cNvPr>
              <p:cNvCxnSpPr/>
              <p:nvPr/>
            </p:nvCxnSpPr>
            <p:spPr>
              <a:xfrm>
                <a:off x="5523927" y="2869064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Gerade Verbindung 295">
                <a:extLst>
                  <a:ext uri="{FF2B5EF4-FFF2-40B4-BE49-F238E27FC236}">
                    <a16:creationId xmlns:a16="http://schemas.microsoft.com/office/drawing/2014/main" id="{07488B8D-A204-4F48-9974-FA32D44B6933}"/>
                  </a:ext>
                </a:extLst>
              </p:cNvPr>
              <p:cNvCxnSpPr/>
              <p:nvPr/>
            </p:nvCxnSpPr>
            <p:spPr>
              <a:xfrm>
                <a:off x="5523927" y="2964875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Gerade Verbindung 296">
                <a:extLst>
                  <a:ext uri="{FF2B5EF4-FFF2-40B4-BE49-F238E27FC236}">
                    <a16:creationId xmlns:a16="http://schemas.microsoft.com/office/drawing/2014/main" id="{C43E9C35-5252-4D50-8578-A3ED95A091AD}"/>
                  </a:ext>
                </a:extLst>
              </p:cNvPr>
              <p:cNvCxnSpPr/>
              <p:nvPr/>
            </p:nvCxnSpPr>
            <p:spPr>
              <a:xfrm>
                <a:off x="5523927" y="3059487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Gerade Verbindung 297">
                <a:extLst>
                  <a:ext uri="{FF2B5EF4-FFF2-40B4-BE49-F238E27FC236}">
                    <a16:creationId xmlns:a16="http://schemas.microsoft.com/office/drawing/2014/main" id="{2F15E470-EB46-48FF-B18C-ACB18CBB2847}"/>
                  </a:ext>
                </a:extLst>
              </p:cNvPr>
              <p:cNvCxnSpPr/>
              <p:nvPr/>
            </p:nvCxnSpPr>
            <p:spPr>
              <a:xfrm>
                <a:off x="5523927" y="3151628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Gerade Verbindung 298">
                <a:extLst>
                  <a:ext uri="{FF2B5EF4-FFF2-40B4-BE49-F238E27FC236}">
                    <a16:creationId xmlns:a16="http://schemas.microsoft.com/office/drawing/2014/main" id="{403743F7-11A0-465C-9A83-A6C1F8F58D52}"/>
                  </a:ext>
                </a:extLst>
              </p:cNvPr>
              <p:cNvCxnSpPr/>
              <p:nvPr/>
            </p:nvCxnSpPr>
            <p:spPr>
              <a:xfrm>
                <a:off x="5523927" y="3244879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Gerade Verbindung 299">
                <a:extLst>
                  <a:ext uri="{FF2B5EF4-FFF2-40B4-BE49-F238E27FC236}">
                    <a16:creationId xmlns:a16="http://schemas.microsoft.com/office/drawing/2014/main" id="{0F751FAD-2E47-462D-B39D-8E2A38240EF0}"/>
                  </a:ext>
                </a:extLst>
              </p:cNvPr>
              <p:cNvCxnSpPr/>
              <p:nvPr/>
            </p:nvCxnSpPr>
            <p:spPr>
              <a:xfrm>
                <a:off x="5523927" y="3341608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Gerade Verbindung 300">
                <a:extLst>
                  <a:ext uri="{FF2B5EF4-FFF2-40B4-BE49-F238E27FC236}">
                    <a16:creationId xmlns:a16="http://schemas.microsoft.com/office/drawing/2014/main" id="{BC43882E-9CD1-4A05-98A9-3D72D11C6C19}"/>
                  </a:ext>
                </a:extLst>
              </p:cNvPr>
              <p:cNvCxnSpPr/>
              <p:nvPr/>
            </p:nvCxnSpPr>
            <p:spPr>
              <a:xfrm>
                <a:off x="5523927" y="3441816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Gerade Verbindung 301">
                <a:extLst>
                  <a:ext uri="{FF2B5EF4-FFF2-40B4-BE49-F238E27FC236}">
                    <a16:creationId xmlns:a16="http://schemas.microsoft.com/office/drawing/2014/main" id="{1A5AF0BB-9C48-4E6D-8CA5-F3B80D2F46D5}"/>
                  </a:ext>
                </a:extLst>
              </p:cNvPr>
              <p:cNvCxnSpPr/>
              <p:nvPr/>
            </p:nvCxnSpPr>
            <p:spPr>
              <a:xfrm>
                <a:off x="5523927" y="3542024"/>
                <a:ext cx="108536" cy="0"/>
              </a:xfrm>
              <a:prstGeom prst="line">
                <a:avLst/>
              </a:prstGeom>
              <a:ln w="1270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uppieren 102">
              <a:extLst>
                <a:ext uri="{FF2B5EF4-FFF2-40B4-BE49-F238E27FC236}">
                  <a16:creationId xmlns:a16="http://schemas.microsoft.com/office/drawing/2014/main" id="{22A87A98-220F-4FFA-AB28-84F5663457CD}"/>
                </a:ext>
              </a:extLst>
            </p:cNvPr>
            <p:cNvGrpSpPr/>
            <p:nvPr/>
          </p:nvGrpSpPr>
          <p:grpSpPr>
            <a:xfrm>
              <a:off x="7416942" y="943500"/>
              <a:ext cx="254302" cy="4590958"/>
              <a:chOff x="7416942" y="943500"/>
              <a:chExt cx="254302" cy="4590958"/>
            </a:xfrm>
          </p:grpSpPr>
          <p:sp>
            <p:nvSpPr>
              <p:cNvPr id="108" name="Rechteck 23">
                <a:extLst>
                  <a:ext uri="{FF2B5EF4-FFF2-40B4-BE49-F238E27FC236}">
                    <a16:creationId xmlns:a16="http://schemas.microsoft.com/office/drawing/2014/main" id="{4809195F-220A-4E2B-BA8A-202EB8898AFA}"/>
                  </a:ext>
                </a:extLst>
              </p:cNvPr>
              <p:cNvSpPr/>
              <p:nvPr/>
            </p:nvSpPr>
            <p:spPr>
              <a:xfrm flipH="1">
                <a:off x="7416942" y="943500"/>
                <a:ext cx="111176" cy="4590958"/>
              </a:xfrm>
              <a:custGeom>
                <a:avLst/>
                <a:gdLst>
                  <a:gd name="connsiteX0" fmla="*/ 1 w 257821"/>
                  <a:gd name="connsiteY0" fmla="*/ 0 h 4590958"/>
                  <a:gd name="connsiteX1" fmla="*/ 1 w 257821"/>
                  <a:gd name="connsiteY1" fmla="*/ 3065134 h 4590958"/>
                  <a:gd name="connsiteX2" fmla="*/ 0 w 257821"/>
                  <a:gd name="connsiteY2" fmla="*/ 3065134 h 4590958"/>
                  <a:gd name="connsiteX3" fmla="*/ 16901 w 257821"/>
                  <a:gd name="connsiteY3" fmla="*/ 3146760 h 4590958"/>
                  <a:gd name="connsiteX4" fmla="*/ 29928 w 257821"/>
                  <a:gd name="connsiteY4" fmla="*/ 3146760 h 4590958"/>
                  <a:gd name="connsiteX5" fmla="*/ 29928 w 257821"/>
                  <a:gd name="connsiteY5" fmla="*/ 3600597 h 4590958"/>
                  <a:gd name="connsiteX6" fmla="*/ 77070 w 257821"/>
                  <a:gd name="connsiteY6" fmla="*/ 3600597 h 4590958"/>
                  <a:gd name="connsiteX7" fmla="*/ 77070 w 257821"/>
                  <a:gd name="connsiteY7" fmla="*/ 4413985 h 4590958"/>
                  <a:gd name="connsiteX8" fmla="*/ 115496 w 257821"/>
                  <a:gd name="connsiteY8" fmla="*/ 4590958 h 4590958"/>
                  <a:gd name="connsiteX9" fmla="*/ 146645 w 257821"/>
                  <a:gd name="connsiteY9" fmla="*/ 4590958 h 4590958"/>
                  <a:gd name="connsiteX10" fmla="*/ 185070 w 257821"/>
                  <a:gd name="connsiteY10" fmla="*/ 4413985 h 4590958"/>
                  <a:gd name="connsiteX11" fmla="*/ 185070 w 257821"/>
                  <a:gd name="connsiteY11" fmla="*/ 3600597 h 4590958"/>
                  <a:gd name="connsiteX12" fmla="*/ 233340 w 257821"/>
                  <a:gd name="connsiteY12" fmla="*/ 3600597 h 4590958"/>
                  <a:gd name="connsiteX13" fmla="*/ 233340 w 257821"/>
                  <a:gd name="connsiteY13" fmla="*/ 3146760 h 4590958"/>
                  <a:gd name="connsiteX14" fmla="*/ 240919 w 257821"/>
                  <a:gd name="connsiteY14" fmla="*/ 3146760 h 4590958"/>
                  <a:gd name="connsiteX15" fmla="*/ 257820 w 257821"/>
                  <a:gd name="connsiteY15" fmla="*/ 3065134 h 4590958"/>
                  <a:gd name="connsiteX16" fmla="*/ 257821 w 257821"/>
                  <a:gd name="connsiteY16" fmla="*/ 3065134 h 4590958"/>
                  <a:gd name="connsiteX17" fmla="*/ 257821 w 257821"/>
                  <a:gd name="connsiteY17" fmla="*/ 0 h 4590958"/>
                  <a:gd name="connsiteX18" fmla="*/ 91441 w 257821"/>
                  <a:gd name="connsiteY18" fmla="*/ 91440 h 4590958"/>
                  <a:gd name="connsiteX0" fmla="*/ 1 w 257821"/>
                  <a:gd name="connsiteY0" fmla="*/ 0 h 4590958"/>
                  <a:gd name="connsiteX1" fmla="*/ 1 w 257821"/>
                  <a:gd name="connsiteY1" fmla="*/ 3065134 h 4590958"/>
                  <a:gd name="connsiteX2" fmla="*/ 0 w 257821"/>
                  <a:gd name="connsiteY2" fmla="*/ 3065134 h 4590958"/>
                  <a:gd name="connsiteX3" fmla="*/ 16901 w 257821"/>
                  <a:gd name="connsiteY3" fmla="*/ 3146760 h 4590958"/>
                  <a:gd name="connsiteX4" fmla="*/ 29928 w 257821"/>
                  <a:gd name="connsiteY4" fmla="*/ 3146760 h 4590958"/>
                  <a:gd name="connsiteX5" fmla="*/ 29928 w 257821"/>
                  <a:gd name="connsiteY5" fmla="*/ 3600597 h 4590958"/>
                  <a:gd name="connsiteX6" fmla="*/ 77070 w 257821"/>
                  <a:gd name="connsiteY6" fmla="*/ 3600597 h 4590958"/>
                  <a:gd name="connsiteX7" fmla="*/ 77070 w 257821"/>
                  <a:gd name="connsiteY7" fmla="*/ 4413985 h 4590958"/>
                  <a:gd name="connsiteX8" fmla="*/ 115496 w 257821"/>
                  <a:gd name="connsiteY8" fmla="*/ 4590958 h 4590958"/>
                  <a:gd name="connsiteX9" fmla="*/ 146645 w 257821"/>
                  <a:gd name="connsiteY9" fmla="*/ 4590958 h 4590958"/>
                  <a:gd name="connsiteX10" fmla="*/ 185070 w 257821"/>
                  <a:gd name="connsiteY10" fmla="*/ 4413985 h 4590958"/>
                  <a:gd name="connsiteX11" fmla="*/ 185070 w 257821"/>
                  <a:gd name="connsiteY11" fmla="*/ 3600597 h 4590958"/>
                  <a:gd name="connsiteX12" fmla="*/ 233340 w 257821"/>
                  <a:gd name="connsiteY12" fmla="*/ 3600597 h 4590958"/>
                  <a:gd name="connsiteX13" fmla="*/ 233340 w 257821"/>
                  <a:gd name="connsiteY13" fmla="*/ 3146760 h 4590958"/>
                  <a:gd name="connsiteX14" fmla="*/ 240919 w 257821"/>
                  <a:gd name="connsiteY14" fmla="*/ 3146760 h 4590958"/>
                  <a:gd name="connsiteX15" fmla="*/ 257820 w 257821"/>
                  <a:gd name="connsiteY15" fmla="*/ 3065134 h 4590958"/>
                  <a:gd name="connsiteX16" fmla="*/ 257821 w 257821"/>
                  <a:gd name="connsiteY16" fmla="*/ 3065134 h 4590958"/>
                  <a:gd name="connsiteX17" fmla="*/ 257821 w 257821"/>
                  <a:gd name="connsiteY17" fmla="*/ 0 h 4590958"/>
                  <a:gd name="connsiteX0" fmla="*/ 1 w 257821"/>
                  <a:gd name="connsiteY0" fmla="*/ 3065134 h 4590958"/>
                  <a:gd name="connsiteX1" fmla="*/ 0 w 257821"/>
                  <a:gd name="connsiteY1" fmla="*/ 3065134 h 4590958"/>
                  <a:gd name="connsiteX2" fmla="*/ 16901 w 257821"/>
                  <a:gd name="connsiteY2" fmla="*/ 3146760 h 4590958"/>
                  <a:gd name="connsiteX3" fmla="*/ 29928 w 257821"/>
                  <a:gd name="connsiteY3" fmla="*/ 3146760 h 4590958"/>
                  <a:gd name="connsiteX4" fmla="*/ 29928 w 257821"/>
                  <a:gd name="connsiteY4" fmla="*/ 3600597 h 4590958"/>
                  <a:gd name="connsiteX5" fmla="*/ 77070 w 257821"/>
                  <a:gd name="connsiteY5" fmla="*/ 3600597 h 4590958"/>
                  <a:gd name="connsiteX6" fmla="*/ 77070 w 257821"/>
                  <a:gd name="connsiteY6" fmla="*/ 4413985 h 4590958"/>
                  <a:gd name="connsiteX7" fmla="*/ 115496 w 257821"/>
                  <a:gd name="connsiteY7" fmla="*/ 4590958 h 4590958"/>
                  <a:gd name="connsiteX8" fmla="*/ 146645 w 257821"/>
                  <a:gd name="connsiteY8" fmla="*/ 4590958 h 4590958"/>
                  <a:gd name="connsiteX9" fmla="*/ 185070 w 257821"/>
                  <a:gd name="connsiteY9" fmla="*/ 4413985 h 4590958"/>
                  <a:gd name="connsiteX10" fmla="*/ 185070 w 257821"/>
                  <a:gd name="connsiteY10" fmla="*/ 3600597 h 4590958"/>
                  <a:gd name="connsiteX11" fmla="*/ 233340 w 257821"/>
                  <a:gd name="connsiteY11" fmla="*/ 3600597 h 4590958"/>
                  <a:gd name="connsiteX12" fmla="*/ 233340 w 257821"/>
                  <a:gd name="connsiteY12" fmla="*/ 3146760 h 4590958"/>
                  <a:gd name="connsiteX13" fmla="*/ 240919 w 257821"/>
                  <a:gd name="connsiteY13" fmla="*/ 3146760 h 4590958"/>
                  <a:gd name="connsiteX14" fmla="*/ 257820 w 257821"/>
                  <a:gd name="connsiteY14" fmla="*/ 3065134 h 4590958"/>
                  <a:gd name="connsiteX15" fmla="*/ 257821 w 257821"/>
                  <a:gd name="connsiteY15" fmla="*/ 3065134 h 4590958"/>
                  <a:gd name="connsiteX16" fmla="*/ 257821 w 257821"/>
                  <a:gd name="connsiteY16" fmla="*/ 0 h 4590958"/>
                  <a:gd name="connsiteX0" fmla="*/ 0 w 257820"/>
                  <a:gd name="connsiteY0" fmla="*/ 3065134 h 4590958"/>
                  <a:gd name="connsiteX1" fmla="*/ 16900 w 257820"/>
                  <a:gd name="connsiteY1" fmla="*/ 3146760 h 4590958"/>
                  <a:gd name="connsiteX2" fmla="*/ 29927 w 257820"/>
                  <a:gd name="connsiteY2" fmla="*/ 3146760 h 4590958"/>
                  <a:gd name="connsiteX3" fmla="*/ 29927 w 257820"/>
                  <a:gd name="connsiteY3" fmla="*/ 3600597 h 4590958"/>
                  <a:gd name="connsiteX4" fmla="*/ 77069 w 257820"/>
                  <a:gd name="connsiteY4" fmla="*/ 3600597 h 4590958"/>
                  <a:gd name="connsiteX5" fmla="*/ 77069 w 257820"/>
                  <a:gd name="connsiteY5" fmla="*/ 4413985 h 4590958"/>
                  <a:gd name="connsiteX6" fmla="*/ 115495 w 257820"/>
                  <a:gd name="connsiteY6" fmla="*/ 4590958 h 4590958"/>
                  <a:gd name="connsiteX7" fmla="*/ 146644 w 257820"/>
                  <a:gd name="connsiteY7" fmla="*/ 4590958 h 4590958"/>
                  <a:gd name="connsiteX8" fmla="*/ 185069 w 257820"/>
                  <a:gd name="connsiteY8" fmla="*/ 4413985 h 4590958"/>
                  <a:gd name="connsiteX9" fmla="*/ 185069 w 257820"/>
                  <a:gd name="connsiteY9" fmla="*/ 3600597 h 4590958"/>
                  <a:gd name="connsiteX10" fmla="*/ 233339 w 257820"/>
                  <a:gd name="connsiteY10" fmla="*/ 3600597 h 4590958"/>
                  <a:gd name="connsiteX11" fmla="*/ 233339 w 257820"/>
                  <a:gd name="connsiteY11" fmla="*/ 3146760 h 4590958"/>
                  <a:gd name="connsiteX12" fmla="*/ 240918 w 257820"/>
                  <a:gd name="connsiteY12" fmla="*/ 3146760 h 4590958"/>
                  <a:gd name="connsiteX13" fmla="*/ 257819 w 257820"/>
                  <a:gd name="connsiteY13" fmla="*/ 3065134 h 4590958"/>
                  <a:gd name="connsiteX14" fmla="*/ 257820 w 257820"/>
                  <a:gd name="connsiteY14" fmla="*/ 3065134 h 4590958"/>
                  <a:gd name="connsiteX15" fmla="*/ 257820 w 257820"/>
                  <a:gd name="connsiteY15" fmla="*/ 0 h 4590958"/>
                  <a:gd name="connsiteX0" fmla="*/ 0 w 240920"/>
                  <a:gd name="connsiteY0" fmla="*/ 3146760 h 4590958"/>
                  <a:gd name="connsiteX1" fmla="*/ 13027 w 240920"/>
                  <a:gd name="connsiteY1" fmla="*/ 3146760 h 4590958"/>
                  <a:gd name="connsiteX2" fmla="*/ 13027 w 240920"/>
                  <a:gd name="connsiteY2" fmla="*/ 3600597 h 4590958"/>
                  <a:gd name="connsiteX3" fmla="*/ 60169 w 240920"/>
                  <a:gd name="connsiteY3" fmla="*/ 3600597 h 4590958"/>
                  <a:gd name="connsiteX4" fmla="*/ 60169 w 240920"/>
                  <a:gd name="connsiteY4" fmla="*/ 4413985 h 4590958"/>
                  <a:gd name="connsiteX5" fmla="*/ 98595 w 240920"/>
                  <a:gd name="connsiteY5" fmla="*/ 4590958 h 4590958"/>
                  <a:gd name="connsiteX6" fmla="*/ 129744 w 240920"/>
                  <a:gd name="connsiteY6" fmla="*/ 4590958 h 4590958"/>
                  <a:gd name="connsiteX7" fmla="*/ 168169 w 240920"/>
                  <a:gd name="connsiteY7" fmla="*/ 4413985 h 4590958"/>
                  <a:gd name="connsiteX8" fmla="*/ 168169 w 240920"/>
                  <a:gd name="connsiteY8" fmla="*/ 3600597 h 4590958"/>
                  <a:gd name="connsiteX9" fmla="*/ 216439 w 240920"/>
                  <a:gd name="connsiteY9" fmla="*/ 3600597 h 4590958"/>
                  <a:gd name="connsiteX10" fmla="*/ 216439 w 240920"/>
                  <a:gd name="connsiteY10" fmla="*/ 3146760 h 4590958"/>
                  <a:gd name="connsiteX11" fmla="*/ 224018 w 240920"/>
                  <a:gd name="connsiteY11" fmla="*/ 3146760 h 4590958"/>
                  <a:gd name="connsiteX12" fmla="*/ 240919 w 240920"/>
                  <a:gd name="connsiteY12" fmla="*/ 3065134 h 4590958"/>
                  <a:gd name="connsiteX13" fmla="*/ 240920 w 240920"/>
                  <a:gd name="connsiteY13" fmla="*/ 3065134 h 4590958"/>
                  <a:gd name="connsiteX14" fmla="*/ 240920 w 240920"/>
                  <a:gd name="connsiteY14" fmla="*/ 0 h 4590958"/>
                  <a:gd name="connsiteX0" fmla="*/ 0 w 240920"/>
                  <a:gd name="connsiteY0" fmla="*/ 3146760 h 4590958"/>
                  <a:gd name="connsiteX1" fmla="*/ 13027 w 240920"/>
                  <a:gd name="connsiteY1" fmla="*/ 3600597 h 4590958"/>
                  <a:gd name="connsiteX2" fmla="*/ 60169 w 240920"/>
                  <a:gd name="connsiteY2" fmla="*/ 3600597 h 4590958"/>
                  <a:gd name="connsiteX3" fmla="*/ 60169 w 240920"/>
                  <a:gd name="connsiteY3" fmla="*/ 4413985 h 4590958"/>
                  <a:gd name="connsiteX4" fmla="*/ 98595 w 240920"/>
                  <a:gd name="connsiteY4" fmla="*/ 4590958 h 4590958"/>
                  <a:gd name="connsiteX5" fmla="*/ 129744 w 240920"/>
                  <a:gd name="connsiteY5" fmla="*/ 4590958 h 4590958"/>
                  <a:gd name="connsiteX6" fmla="*/ 168169 w 240920"/>
                  <a:gd name="connsiteY6" fmla="*/ 4413985 h 4590958"/>
                  <a:gd name="connsiteX7" fmla="*/ 168169 w 240920"/>
                  <a:gd name="connsiteY7" fmla="*/ 3600597 h 4590958"/>
                  <a:gd name="connsiteX8" fmla="*/ 216439 w 240920"/>
                  <a:gd name="connsiteY8" fmla="*/ 3600597 h 4590958"/>
                  <a:gd name="connsiteX9" fmla="*/ 216439 w 240920"/>
                  <a:gd name="connsiteY9" fmla="*/ 3146760 h 4590958"/>
                  <a:gd name="connsiteX10" fmla="*/ 224018 w 240920"/>
                  <a:gd name="connsiteY10" fmla="*/ 3146760 h 4590958"/>
                  <a:gd name="connsiteX11" fmla="*/ 240919 w 240920"/>
                  <a:gd name="connsiteY11" fmla="*/ 3065134 h 4590958"/>
                  <a:gd name="connsiteX12" fmla="*/ 240920 w 240920"/>
                  <a:gd name="connsiteY12" fmla="*/ 3065134 h 4590958"/>
                  <a:gd name="connsiteX13" fmla="*/ 240920 w 240920"/>
                  <a:gd name="connsiteY13" fmla="*/ 0 h 4590958"/>
                  <a:gd name="connsiteX0" fmla="*/ 0 w 227893"/>
                  <a:gd name="connsiteY0" fmla="*/ 3600597 h 4590958"/>
                  <a:gd name="connsiteX1" fmla="*/ 47142 w 227893"/>
                  <a:gd name="connsiteY1" fmla="*/ 3600597 h 4590958"/>
                  <a:gd name="connsiteX2" fmla="*/ 47142 w 227893"/>
                  <a:gd name="connsiteY2" fmla="*/ 4413985 h 4590958"/>
                  <a:gd name="connsiteX3" fmla="*/ 85568 w 227893"/>
                  <a:gd name="connsiteY3" fmla="*/ 4590958 h 4590958"/>
                  <a:gd name="connsiteX4" fmla="*/ 116717 w 227893"/>
                  <a:gd name="connsiteY4" fmla="*/ 4590958 h 4590958"/>
                  <a:gd name="connsiteX5" fmla="*/ 155142 w 227893"/>
                  <a:gd name="connsiteY5" fmla="*/ 4413985 h 4590958"/>
                  <a:gd name="connsiteX6" fmla="*/ 155142 w 227893"/>
                  <a:gd name="connsiteY6" fmla="*/ 3600597 h 4590958"/>
                  <a:gd name="connsiteX7" fmla="*/ 203412 w 227893"/>
                  <a:gd name="connsiteY7" fmla="*/ 3600597 h 4590958"/>
                  <a:gd name="connsiteX8" fmla="*/ 203412 w 227893"/>
                  <a:gd name="connsiteY8" fmla="*/ 3146760 h 4590958"/>
                  <a:gd name="connsiteX9" fmla="*/ 210991 w 227893"/>
                  <a:gd name="connsiteY9" fmla="*/ 3146760 h 4590958"/>
                  <a:gd name="connsiteX10" fmla="*/ 227892 w 227893"/>
                  <a:gd name="connsiteY10" fmla="*/ 3065134 h 4590958"/>
                  <a:gd name="connsiteX11" fmla="*/ 227893 w 227893"/>
                  <a:gd name="connsiteY11" fmla="*/ 3065134 h 4590958"/>
                  <a:gd name="connsiteX12" fmla="*/ 227893 w 227893"/>
                  <a:gd name="connsiteY12" fmla="*/ 0 h 4590958"/>
                  <a:gd name="connsiteX0" fmla="*/ 0 w 227893"/>
                  <a:gd name="connsiteY0" fmla="*/ 3600597 h 4590958"/>
                  <a:gd name="connsiteX1" fmla="*/ 47142 w 227893"/>
                  <a:gd name="connsiteY1" fmla="*/ 4413985 h 4590958"/>
                  <a:gd name="connsiteX2" fmla="*/ 85568 w 227893"/>
                  <a:gd name="connsiteY2" fmla="*/ 4590958 h 4590958"/>
                  <a:gd name="connsiteX3" fmla="*/ 116717 w 227893"/>
                  <a:gd name="connsiteY3" fmla="*/ 4590958 h 4590958"/>
                  <a:gd name="connsiteX4" fmla="*/ 155142 w 227893"/>
                  <a:gd name="connsiteY4" fmla="*/ 4413985 h 4590958"/>
                  <a:gd name="connsiteX5" fmla="*/ 155142 w 227893"/>
                  <a:gd name="connsiteY5" fmla="*/ 3600597 h 4590958"/>
                  <a:gd name="connsiteX6" fmla="*/ 203412 w 227893"/>
                  <a:gd name="connsiteY6" fmla="*/ 3600597 h 4590958"/>
                  <a:gd name="connsiteX7" fmla="*/ 203412 w 227893"/>
                  <a:gd name="connsiteY7" fmla="*/ 3146760 h 4590958"/>
                  <a:gd name="connsiteX8" fmla="*/ 210991 w 227893"/>
                  <a:gd name="connsiteY8" fmla="*/ 3146760 h 4590958"/>
                  <a:gd name="connsiteX9" fmla="*/ 227892 w 227893"/>
                  <a:gd name="connsiteY9" fmla="*/ 3065134 h 4590958"/>
                  <a:gd name="connsiteX10" fmla="*/ 227893 w 227893"/>
                  <a:gd name="connsiteY10" fmla="*/ 3065134 h 4590958"/>
                  <a:gd name="connsiteX11" fmla="*/ 227893 w 227893"/>
                  <a:gd name="connsiteY11" fmla="*/ 0 h 4590958"/>
                  <a:gd name="connsiteX0" fmla="*/ 0 w 180751"/>
                  <a:gd name="connsiteY0" fmla="*/ 4413985 h 4590958"/>
                  <a:gd name="connsiteX1" fmla="*/ 38426 w 180751"/>
                  <a:gd name="connsiteY1" fmla="*/ 4590958 h 4590958"/>
                  <a:gd name="connsiteX2" fmla="*/ 69575 w 180751"/>
                  <a:gd name="connsiteY2" fmla="*/ 4590958 h 4590958"/>
                  <a:gd name="connsiteX3" fmla="*/ 108000 w 180751"/>
                  <a:gd name="connsiteY3" fmla="*/ 4413985 h 4590958"/>
                  <a:gd name="connsiteX4" fmla="*/ 108000 w 180751"/>
                  <a:gd name="connsiteY4" fmla="*/ 3600597 h 4590958"/>
                  <a:gd name="connsiteX5" fmla="*/ 156270 w 180751"/>
                  <a:gd name="connsiteY5" fmla="*/ 3600597 h 4590958"/>
                  <a:gd name="connsiteX6" fmla="*/ 156270 w 180751"/>
                  <a:gd name="connsiteY6" fmla="*/ 3146760 h 4590958"/>
                  <a:gd name="connsiteX7" fmla="*/ 163849 w 180751"/>
                  <a:gd name="connsiteY7" fmla="*/ 3146760 h 4590958"/>
                  <a:gd name="connsiteX8" fmla="*/ 180750 w 180751"/>
                  <a:gd name="connsiteY8" fmla="*/ 3065134 h 4590958"/>
                  <a:gd name="connsiteX9" fmla="*/ 180751 w 180751"/>
                  <a:gd name="connsiteY9" fmla="*/ 3065134 h 4590958"/>
                  <a:gd name="connsiteX10" fmla="*/ 180751 w 180751"/>
                  <a:gd name="connsiteY10" fmla="*/ 0 h 4590958"/>
                  <a:gd name="connsiteX0" fmla="*/ 0 w 142325"/>
                  <a:gd name="connsiteY0" fmla="*/ 4590958 h 4590958"/>
                  <a:gd name="connsiteX1" fmla="*/ 31149 w 142325"/>
                  <a:gd name="connsiteY1" fmla="*/ 4590958 h 4590958"/>
                  <a:gd name="connsiteX2" fmla="*/ 69574 w 142325"/>
                  <a:gd name="connsiteY2" fmla="*/ 4413985 h 4590958"/>
                  <a:gd name="connsiteX3" fmla="*/ 69574 w 142325"/>
                  <a:gd name="connsiteY3" fmla="*/ 3600597 h 4590958"/>
                  <a:gd name="connsiteX4" fmla="*/ 117844 w 142325"/>
                  <a:gd name="connsiteY4" fmla="*/ 3600597 h 4590958"/>
                  <a:gd name="connsiteX5" fmla="*/ 117844 w 142325"/>
                  <a:gd name="connsiteY5" fmla="*/ 3146760 h 4590958"/>
                  <a:gd name="connsiteX6" fmla="*/ 125423 w 142325"/>
                  <a:gd name="connsiteY6" fmla="*/ 3146760 h 4590958"/>
                  <a:gd name="connsiteX7" fmla="*/ 142324 w 142325"/>
                  <a:gd name="connsiteY7" fmla="*/ 3065134 h 4590958"/>
                  <a:gd name="connsiteX8" fmla="*/ 142325 w 142325"/>
                  <a:gd name="connsiteY8" fmla="*/ 3065134 h 4590958"/>
                  <a:gd name="connsiteX9" fmla="*/ 142325 w 142325"/>
                  <a:gd name="connsiteY9" fmla="*/ 0 h 4590958"/>
                  <a:gd name="connsiteX0" fmla="*/ 0 w 111176"/>
                  <a:gd name="connsiteY0" fmla="*/ 4590958 h 4590958"/>
                  <a:gd name="connsiteX1" fmla="*/ 38425 w 111176"/>
                  <a:gd name="connsiteY1" fmla="*/ 4413985 h 4590958"/>
                  <a:gd name="connsiteX2" fmla="*/ 38425 w 111176"/>
                  <a:gd name="connsiteY2" fmla="*/ 3600597 h 4590958"/>
                  <a:gd name="connsiteX3" fmla="*/ 86695 w 111176"/>
                  <a:gd name="connsiteY3" fmla="*/ 3600597 h 4590958"/>
                  <a:gd name="connsiteX4" fmla="*/ 86695 w 111176"/>
                  <a:gd name="connsiteY4" fmla="*/ 3146760 h 4590958"/>
                  <a:gd name="connsiteX5" fmla="*/ 94274 w 111176"/>
                  <a:gd name="connsiteY5" fmla="*/ 3146760 h 4590958"/>
                  <a:gd name="connsiteX6" fmla="*/ 111175 w 111176"/>
                  <a:gd name="connsiteY6" fmla="*/ 3065134 h 4590958"/>
                  <a:gd name="connsiteX7" fmla="*/ 111176 w 111176"/>
                  <a:gd name="connsiteY7" fmla="*/ 3065134 h 4590958"/>
                  <a:gd name="connsiteX8" fmla="*/ 111176 w 111176"/>
                  <a:gd name="connsiteY8" fmla="*/ 0 h 4590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1176" h="4590958">
                    <a:moveTo>
                      <a:pt x="0" y="4590958"/>
                    </a:moveTo>
                    <a:lnTo>
                      <a:pt x="38425" y="4413985"/>
                    </a:lnTo>
                    <a:lnTo>
                      <a:pt x="38425" y="3600597"/>
                    </a:lnTo>
                    <a:lnTo>
                      <a:pt x="86695" y="3600597"/>
                    </a:lnTo>
                    <a:lnTo>
                      <a:pt x="86695" y="3146760"/>
                    </a:lnTo>
                    <a:lnTo>
                      <a:pt x="94274" y="3146760"/>
                    </a:lnTo>
                    <a:lnTo>
                      <a:pt x="111175" y="3065134"/>
                    </a:lnTo>
                    <a:lnTo>
                      <a:pt x="111176" y="3065134"/>
                    </a:lnTo>
                    <a:lnTo>
                      <a:pt x="111176" y="0"/>
                    </a:lnTo>
                  </a:path>
                </a:pathLst>
              </a:custGeom>
              <a:solidFill>
                <a:srgbClr val="FFFFFF">
                  <a:alpha val="50000"/>
                </a:srgbClr>
              </a:solidFill>
              <a:ln w="12700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9" name="Rechteck 23">
                <a:extLst>
                  <a:ext uri="{FF2B5EF4-FFF2-40B4-BE49-F238E27FC236}">
                    <a16:creationId xmlns:a16="http://schemas.microsoft.com/office/drawing/2014/main" id="{382F84D9-C245-4262-8B2D-F3D1F3425249}"/>
                  </a:ext>
                </a:extLst>
              </p:cNvPr>
              <p:cNvSpPr/>
              <p:nvPr/>
            </p:nvSpPr>
            <p:spPr>
              <a:xfrm flipH="1">
                <a:off x="7555748" y="943500"/>
                <a:ext cx="115496" cy="4590958"/>
              </a:xfrm>
              <a:custGeom>
                <a:avLst/>
                <a:gdLst>
                  <a:gd name="connsiteX0" fmla="*/ 1 w 257821"/>
                  <a:gd name="connsiteY0" fmla="*/ 0 h 4590958"/>
                  <a:gd name="connsiteX1" fmla="*/ 1 w 257821"/>
                  <a:gd name="connsiteY1" fmla="*/ 3065134 h 4590958"/>
                  <a:gd name="connsiteX2" fmla="*/ 0 w 257821"/>
                  <a:gd name="connsiteY2" fmla="*/ 3065134 h 4590958"/>
                  <a:gd name="connsiteX3" fmla="*/ 16901 w 257821"/>
                  <a:gd name="connsiteY3" fmla="*/ 3146760 h 4590958"/>
                  <a:gd name="connsiteX4" fmla="*/ 29928 w 257821"/>
                  <a:gd name="connsiteY4" fmla="*/ 3146760 h 4590958"/>
                  <a:gd name="connsiteX5" fmla="*/ 29928 w 257821"/>
                  <a:gd name="connsiteY5" fmla="*/ 3600597 h 4590958"/>
                  <a:gd name="connsiteX6" fmla="*/ 77070 w 257821"/>
                  <a:gd name="connsiteY6" fmla="*/ 3600597 h 4590958"/>
                  <a:gd name="connsiteX7" fmla="*/ 77070 w 257821"/>
                  <a:gd name="connsiteY7" fmla="*/ 4413985 h 4590958"/>
                  <a:gd name="connsiteX8" fmla="*/ 115496 w 257821"/>
                  <a:gd name="connsiteY8" fmla="*/ 4590958 h 4590958"/>
                  <a:gd name="connsiteX9" fmla="*/ 146645 w 257821"/>
                  <a:gd name="connsiteY9" fmla="*/ 4590958 h 4590958"/>
                  <a:gd name="connsiteX10" fmla="*/ 185070 w 257821"/>
                  <a:gd name="connsiteY10" fmla="*/ 4413985 h 4590958"/>
                  <a:gd name="connsiteX11" fmla="*/ 185070 w 257821"/>
                  <a:gd name="connsiteY11" fmla="*/ 3600597 h 4590958"/>
                  <a:gd name="connsiteX12" fmla="*/ 233340 w 257821"/>
                  <a:gd name="connsiteY12" fmla="*/ 3600597 h 4590958"/>
                  <a:gd name="connsiteX13" fmla="*/ 233340 w 257821"/>
                  <a:gd name="connsiteY13" fmla="*/ 3146760 h 4590958"/>
                  <a:gd name="connsiteX14" fmla="*/ 240919 w 257821"/>
                  <a:gd name="connsiteY14" fmla="*/ 3146760 h 4590958"/>
                  <a:gd name="connsiteX15" fmla="*/ 257820 w 257821"/>
                  <a:gd name="connsiteY15" fmla="*/ 3065134 h 4590958"/>
                  <a:gd name="connsiteX16" fmla="*/ 257821 w 257821"/>
                  <a:gd name="connsiteY16" fmla="*/ 3065134 h 4590958"/>
                  <a:gd name="connsiteX17" fmla="*/ 257821 w 257821"/>
                  <a:gd name="connsiteY17" fmla="*/ 0 h 4590958"/>
                  <a:gd name="connsiteX18" fmla="*/ 91441 w 257821"/>
                  <a:gd name="connsiteY18" fmla="*/ 91440 h 4590958"/>
                  <a:gd name="connsiteX0" fmla="*/ 1 w 257821"/>
                  <a:gd name="connsiteY0" fmla="*/ 0 h 4590958"/>
                  <a:gd name="connsiteX1" fmla="*/ 1 w 257821"/>
                  <a:gd name="connsiteY1" fmla="*/ 3065134 h 4590958"/>
                  <a:gd name="connsiteX2" fmla="*/ 0 w 257821"/>
                  <a:gd name="connsiteY2" fmla="*/ 3065134 h 4590958"/>
                  <a:gd name="connsiteX3" fmla="*/ 16901 w 257821"/>
                  <a:gd name="connsiteY3" fmla="*/ 3146760 h 4590958"/>
                  <a:gd name="connsiteX4" fmla="*/ 29928 w 257821"/>
                  <a:gd name="connsiteY4" fmla="*/ 3146760 h 4590958"/>
                  <a:gd name="connsiteX5" fmla="*/ 29928 w 257821"/>
                  <a:gd name="connsiteY5" fmla="*/ 3600597 h 4590958"/>
                  <a:gd name="connsiteX6" fmla="*/ 77070 w 257821"/>
                  <a:gd name="connsiteY6" fmla="*/ 3600597 h 4590958"/>
                  <a:gd name="connsiteX7" fmla="*/ 77070 w 257821"/>
                  <a:gd name="connsiteY7" fmla="*/ 4413985 h 4590958"/>
                  <a:gd name="connsiteX8" fmla="*/ 115496 w 257821"/>
                  <a:gd name="connsiteY8" fmla="*/ 4590958 h 4590958"/>
                  <a:gd name="connsiteX9" fmla="*/ 146645 w 257821"/>
                  <a:gd name="connsiteY9" fmla="*/ 4590958 h 4590958"/>
                  <a:gd name="connsiteX10" fmla="*/ 185070 w 257821"/>
                  <a:gd name="connsiteY10" fmla="*/ 4413985 h 4590958"/>
                  <a:gd name="connsiteX11" fmla="*/ 185070 w 257821"/>
                  <a:gd name="connsiteY11" fmla="*/ 3600597 h 4590958"/>
                  <a:gd name="connsiteX12" fmla="*/ 233340 w 257821"/>
                  <a:gd name="connsiteY12" fmla="*/ 3600597 h 4590958"/>
                  <a:gd name="connsiteX13" fmla="*/ 233340 w 257821"/>
                  <a:gd name="connsiteY13" fmla="*/ 3146760 h 4590958"/>
                  <a:gd name="connsiteX14" fmla="*/ 240919 w 257821"/>
                  <a:gd name="connsiteY14" fmla="*/ 3146760 h 4590958"/>
                  <a:gd name="connsiteX15" fmla="*/ 257820 w 257821"/>
                  <a:gd name="connsiteY15" fmla="*/ 3065134 h 4590958"/>
                  <a:gd name="connsiteX16" fmla="*/ 257821 w 257821"/>
                  <a:gd name="connsiteY16" fmla="*/ 3065134 h 4590958"/>
                  <a:gd name="connsiteX17" fmla="*/ 257821 w 257821"/>
                  <a:gd name="connsiteY17" fmla="*/ 0 h 4590958"/>
                  <a:gd name="connsiteX0" fmla="*/ 1 w 257821"/>
                  <a:gd name="connsiteY0" fmla="*/ 0 h 4590958"/>
                  <a:gd name="connsiteX1" fmla="*/ 1 w 257821"/>
                  <a:gd name="connsiteY1" fmla="*/ 3065134 h 4590958"/>
                  <a:gd name="connsiteX2" fmla="*/ 0 w 257821"/>
                  <a:gd name="connsiteY2" fmla="*/ 3065134 h 4590958"/>
                  <a:gd name="connsiteX3" fmla="*/ 16901 w 257821"/>
                  <a:gd name="connsiteY3" fmla="*/ 3146760 h 4590958"/>
                  <a:gd name="connsiteX4" fmla="*/ 29928 w 257821"/>
                  <a:gd name="connsiteY4" fmla="*/ 3146760 h 4590958"/>
                  <a:gd name="connsiteX5" fmla="*/ 29928 w 257821"/>
                  <a:gd name="connsiteY5" fmla="*/ 3600597 h 4590958"/>
                  <a:gd name="connsiteX6" fmla="*/ 77070 w 257821"/>
                  <a:gd name="connsiteY6" fmla="*/ 3600597 h 4590958"/>
                  <a:gd name="connsiteX7" fmla="*/ 77070 w 257821"/>
                  <a:gd name="connsiteY7" fmla="*/ 4413985 h 4590958"/>
                  <a:gd name="connsiteX8" fmla="*/ 115496 w 257821"/>
                  <a:gd name="connsiteY8" fmla="*/ 4590958 h 4590958"/>
                  <a:gd name="connsiteX9" fmla="*/ 146645 w 257821"/>
                  <a:gd name="connsiteY9" fmla="*/ 4590958 h 4590958"/>
                  <a:gd name="connsiteX10" fmla="*/ 185070 w 257821"/>
                  <a:gd name="connsiteY10" fmla="*/ 4413985 h 4590958"/>
                  <a:gd name="connsiteX11" fmla="*/ 185070 w 257821"/>
                  <a:gd name="connsiteY11" fmla="*/ 3600597 h 4590958"/>
                  <a:gd name="connsiteX12" fmla="*/ 233340 w 257821"/>
                  <a:gd name="connsiteY12" fmla="*/ 3600597 h 4590958"/>
                  <a:gd name="connsiteX13" fmla="*/ 233340 w 257821"/>
                  <a:gd name="connsiteY13" fmla="*/ 3146760 h 4590958"/>
                  <a:gd name="connsiteX14" fmla="*/ 240919 w 257821"/>
                  <a:gd name="connsiteY14" fmla="*/ 3146760 h 4590958"/>
                  <a:gd name="connsiteX15" fmla="*/ 257820 w 257821"/>
                  <a:gd name="connsiteY15" fmla="*/ 3065134 h 4590958"/>
                  <a:gd name="connsiteX16" fmla="*/ 257821 w 257821"/>
                  <a:gd name="connsiteY16" fmla="*/ 3065134 h 4590958"/>
                  <a:gd name="connsiteX0" fmla="*/ 1 w 257820"/>
                  <a:gd name="connsiteY0" fmla="*/ 0 h 4590958"/>
                  <a:gd name="connsiteX1" fmla="*/ 1 w 257820"/>
                  <a:gd name="connsiteY1" fmla="*/ 3065134 h 4590958"/>
                  <a:gd name="connsiteX2" fmla="*/ 0 w 257820"/>
                  <a:gd name="connsiteY2" fmla="*/ 3065134 h 4590958"/>
                  <a:gd name="connsiteX3" fmla="*/ 16901 w 257820"/>
                  <a:gd name="connsiteY3" fmla="*/ 3146760 h 4590958"/>
                  <a:gd name="connsiteX4" fmla="*/ 29928 w 257820"/>
                  <a:gd name="connsiteY4" fmla="*/ 3146760 h 4590958"/>
                  <a:gd name="connsiteX5" fmla="*/ 29928 w 257820"/>
                  <a:gd name="connsiteY5" fmla="*/ 3600597 h 4590958"/>
                  <a:gd name="connsiteX6" fmla="*/ 77070 w 257820"/>
                  <a:gd name="connsiteY6" fmla="*/ 3600597 h 4590958"/>
                  <a:gd name="connsiteX7" fmla="*/ 77070 w 257820"/>
                  <a:gd name="connsiteY7" fmla="*/ 4413985 h 4590958"/>
                  <a:gd name="connsiteX8" fmla="*/ 115496 w 257820"/>
                  <a:gd name="connsiteY8" fmla="*/ 4590958 h 4590958"/>
                  <a:gd name="connsiteX9" fmla="*/ 146645 w 257820"/>
                  <a:gd name="connsiteY9" fmla="*/ 4590958 h 4590958"/>
                  <a:gd name="connsiteX10" fmla="*/ 185070 w 257820"/>
                  <a:gd name="connsiteY10" fmla="*/ 4413985 h 4590958"/>
                  <a:gd name="connsiteX11" fmla="*/ 185070 w 257820"/>
                  <a:gd name="connsiteY11" fmla="*/ 3600597 h 4590958"/>
                  <a:gd name="connsiteX12" fmla="*/ 233340 w 257820"/>
                  <a:gd name="connsiteY12" fmla="*/ 3600597 h 4590958"/>
                  <a:gd name="connsiteX13" fmla="*/ 233340 w 257820"/>
                  <a:gd name="connsiteY13" fmla="*/ 3146760 h 4590958"/>
                  <a:gd name="connsiteX14" fmla="*/ 240919 w 257820"/>
                  <a:gd name="connsiteY14" fmla="*/ 3146760 h 4590958"/>
                  <a:gd name="connsiteX15" fmla="*/ 257820 w 257820"/>
                  <a:gd name="connsiteY15" fmla="*/ 3065134 h 4590958"/>
                  <a:gd name="connsiteX0" fmla="*/ 1 w 257820"/>
                  <a:gd name="connsiteY0" fmla="*/ 0 h 4590958"/>
                  <a:gd name="connsiteX1" fmla="*/ 1 w 257820"/>
                  <a:gd name="connsiteY1" fmla="*/ 3065134 h 4590958"/>
                  <a:gd name="connsiteX2" fmla="*/ 0 w 257820"/>
                  <a:gd name="connsiteY2" fmla="*/ 3065134 h 4590958"/>
                  <a:gd name="connsiteX3" fmla="*/ 16901 w 257820"/>
                  <a:gd name="connsiteY3" fmla="*/ 3146760 h 4590958"/>
                  <a:gd name="connsiteX4" fmla="*/ 29928 w 257820"/>
                  <a:gd name="connsiteY4" fmla="*/ 3146760 h 4590958"/>
                  <a:gd name="connsiteX5" fmla="*/ 29928 w 257820"/>
                  <a:gd name="connsiteY5" fmla="*/ 3600597 h 4590958"/>
                  <a:gd name="connsiteX6" fmla="*/ 77070 w 257820"/>
                  <a:gd name="connsiteY6" fmla="*/ 3600597 h 4590958"/>
                  <a:gd name="connsiteX7" fmla="*/ 77070 w 257820"/>
                  <a:gd name="connsiteY7" fmla="*/ 4413985 h 4590958"/>
                  <a:gd name="connsiteX8" fmla="*/ 115496 w 257820"/>
                  <a:gd name="connsiteY8" fmla="*/ 4590958 h 4590958"/>
                  <a:gd name="connsiteX9" fmla="*/ 146645 w 257820"/>
                  <a:gd name="connsiteY9" fmla="*/ 4590958 h 4590958"/>
                  <a:gd name="connsiteX10" fmla="*/ 185070 w 257820"/>
                  <a:gd name="connsiteY10" fmla="*/ 4413985 h 4590958"/>
                  <a:gd name="connsiteX11" fmla="*/ 185070 w 257820"/>
                  <a:gd name="connsiteY11" fmla="*/ 3600597 h 4590958"/>
                  <a:gd name="connsiteX12" fmla="*/ 233340 w 257820"/>
                  <a:gd name="connsiteY12" fmla="*/ 3600597 h 4590958"/>
                  <a:gd name="connsiteX13" fmla="*/ 233340 w 257820"/>
                  <a:gd name="connsiteY13" fmla="*/ 3146760 h 4590958"/>
                  <a:gd name="connsiteX14" fmla="*/ 257820 w 257820"/>
                  <a:gd name="connsiteY14" fmla="*/ 3065134 h 4590958"/>
                  <a:gd name="connsiteX0" fmla="*/ 1 w 233340"/>
                  <a:gd name="connsiteY0" fmla="*/ 0 h 4590958"/>
                  <a:gd name="connsiteX1" fmla="*/ 1 w 233340"/>
                  <a:gd name="connsiteY1" fmla="*/ 3065134 h 4590958"/>
                  <a:gd name="connsiteX2" fmla="*/ 0 w 233340"/>
                  <a:gd name="connsiteY2" fmla="*/ 3065134 h 4590958"/>
                  <a:gd name="connsiteX3" fmla="*/ 16901 w 233340"/>
                  <a:gd name="connsiteY3" fmla="*/ 3146760 h 4590958"/>
                  <a:gd name="connsiteX4" fmla="*/ 29928 w 233340"/>
                  <a:gd name="connsiteY4" fmla="*/ 3146760 h 4590958"/>
                  <a:gd name="connsiteX5" fmla="*/ 29928 w 233340"/>
                  <a:gd name="connsiteY5" fmla="*/ 3600597 h 4590958"/>
                  <a:gd name="connsiteX6" fmla="*/ 77070 w 233340"/>
                  <a:gd name="connsiteY6" fmla="*/ 3600597 h 4590958"/>
                  <a:gd name="connsiteX7" fmla="*/ 77070 w 233340"/>
                  <a:gd name="connsiteY7" fmla="*/ 4413985 h 4590958"/>
                  <a:gd name="connsiteX8" fmla="*/ 115496 w 233340"/>
                  <a:gd name="connsiteY8" fmla="*/ 4590958 h 4590958"/>
                  <a:gd name="connsiteX9" fmla="*/ 146645 w 233340"/>
                  <a:gd name="connsiteY9" fmla="*/ 4590958 h 4590958"/>
                  <a:gd name="connsiteX10" fmla="*/ 185070 w 233340"/>
                  <a:gd name="connsiteY10" fmla="*/ 4413985 h 4590958"/>
                  <a:gd name="connsiteX11" fmla="*/ 185070 w 233340"/>
                  <a:gd name="connsiteY11" fmla="*/ 3600597 h 4590958"/>
                  <a:gd name="connsiteX12" fmla="*/ 233340 w 233340"/>
                  <a:gd name="connsiteY12" fmla="*/ 3600597 h 4590958"/>
                  <a:gd name="connsiteX13" fmla="*/ 233340 w 233340"/>
                  <a:gd name="connsiteY13" fmla="*/ 3146760 h 4590958"/>
                  <a:gd name="connsiteX0" fmla="*/ 1 w 233340"/>
                  <a:gd name="connsiteY0" fmla="*/ 0 h 4590958"/>
                  <a:gd name="connsiteX1" fmla="*/ 1 w 233340"/>
                  <a:gd name="connsiteY1" fmla="*/ 3065134 h 4590958"/>
                  <a:gd name="connsiteX2" fmla="*/ 0 w 233340"/>
                  <a:gd name="connsiteY2" fmla="*/ 3065134 h 4590958"/>
                  <a:gd name="connsiteX3" fmla="*/ 16901 w 233340"/>
                  <a:gd name="connsiteY3" fmla="*/ 3146760 h 4590958"/>
                  <a:gd name="connsiteX4" fmla="*/ 29928 w 233340"/>
                  <a:gd name="connsiteY4" fmla="*/ 3146760 h 4590958"/>
                  <a:gd name="connsiteX5" fmla="*/ 29928 w 233340"/>
                  <a:gd name="connsiteY5" fmla="*/ 3600597 h 4590958"/>
                  <a:gd name="connsiteX6" fmla="*/ 77070 w 233340"/>
                  <a:gd name="connsiteY6" fmla="*/ 3600597 h 4590958"/>
                  <a:gd name="connsiteX7" fmla="*/ 77070 w 233340"/>
                  <a:gd name="connsiteY7" fmla="*/ 4413985 h 4590958"/>
                  <a:gd name="connsiteX8" fmla="*/ 115496 w 233340"/>
                  <a:gd name="connsiteY8" fmla="*/ 4590958 h 4590958"/>
                  <a:gd name="connsiteX9" fmla="*/ 146645 w 233340"/>
                  <a:gd name="connsiteY9" fmla="*/ 4590958 h 4590958"/>
                  <a:gd name="connsiteX10" fmla="*/ 185070 w 233340"/>
                  <a:gd name="connsiteY10" fmla="*/ 4413985 h 4590958"/>
                  <a:gd name="connsiteX11" fmla="*/ 185070 w 233340"/>
                  <a:gd name="connsiteY11" fmla="*/ 3600597 h 4590958"/>
                  <a:gd name="connsiteX12" fmla="*/ 233340 w 233340"/>
                  <a:gd name="connsiteY12" fmla="*/ 3600597 h 4590958"/>
                  <a:gd name="connsiteX0" fmla="*/ 1 w 185070"/>
                  <a:gd name="connsiteY0" fmla="*/ 0 h 4590958"/>
                  <a:gd name="connsiteX1" fmla="*/ 1 w 185070"/>
                  <a:gd name="connsiteY1" fmla="*/ 3065134 h 4590958"/>
                  <a:gd name="connsiteX2" fmla="*/ 0 w 185070"/>
                  <a:gd name="connsiteY2" fmla="*/ 3065134 h 4590958"/>
                  <a:gd name="connsiteX3" fmla="*/ 16901 w 185070"/>
                  <a:gd name="connsiteY3" fmla="*/ 3146760 h 4590958"/>
                  <a:gd name="connsiteX4" fmla="*/ 29928 w 185070"/>
                  <a:gd name="connsiteY4" fmla="*/ 3146760 h 4590958"/>
                  <a:gd name="connsiteX5" fmla="*/ 29928 w 185070"/>
                  <a:gd name="connsiteY5" fmla="*/ 3600597 h 4590958"/>
                  <a:gd name="connsiteX6" fmla="*/ 77070 w 185070"/>
                  <a:gd name="connsiteY6" fmla="*/ 3600597 h 4590958"/>
                  <a:gd name="connsiteX7" fmla="*/ 77070 w 185070"/>
                  <a:gd name="connsiteY7" fmla="*/ 4413985 h 4590958"/>
                  <a:gd name="connsiteX8" fmla="*/ 115496 w 185070"/>
                  <a:gd name="connsiteY8" fmla="*/ 4590958 h 4590958"/>
                  <a:gd name="connsiteX9" fmla="*/ 146645 w 185070"/>
                  <a:gd name="connsiteY9" fmla="*/ 4590958 h 4590958"/>
                  <a:gd name="connsiteX10" fmla="*/ 185070 w 185070"/>
                  <a:gd name="connsiteY10" fmla="*/ 4413985 h 4590958"/>
                  <a:gd name="connsiteX11" fmla="*/ 185070 w 185070"/>
                  <a:gd name="connsiteY11" fmla="*/ 3600597 h 4590958"/>
                  <a:gd name="connsiteX0" fmla="*/ 1 w 185070"/>
                  <a:gd name="connsiteY0" fmla="*/ 0 h 4590958"/>
                  <a:gd name="connsiteX1" fmla="*/ 1 w 185070"/>
                  <a:gd name="connsiteY1" fmla="*/ 3065134 h 4590958"/>
                  <a:gd name="connsiteX2" fmla="*/ 0 w 185070"/>
                  <a:gd name="connsiteY2" fmla="*/ 3065134 h 4590958"/>
                  <a:gd name="connsiteX3" fmla="*/ 16901 w 185070"/>
                  <a:gd name="connsiteY3" fmla="*/ 3146760 h 4590958"/>
                  <a:gd name="connsiteX4" fmla="*/ 29928 w 185070"/>
                  <a:gd name="connsiteY4" fmla="*/ 3146760 h 4590958"/>
                  <a:gd name="connsiteX5" fmla="*/ 29928 w 185070"/>
                  <a:gd name="connsiteY5" fmla="*/ 3600597 h 4590958"/>
                  <a:gd name="connsiteX6" fmla="*/ 77070 w 185070"/>
                  <a:gd name="connsiteY6" fmla="*/ 3600597 h 4590958"/>
                  <a:gd name="connsiteX7" fmla="*/ 77070 w 185070"/>
                  <a:gd name="connsiteY7" fmla="*/ 4413985 h 4590958"/>
                  <a:gd name="connsiteX8" fmla="*/ 115496 w 185070"/>
                  <a:gd name="connsiteY8" fmla="*/ 4590958 h 4590958"/>
                  <a:gd name="connsiteX9" fmla="*/ 146645 w 185070"/>
                  <a:gd name="connsiteY9" fmla="*/ 4590958 h 4590958"/>
                  <a:gd name="connsiteX10" fmla="*/ 185070 w 185070"/>
                  <a:gd name="connsiteY10" fmla="*/ 4413985 h 4590958"/>
                  <a:gd name="connsiteX0" fmla="*/ 1 w 146645"/>
                  <a:gd name="connsiteY0" fmla="*/ 0 h 4590958"/>
                  <a:gd name="connsiteX1" fmla="*/ 1 w 146645"/>
                  <a:gd name="connsiteY1" fmla="*/ 3065134 h 4590958"/>
                  <a:gd name="connsiteX2" fmla="*/ 0 w 146645"/>
                  <a:gd name="connsiteY2" fmla="*/ 3065134 h 4590958"/>
                  <a:gd name="connsiteX3" fmla="*/ 16901 w 146645"/>
                  <a:gd name="connsiteY3" fmla="*/ 3146760 h 4590958"/>
                  <a:gd name="connsiteX4" fmla="*/ 29928 w 146645"/>
                  <a:gd name="connsiteY4" fmla="*/ 3146760 h 4590958"/>
                  <a:gd name="connsiteX5" fmla="*/ 29928 w 146645"/>
                  <a:gd name="connsiteY5" fmla="*/ 3600597 h 4590958"/>
                  <a:gd name="connsiteX6" fmla="*/ 77070 w 146645"/>
                  <a:gd name="connsiteY6" fmla="*/ 3600597 h 4590958"/>
                  <a:gd name="connsiteX7" fmla="*/ 77070 w 146645"/>
                  <a:gd name="connsiteY7" fmla="*/ 4413985 h 4590958"/>
                  <a:gd name="connsiteX8" fmla="*/ 115496 w 146645"/>
                  <a:gd name="connsiteY8" fmla="*/ 4590958 h 4590958"/>
                  <a:gd name="connsiteX9" fmla="*/ 146645 w 146645"/>
                  <a:gd name="connsiteY9" fmla="*/ 4590958 h 4590958"/>
                  <a:gd name="connsiteX0" fmla="*/ 1 w 115496"/>
                  <a:gd name="connsiteY0" fmla="*/ 0 h 4590958"/>
                  <a:gd name="connsiteX1" fmla="*/ 1 w 115496"/>
                  <a:gd name="connsiteY1" fmla="*/ 3065134 h 4590958"/>
                  <a:gd name="connsiteX2" fmla="*/ 0 w 115496"/>
                  <a:gd name="connsiteY2" fmla="*/ 3065134 h 4590958"/>
                  <a:gd name="connsiteX3" fmla="*/ 16901 w 115496"/>
                  <a:gd name="connsiteY3" fmla="*/ 3146760 h 4590958"/>
                  <a:gd name="connsiteX4" fmla="*/ 29928 w 115496"/>
                  <a:gd name="connsiteY4" fmla="*/ 3146760 h 4590958"/>
                  <a:gd name="connsiteX5" fmla="*/ 29928 w 115496"/>
                  <a:gd name="connsiteY5" fmla="*/ 3600597 h 4590958"/>
                  <a:gd name="connsiteX6" fmla="*/ 77070 w 115496"/>
                  <a:gd name="connsiteY6" fmla="*/ 3600597 h 4590958"/>
                  <a:gd name="connsiteX7" fmla="*/ 77070 w 115496"/>
                  <a:gd name="connsiteY7" fmla="*/ 4413985 h 4590958"/>
                  <a:gd name="connsiteX8" fmla="*/ 115496 w 115496"/>
                  <a:gd name="connsiteY8" fmla="*/ 4590958 h 4590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5496" h="4590958">
                    <a:moveTo>
                      <a:pt x="1" y="0"/>
                    </a:moveTo>
                    <a:lnTo>
                      <a:pt x="1" y="3065134"/>
                    </a:lnTo>
                    <a:lnTo>
                      <a:pt x="0" y="3065134"/>
                    </a:lnTo>
                    <a:lnTo>
                      <a:pt x="16901" y="3146760"/>
                    </a:lnTo>
                    <a:lnTo>
                      <a:pt x="29928" y="3146760"/>
                    </a:lnTo>
                    <a:lnTo>
                      <a:pt x="29928" y="3600597"/>
                    </a:lnTo>
                    <a:lnTo>
                      <a:pt x="77070" y="3600597"/>
                    </a:lnTo>
                    <a:lnTo>
                      <a:pt x="77070" y="4413985"/>
                    </a:lnTo>
                    <a:lnTo>
                      <a:pt x="115496" y="4590958"/>
                    </a:lnTo>
                  </a:path>
                </a:pathLst>
              </a:custGeom>
              <a:solidFill>
                <a:srgbClr val="FFFFFF">
                  <a:alpha val="50000"/>
                </a:srgbClr>
              </a:solidFill>
              <a:ln w="12700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04" name="Gruppieren 103">
              <a:extLst>
                <a:ext uri="{FF2B5EF4-FFF2-40B4-BE49-F238E27FC236}">
                  <a16:creationId xmlns:a16="http://schemas.microsoft.com/office/drawing/2014/main" id="{3587534B-940F-494A-9EB7-029C2C1FA219}"/>
                </a:ext>
              </a:extLst>
            </p:cNvPr>
            <p:cNvGrpSpPr/>
            <p:nvPr/>
          </p:nvGrpSpPr>
          <p:grpSpPr>
            <a:xfrm>
              <a:off x="7156820" y="4061572"/>
              <a:ext cx="773266" cy="415363"/>
              <a:chOff x="8010133" y="4044904"/>
              <a:chExt cx="773266" cy="415363"/>
            </a:xfrm>
          </p:grpSpPr>
          <p:sp>
            <p:nvSpPr>
              <p:cNvPr id="105" name="Rechteck 104">
                <a:extLst>
                  <a:ext uri="{FF2B5EF4-FFF2-40B4-BE49-F238E27FC236}">
                    <a16:creationId xmlns:a16="http://schemas.microsoft.com/office/drawing/2014/main" id="{891F4C85-6C78-4A12-A39E-99B37847D1FB}"/>
                  </a:ext>
                </a:extLst>
              </p:cNvPr>
              <p:cNvSpPr/>
              <p:nvPr/>
            </p:nvSpPr>
            <p:spPr>
              <a:xfrm flipH="1">
                <a:off x="8653194" y="4044904"/>
                <a:ext cx="72385" cy="415363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6" name="Trapez 267">
                <a:extLst>
                  <a:ext uri="{FF2B5EF4-FFF2-40B4-BE49-F238E27FC236}">
                    <a16:creationId xmlns:a16="http://schemas.microsoft.com/office/drawing/2014/main" id="{430C22A6-31EB-4878-9D2B-C6FA29C03968}"/>
                  </a:ext>
                </a:extLst>
              </p:cNvPr>
              <p:cNvSpPr/>
              <p:nvPr/>
            </p:nvSpPr>
            <p:spPr>
              <a:xfrm rot="16200000">
                <a:off x="8268158" y="3872039"/>
                <a:ext cx="257215" cy="773266"/>
              </a:xfrm>
              <a:prstGeom prst="trapezoid">
                <a:avLst>
                  <a:gd name="adj" fmla="val 19754"/>
                </a:avLst>
              </a:prstGeom>
              <a:solidFill>
                <a:srgbClr val="FFFFFF"/>
              </a:solidFill>
              <a:ln w="12700"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7" name="Oval 268">
                <a:extLst>
                  <a:ext uri="{FF2B5EF4-FFF2-40B4-BE49-F238E27FC236}">
                    <a16:creationId xmlns:a16="http://schemas.microsoft.com/office/drawing/2014/main" id="{28E44987-2DA2-41C6-B267-965652F9E6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72794" y="4221082"/>
                <a:ext cx="71998" cy="724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8382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A4-Papier (210 x 297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2020-07-13T10:44:20Z</dcterms:modified>
</cp:coreProperties>
</file>