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9" r:id="rId5"/>
    <p:sldId id="265" r:id="rId6"/>
    <p:sldId id="266" r:id="rId7"/>
    <p:sldId id="267" r:id="rId8"/>
    <p:sldId id="268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D78B"/>
    <a:srgbClr val="800080"/>
    <a:srgbClr val="FFE557"/>
    <a:srgbClr val="68CEFF"/>
    <a:srgbClr val="FFFFC9"/>
    <a:srgbClr val="FFFFAB"/>
    <a:srgbClr val="FFFF00"/>
    <a:srgbClr val="5D5DFF"/>
    <a:srgbClr val="4343FF"/>
    <a:srgbClr val="898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747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sendorfer, Jana" userId="6fdc9bbd-511a-43f0-9c51-5425e27a95f0" providerId="ADAL" clId="{F554B7FE-2A6A-454D-922F-5EC8B3D6EF3B}"/>
    <pc:docChg chg="undo custSel addSld delSld modSld sldOrd">
      <pc:chgData name="Pesendorfer, Jana" userId="6fdc9bbd-511a-43f0-9c51-5425e27a95f0" providerId="ADAL" clId="{F554B7FE-2A6A-454D-922F-5EC8B3D6EF3B}" dt="2023-12-18T12:53:31.383" v="451" actId="20577"/>
      <pc:docMkLst>
        <pc:docMk/>
      </pc:docMkLst>
      <pc:sldChg chg="del">
        <pc:chgData name="Pesendorfer, Jana" userId="6fdc9bbd-511a-43f0-9c51-5425e27a95f0" providerId="ADAL" clId="{F554B7FE-2A6A-454D-922F-5EC8B3D6EF3B}" dt="2023-12-18T12:19:47.904" v="65" actId="47"/>
        <pc:sldMkLst>
          <pc:docMk/>
          <pc:sldMk cId="4122260463" sldId="258"/>
        </pc:sldMkLst>
      </pc:sldChg>
      <pc:sldChg chg="addSp modSp mod">
        <pc:chgData name="Pesendorfer, Jana" userId="6fdc9bbd-511a-43f0-9c51-5425e27a95f0" providerId="ADAL" clId="{F554B7FE-2A6A-454D-922F-5EC8B3D6EF3B}" dt="2023-12-18T12:53:31.383" v="451" actId="20577"/>
        <pc:sldMkLst>
          <pc:docMk/>
          <pc:sldMk cId="294920799" sldId="259"/>
        </pc:sldMkLst>
        <pc:spChg chg="mod">
          <ac:chgData name="Pesendorfer, Jana" userId="6fdc9bbd-511a-43f0-9c51-5425e27a95f0" providerId="ADAL" clId="{F554B7FE-2A6A-454D-922F-5EC8B3D6EF3B}" dt="2023-12-18T12:50:33.921" v="413" actId="1076"/>
          <ac:spMkLst>
            <pc:docMk/>
            <pc:sldMk cId="294920799" sldId="259"/>
            <ac:spMk id="2" creationId="{2722095B-E3D4-BEEE-E85B-E616EA61667C}"/>
          </ac:spMkLst>
        </pc:spChg>
        <pc:spChg chg="mod">
          <ac:chgData name="Pesendorfer, Jana" userId="6fdc9bbd-511a-43f0-9c51-5425e27a95f0" providerId="ADAL" clId="{F554B7FE-2A6A-454D-922F-5EC8B3D6EF3B}" dt="2023-12-18T12:50:33.921" v="413" actId="1076"/>
          <ac:spMkLst>
            <pc:docMk/>
            <pc:sldMk cId="294920799" sldId="259"/>
            <ac:spMk id="11" creationId="{4EE5150A-BDC2-15DB-7B0B-0113F53AEC0E}"/>
          </ac:spMkLst>
        </pc:spChg>
        <pc:spChg chg="mod">
          <ac:chgData name="Pesendorfer, Jana" userId="6fdc9bbd-511a-43f0-9c51-5425e27a95f0" providerId="ADAL" clId="{F554B7FE-2A6A-454D-922F-5EC8B3D6EF3B}" dt="2023-12-18T12:50:33.921" v="413" actId="1076"/>
          <ac:spMkLst>
            <pc:docMk/>
            <pc:sldMk cId="294920799" sldId="259"/>
            <ac:spMk id="12" creationId="{4CC0756A-30BD-B563-9782-54527709D53B}"/>
          </ac:spMkLst>
        </pc:spChg>
        <pc:spChg chg="mod">
          <ac:chgData name="Pesendorfer, Jana" userId="6fdc9bbd-511a-43f0-9c51-5425e27a95f0" providerId="ADAL" clId="{F554B7FE-2A6A-454D-922F-5EC8B3D6EF3B}" dt="2023-12-18T12:50:33.921" v="413" actId="1076"/>
          <ac:spMkLst>
            <pc:docMk/>
            <pc:sldMk cId="294920799" sldId="259"/>
            <ac:spMk id="13" creationId="{FE283921-53AE-B82E-D406-D6A749D5972A}"/>
          </ac:spMkLst>
        </pc:spChg>
        <pc:spChg chg="mod">
          <ac:chgData name="Pesendorfer, Jana" userId="6fdc9bbd-511a-43f0-9c51-5425e27a95f0" providerId="ADAL" clId="{F554B7FE-2A6A-454D-922F-5EC8B3D6EF3B}" dt="2023-12-18T12:50:33.921" v="413" actId="1076"/>
          <ac:spMkLst>
            <pc:docMk/>
            <pc:sldMk cId="294920799" sldId="259"/>
            <ac:spMk id="14" creationId="{0B25189E-8C70-FF41-A052-E47CD07DCA99}"/>
          </ac:spMkLst>
        </pc:spChg>
        <pc:spChg chg="mod">
          <ac:chgData name="Pesendorfer, Jana" userId="6fdc9bbd-511a-43f0-9c51-5425e27a95f0" providerId="ADAL" clId="{F554B7FE-2A6A-454D-922F-5EC8B3D6EF3B}" dt="2023-12-18T12:50:33.921" v="413" actId="1076"/>
          <ac:spMkLst>
            <pc:docMk/>
            <pc:sldMk cId="294920799" sldId="259"/>
            <ac:spMk id="15" creationId="{0087E75F-147B-4BA9-1D70-89DF8C22588E}"/>
          </ac:spMkLst>
        </pc:spChg>
        <pc:spChg chg="mod">
          <ac:chgData name="Pesendorfer, Jana" userId="6fdc9bbd-511a-43f0-9c51-5425e27a95f0" providerId="ADAL" clId="{F554B7FE-2A6A-454D-922F-5EC8B3D6EF3B}" dt="2023-12-18T12:50:33.921" v="413" actId="1076"/>
          <ac:spMkLst>
            <pc:docMk/>
            <pc:sldMk cId="294920799" sldId="259"/>
            <ac:spMk id="16" creationId="{F246C80B-DC49-609F-3ABB-8D1DE8F9E987}"/>
          </ac:spMkLst>
        </pc:spChg>
        <pc:spChg chg="mod">
          <ac:chgData name="Pesendorfer, Jana" userId="6fdc9bbd-511a-43f0-9c51-5425e27a95f0" providerId="ADAL" clId="{F554B7FE-2A6A-454D-922F-5EC8B3D6EF3B}" dt="2023-12-18T12:50:33.921" v="413" actId="1076"/>
          <ac:spMkLst>
            <pc:docMk/>
            <pc:sldMk cId="294920799" sldId="259"/>
            <ac:spMk id="17" creationId="{2C557676-01DE-1AC5-023C-AEFE08EA2646}"/>
          </ac:spMkLst>
        </pc:spChg>
        <pc:spChg chg="mod">
          <ac:chgData name="Pesendorfer, Jana" userId="6fdc9bbd-511a-43f0-9c51-5425e27a95f0" providerId="ADAL" clId="{F554B7FE-2A6A-454D-922F-5EC8B3D6EF3B}" dt="2023-12-18T12:50:33.921" v="413" actId="1076"/>
          <ac:spMkLst>
            <pc:docMk/>
            <pc:sldMk cId="294920799" sldId="259"/>
            <ac:spMk id="18" creationId="{BE87B5FB-E4A0-F221-F620-217051FE0FB4}"/>
          </ac:spMkLst>
        </pc:spChg>
        <pc:spChg chg="mod">
          <ac:chgData name="Pesendorfer, Jana" userId="6fdc9bbd-511a-43f0-9c51-5425e27a95f0" providerId="ADAL" clId="{F554B7FE-2A6A-454D-922F-5EC8B3D6EF3B}" dt="2023-12-18T12:50:33.921" v="413" actId="1076"/>
          <ac:spMkLst>
            <pc:docMk/>
            <pc:sldMk cId="294920799" sldId="259"/>
            <ac:spMk id="27" creationId="{38A53CC8-EC8C-19A9-635C-94B251E51D37}"/>
          </ac:spMkLst>
        </pc:spChg>
        <pc:spChg chg="mod">
          <ac:chgData name="Pesendorfer, Jana" userId="6fdc9bbd-511a-43f0-9c51-5425e27a95f0" providerId="ADAL" clId="{F554B7FE-2A6A-454D-922F-5EC8B3D6EF3B}" dt="2023-12-18T12:50:33.921" v="413" actId="1076"/>
          <ac:spMkLst>
            <pc:docMk/>
            <pc:sldMk cId="294920799" sldId="259"/>
            <ac:spMk id="28" creationId="{C9C9553C-96E0-CC03-E7ED-3734810BCAB5}"/>
          </ac:spMkLst>
        </pc:spChg>
        <pc:spChg chg="mod">
          <ac:chgData name="Pesendorfer, Jana" userId="6fdc9bbd-511a-43f0-9c51-5425e27a95f0" providerId="ADAL" clId="{F554B7FE-2A6A-454D-922F-5EC8B3D6EF3B}" dt="2023-12-18T12:50:33.921" v="413" actId="1076"/>
          <ac:spMkLst>
            <pc:docMk/>
            <pc:sldMk cId="294920799" sldId="259"/>
            <ac:spMk id="29" creationId="{54E6882B-2C10-2826-0C16-51AF6C82875B}"/>
          </ac:spMkLst>
        </pc:spChg>
        <pc:spChg chg="mod">
          <ac:chgData name="Pesendorfer, Jana" userId="6fdc9bbd-511a-43f0-9c51-5425e27a95f0" providerId="ADAL" clId="{F554B7FE-2A6A-454D-922F-5EC8B3D6EF3B}" dt="2023-12-18T12:50:33.921" v="413" actId="1076"/>
          <ac:spMkLst>
            <pc:docMk/>
            <pc:sldMk cId="294920799" sldId="259"/>
            <ac:spMk id="30" creationId="{082DA387-6591-7514-D021-F4E31C3BCE4D}"/>
          </ac:spMkLst>
        </pc:spChg>
        <pc:spChg chg="mod">
          <ac:chgData name="Pesendorfer, Jana" userId="6fdc9bbd-511a-43f0-9c51-5425e27a95f0" providerId="ADAL" clId="{F554B7FE-2A6A-454D-922F-5EC8B3D6EF3B}" dt="2023-12-18T12:50:33.921" v="413" actId="1076"/>
          <ac:spMkLst>
            <pc:docMk/>
            <pc:sldMk cId="294920799" sldId="259"/>
            <ac:spMk id="31" creationId="{AADC9D55-635D-0504-18D5-0A83E8C3AD5B}"/>
          </ac:spMkLst>
        </pc:spChg>
        <pc:spChg chg="mod">
          <ac:chgData name="Pesendorfer, Jana" userId="6fdc9bbd-511a-43f0-9c51-5425e27a95f0" providerId="ADAL" clId="{F554B7FE-2A6A-454D-922F-5EC8B3D6EF3B}" dt="2023-12-18T12:50:33.921" v="413" actId="1076"/>
          <ac:spMkLst>
            <pc:docMk/>
            <pc:sldMk cId="294920799" sldId="259"/>
            <ac:spMk id="32" creationId="{B8E56BA3-A990-59BE-463D-FBB2D1A03BAD}"/>
          </ac:spMkLst>
        </pc:spChg>
        <pc:spChg chg="mod">
          <ac:chgData name="Pesendorfer, Jana" userId="6fdc9bbd-511a-43f0-9c51-5425e27a95f0" providerId="ADAL" clId="{F554B7FE-2A6A-454D-922F-5EC8B3D6EF3B}" dt="2023-12-18T12:50:33.921" v="413" actId="1076"/>
          <ac:spMkLst>
            <pc:docMk/>
            <pc:sldMk cId="294920799" sldId="259"/>
            <ac:spMk id="33" creationId="{A9F27079-EF1F-29F8-9069-0F1342B0F97A}"/>
          </ac:spMkLst>
        </pc:spChg>
        <pc:spChg chg="mod">
          <ac:chgData name="Pesendorfer, Jana" userId="6fdc9bbd-511a-43f0-9c51-5425e27a95f0" providerId="ADAL" clId="{F554B7FE-2A6A-454D-922F-5EC8B3D6EF3B}" dt="2023-12-18T12:50:33.921" v="413" actId="1076"/>
          <ac:spMkLst>
            <pc:docMk/>
            <pc:sldMk cId="294920799" sldId="259"/>
            <ac:spMk id="34" creationId="{0E27D6A8-4419-B577-9B77-B2660A1062C0}"/>
          </ac:spMkLst>
        </pc:spChg>
        <pc:spChg chg="mod">
          <ac:chgData name="Pesendorfer, Jana" userId="6fdc9bbd-511a-43f0-9c51-5425e27a95f0" providerId="ADAL" clId="{F554B7FE-2A6A-454D-922F-5EC8B3D6EF3B}" dt="2023-12-18T12:50:33.921" v="413" actId="1076"/>
          <ac:spMkLst>
            <pc:docMk/>
            <pc:sldMk cId="294920799" sldId="259"/>
            <ac:spMk id="35" creationId="{B24D6FF5-1BEC-7ADF-7F2C-878C48608A0C}"/>
          </ac:spMkLst>
        </pc:spChg>
        <pc:spChg chg="mod">
          <ac:chgData name="Pesendorfer, Jana" userId="6fdc9bbd-511a-43f0-9c51-5425e27a95f0" providerId="ADAL" clId="{F554B7FE-2A6A-454D-922F-5EC8B3D6EF3B}" dt="2023-12-18T12:50:33.921" v="413" actId="1076"/>
          <ac:spMkLst>
            <pc:docMk/>
            <pc:sldMk cId="294920799" sldId="259"/>
            <ac:spMk id="36" creationId="{922C7819-CDB9-C290-7412-8FA594CCDD9F}"/>
          </ac:spMkLst>
        </pc:spChg>
        <pc:spChg chg="mod">
          <ac:chgData name="Pesendorfer, Jana" userId="6fdc9bbd-511a-43f0-9c51-5425e27a95f0" providerId="ADAL" clId="{F554B7FE-2A6A-454D-922F-5EC8B3D6EF3B}" dt="2023-12-18T12:50:33.921" v="413" actId="1076"/>
          <ac:spMkLst>
            <pc:docMk/>
            <pc:sldMk cId="294920799" sldId="259"/>
            <ac:spMk id="37" creationId="{EC6D8D7F-A013-F0E4-AD55-EA7FC27A63FA}"/>
          </ac:spMkLst>
        </pc:spChg>
        <pc:spChg chg="mod">
          <ac:chgData name="Pesendorfer, Jana" userId="6fdc9bbd-511a-43f0-9c51-5425e27a95f0" providerId="ADAL" clId="{F554B7FE-2A6A-454D-922F-5EC8B3D6EF3B}" dt="2023-12-18T12:50:33.921" v="413" actId="1076"/>
          <ac:spMkLst>
            <pc:docMk/>
            <pc:sldMk cId="294920799" sldId="259"/>
            <ac:spMk id="38" creationId="{6A3C5BE1-EC3F-91C6-2823-B372FFB2BBD2}"/>
          </ac:spMkLst>
        </pc:spChg>
        <pc:spChg chg="mod">
          <ac:chgData name="Pesendorfer, Jana" userId="6fdc9bbd-511a-43f0-9c51-5425e27a95f0" providerId="ADAL" clId="{F554B7FE-2A6A-454D-922F-5EC8B3D6EF3B}" dt="2023-12-18T12:50:33.921" v="413" actId="1076"/>
          <ac:spMkLst>
            <pc:docMk/>
            <pc:sldMk cId="294920799" sldId="259"/>
            <ac:spMk id="39" creationId="{E6B4D7D1-A18E-F3BA-FC67-1F88781C1F5E}"/>
          </ac:spMkLst>
        </pc:spChg>
        <pc:spChg chg="mod">
          <ac:chgData name="Pesendorfer, Jana" userId="6fdc9bbd-511a-43f0-9c51-5425e27a95f0" providerId="ADAL" clId="{F554B7FE-2A6A-454D-922F-5EC8B3D6EF3B}" dt="2023-12-18T12:50:33.921" v="413" actId="1076"/>
          <ac:spMkLst>
            <pc:docMk/>
            <pc:sldMk cId="294920799" sldId="259"/>
            <ac:spMk id="40" creationId="{96118A5F-4462-CE99-84CE-BA31C70C5082}"/>
          </ac:spMkLst>
        </pc:spChg>
        <pc:spChg chg="mod">
          <ac:chgData name="Pesendorfer, Jana" userId="6fdc9bbd-511a-43f0-9c51-5425e27a95f0" providerId="ADAL" clId="{F554B7FE-2A6A-454D-922F-5EC8B3D6EF3B}" dt="2023-12-18T12:50:33.921" v="413" actId="1076"/>
          <ac:spMkLst>
            <pc:docMk/>
            <pc:sldMk cId="294920799" sldId="259"/>
            <ac:spMk id="41" creationId="{49974CEE-5384-C700-D2DA-92F51C3FDF7A}"/>
          </ac:spMkLst>
        </pc:spChg>
        <pc:spChg chg="mod">
          <ac:chgData name="Pesendorfer, Jana" userId="6fdc9bbd-511a-43f0-9c51-5425e27a95f0" providerId="ADAL" clId="{F554B7FE-2A6A-454D-922F-5EC8B3D6EF3B}" dt="2023-12-18T12:50:33.921" v="413" actId="1076"/>
          <ac:spMkLst>
            <pc:docMk/>
            <pc:sldMk cId="294920799" sldId="259"/>
            <ac:spMk id="42" creationId="{FB398969-9278-006D-9348-FC7F0614102C}"/>
          </ac:spMkLst>
        </pc:spChg>
        <pc:spChg chg="mod">
          <ac:chgData name="Pesendorfer, Jana" userId="6fdc9bbd-511a-43f0-9c51-5425e27a95f0" providerId="ADAL" clId="{F554B7FE-2A6A-454D-922F-5EC8B3D6EF3B}" dt="2023-12-18T12:50:33.921" v="413" actId="1076"/>
          <ac:spMkLst>
            <pc:docMk/>
            <pc:sldMk cId="294920799" sldId="259"/>
            <ac:spMk id="43" creationId="{EB056A6A-8A0F-751F-986B-1F2E1BD13304}"/>
          </ac:spMkLst>
        </pc:spChg>
        <pc:spChg chg="mod">
          <ac:chgData name="Pesendorfer, Jana" userId="6fdc9bbd-511a-43f0-9c51-5425e27a95f0" providerId="ADAL" clId="{F554B7FE-2A6A-454D-922F-5EC8B3D6EF3B}" dt="2023-12-18T12:50:33.921" v="413" actId="1076"/>
          <ac:spMkLst>
            <pc:docMk/>
            <pc:sldMk cId="294920799" sldId="259"/>
            <ac:spMk id="44" creationId="{087567E9-D803-B594-3D02-4720EC6DA29E}"/>
          </ac:spMkLst>
        </pc:spChg>
        <pc:spChg chg="mod">
          <ac:chgData name="Pesendorfer, Jana" userId="6fdc9bbd-511a-43f0-9c51-5425e27a95f0" providerId="ADAL" clId="{F554B7FE-2A6A-454D-922F-5EC8B3D6EF3B}" dt="2023-12-18T12:50:33.921" v="413" actId="1076"/>
          <ac:spMkLst>
            <pc:docMk/>
            <pc:sldMk cId="294920799" sldId="259"/>
            <ac:spMk id="45" creationId="{8E4D8318-D2FB-C621-E2E0-9244E284C334}"/>
          </ac:spMkLst>
        </pc:spChg>
        <pc:spChg chg="mod">
          <ac:chgData name="Pesendorfer, Jana" userId="6fdc9bbd-511a-43f0-9c51-5425e27a95f0" providerId="ADAL" clId="{F554B7FE-2A6A-454D-922F-5EC8B3D6EF3B}" dt="2023-12-18T12:50:33.921" v="413" actId="1076"/>
          <ac:spMkLst>
            <pc:docMk/>
            <pc:sldMk cId="294920799" sldId="259"/>
            <ac:spMk id="46" creationId="{B4D4FB26-ACDE-DC9F-7335-E3FC94F44F3E}"/>
          </ac:spMkLst>
        </pc:spChg>
        <pc:spChg chg="mod">
          <ac:chgData name="Pesendorfer, Jana" userId="6fdc9bbd-511a-43f0-9c51-5425e27a95f0" providerId="ADAL" clId="{F554B7FE-2A6A-454D-922F-5EC8B3D6EF3B}" dt="2023-12-18T12:50:33.921" v="413" actId="1076"/>
          <ac:spMkLst>
            <pc:docMk/>
            <pc:sldMk cId="294920799" sldId="259"/>
            <ac:spMk id="47" creationId="{7D09FBE2-9E79-3A5E-2DBA-3BEE6EC41B07}"/>
          </ac:spMkLst>
        </pc:spChg>
        <pc:spChg chg="mod">
          <ac:chgData name="Pesendorfer, Jana" userId="6fdc9bbd-511a-43f0-9c51-5425e27a95f0" providerId="ADAL" clId="{F554B7FE-2A6A-454D-922F-5EC8B3D6EF3B}" dt="2023-12-18T12:50:33.921" v="413" actId="1076"/>
          <ac:spMkLst>
            <pc:docMk/>
            <pc:sldMk cId="294920799" sldId="259"/>
            <ac:spMk id="48" creationId="{C299BCB5-9F09-86F5-3F38-DB7B3DF5704D}"/>
          </ac:spMkLst>
        </pc:spChg>
        <pc:spChg chg="mod">
          <ac:chgData name="Pesendorfer, Jana" userId="6fdc9bbd-511a-43f0-9c51-5425e27a95f0" providerId="ADAL" clId="{F554B7FE-2A6A-454D-922F-5EC8B3D6EF3B}" dt="2023-12-18T12:50:33.921" v="413" actId="1076"/>
          <ac:spMkLst>
            <pc:docMk/>
            <pc:sldMk cId="294920799" sldId="259"/>
            <ac:spMk id="61" creationId="{83AA098A-7934-C35E-8B11-666B3E805312}"/>
          </ac:spMkLst>
        </pc:spChg>
        <pc:spChg chg="add mod">
          <ac:chgData name="Pesendorfer, Jana" userId="6fdc9bbd-511a-43f0-9c51-5425e27a95f0" providerId="ADAL" clId="{F554B7FE-2A6A-454D-922F-5EC8B3D6EF3B}" dt="2023-12-18T12:53:31.383" v="451" actId="20577"/>
          <ac:spMkLst>
            <pc:docMk/>
            <pc:sldMk cId="294920799" sldId="259"/>
            <ac:spMk id="64" creationId="{9C149D3C-C974-0A4A-8CA2-8A1BEE20EB34}"/>
          </ac:spMkLst>
        </pc:spChg>
        <pc:cxnChg chg="mod">
          <ac:chgData name="Pesendorfer, Jana" userId="6fdc9bbd-511a-43f0-9c51-5425e27a95f0" providerId="ADAL" clId="{F554B7FE-2A6A-454D-922F-5EC8B3D6EF3B}" dt="2023-12-18T12:50:33.921" v="413" actId="1076"/>
          <ac:cxnSpMkLst>
            <pc:docMk/>
            <pc:sldMk cId="294920799" sldId="259"/>
            <ac:cxnSpMk id="3" creationId="{4362B8C2-9A85-4D18-02C4-821CD9D42CA4}"/>
          </ac:cxnSpMkLst>
        </pc:cxnChg>
        <pc:cxnChg chg="mod">
          <ac:chgData name="Pesendorfer, Jana" userId="6fdc9bbd-511a-43f0-9c51-5425e27a95f0" providerId="ADAL" clId="{F554B7FE-2A6A-454D-922F-5EC8B3D6EF3B}" dt="2023-12-18T12:50:33.921" v="413" actId="1076"/>
          <ac:cxnSpMkLst>
            <pc:docMk/>
            <pc:sldMk cId="294920799" sldId="259"/>
            <ac:cxnSpMk id="4" creationId="{F35AA7BA-3F16-85A8-68A7-F3AC94A08C64}"/>
          </ac:cxnSpMkLst>
        </pc:cxnChg>
        <pc:cxnChg chg="mod">
          <ac:chgData name="Pesendorfer, Jana" userId="6fdc9bbd-511a-43f0-9c51-5425e27a95f0" providerId="ADAL" clId="{F554B7FE-2A6A-454D-922F-5EC8B3D6EF3B}" dt="2023-12-18T12:50:33.921" v="413" actId="1076"/>
          <ac:cxnSpMkLst>
            <pc:docMk/>
            <pc:sldMk cId="294920799" sldId="259"/>
            <ac:cxnSpMk id="5" creationId="{2569E9FC-6448-D2C7-37D0-2C5B04CBA03D}"/>
          </ac:cxnSpMkLst>
        </pc:cxnChg>
        <pc:cxnChg chg="mod">
          <ac:chgData name="Pesendorfer, Jana" userId="6fdc9bbd-511a-43f0-9c51-5425e27a95f0" providerId="ADAL" clId="{F554B7FE-2A6A-454D-922F-5EC8B3D6EF3B}" dt="2023-12-18T12:50:33.921" v="413" actId="1076"/>
          <ac:cxnSpMkLst>
            <pc:docMk/>
            <pc:sldMk cId="294920799" sldId="259"/>
            <ac:cxnSpMk id="6" creationId="{3711D5CF-BF64-681B-DBD9-3A685ADBABB9}"/>
          </ac:cxnSpMkLst>
        </pc:cxnChg>
        <pc:cxnChg chg="mod">
          <ac:chgData name="Pesendorfer, Jana" userId="6fdc9bbd-511a-43f0-9c51-5425e27a95f0" providerId="ADAL" clId="{F554B7FE-2A6A-454D-922F-5EC8B3D6EF3B}" dt="2023-12-18T12:50:33.921" v="413" actId="1076"/>
          <ac:cxnSpMkLst>
            <pc:docMk/>
            <pc:sldMk cId="294920799" sldId="259"/>
            <ac:cxnSpMk id="7" creationId="{950E4E0D-8A83-EDE8-301D-67DFCEDFC05A}"/>
          </ac:cxnSpMkLst>
        </pc:cxnChg>
        <pc:cxnChg chg="mod">
          <ac:chgData name="Pesendorfer, Jana" userId="6fdc9bbd-511a-43f0-9c51-5425e27a95f0" providerId="ADAL" clId="{F554B7FE-2A6A-454D-922F-5EC8B3D6EF3B}" dt="2023-12-18T12:50:33.921" v="413" actId="1076"/>
          <ac:cxnSpMkLst>
            <pc:docMk/>
            <pc:sldMk cId="294920799" sldId="259"/>
            <ac:cxnSpMk id="8" creationId="{132335D0-A43A-2DFD-BC3E-914B78576F97}"/>
          </ac:cxnSpMkLst>
        </pc:cxnChg>
        <pc:cxnChg chg="mod">
          <ac:chgData name="Pesendorfer, Jana" userId="6fdc9bbd-511a-43f0-9c51-5425e27a95f0" providerId="ADAL" clId="{F554B7FE-2A6A-454D-922F-5EC8B3D6EF3B}" dt="2023-12-18T12:50:33.921" v="413" actId="1076"/>
          <ac:cxnSpMkLst>
            <pc:docMk/>
            <pc:sldMk cId="294920799" sldId="259"/>
            <ac:cxnSpMk id="9" creationId="{6E770A64-C7FC-C65D-5D71-8C991B65004F}"/>
          </ac:cxnSpMkLst>
        </pc:cxnChg>
        <pc:cxnChg chg="mod">
          <ac:chgData name="Pesendorfer, Jana" userId="6fdc9bbd-511a-43f0-9c51-5425e27a95f0" providerId="ADAL" clId="{F554B7FE-2A6A-454D-922F-5EC8B3D6EF3B}" dt="2023-12-18T12:50:33.921" v="413" actId="1076"/>
          <ac:cxnSpMkLst>
            <pc:docMk/>
            <pc:sldMk cId="294920799" sldId="259"/>
            <ac:cxnSpMk id="10" creationId="{70F3798B-56D3-8513-ED4A-6AC465ADB1EA}"/>
          </ac:cxnSpMkLst>
        </pc:cxnChg>
        <pc:cxnChg chg="mod">
          <ac:chgData name="Pesendorfer, Jana" userId="6fdc9bbd-511a-43f0-9c51-5425e27a95f0" providerId="ADAL" clId="{F554B7FE-2A6A-454D-922F-5EC8B3D6EF3B}" dt="2023-12-18T12:50:33.921" v="413" actId="1076"/>
          <ac:cxnSpMkLst>
            <pc:docMk/>
            <pc:sldMk cId="294920799" sldId="259"/>
            <ac:cxnSpMk id="19" creationId="{595A19D8-6E78-3B47-25BA-6F4A09AC50CF}"/>
          </ac:cxnSpMkLst>
        </pc:cxnChg>
        <pc:cxnChg chg="mod">
          <ac:chgData name="Pesendorfer, Jana" userId="6fdc9bbd-511a-43f0-9c51-5425e27a95f0" providerId="ADAL" clId="{F554B7FE-2A6A-454D-922F-5EC8B3D6EF3B}" dt="2023-12-18T12:50:33.921" v="413" actId="1076"/>
          <ac:cxnSpMkLst>
            <pc:docMk/>
            <pc:sldMk cId="294920799" sldId="259"/>
            <ac:cxnSpMk id="20" creationId="{6D14A663-5888-B060-D6F9-A7B1EFC79CEA}"/>
          </ac:cxnSpMkLst>
        </pc:cxnChg>
        <pc:cxnChg chg="mod">
          <ac:chgData name="Pesendorfer, Jana" userId="6fdc9bbd-511a-43f0-9c51-5425e27a95f0" providerId="ADAL" clId="{F554B7FE-2A6A-454D-922F-5EC8B3D6EF3B}" dt="2023-12-18T12:50:33.921" v="413" actId="1076"/>
          <ac:cxnSpMkLst>
            <pc:docMk/>
            <pc:sldMk cId="294920799" sldId="259"/>
            <ac:cxnSpMk id="21" creationId="{62713A1E-577A-297B-F810-084E9C3BC30D}"/>
          </ac:cxnSpMkLst>
        </pc:cxnChg>
        <pc:cxnChg chg="mod">
          <ac:chgData name="Pesendorfer, Jana" userId="6fdc9bbd-511a-43f0-9c51-5425e27a95f0" providerId="ADAL" clId="{F554B7FE-2A6A-454D-922F-5EC8B3D6EF3B}" dt="2023-12-18T12:50:33.921" v="413" actId="1076"/>
          <ac:cxnSpMkLst>
            <pc:docMk/>
            <pc:sldMk cId="294920799" sldId="259"/>
            <ac:cxnSpMk id="22" creationId="{DC37B266-5469-B3E6-CAA4-A05B01AB1CE9}"/>
          </ac:cxnSpMkLst>
        </pc:cxnChg>
        <pc:cxnChg chg="mod">
          <ac:chgData name="Pesendorfer, Jana" userId="6fdc9bbd-511a-43f0-9c51-5425e27a95f0" providerId="ADAL" clId="{F554B7FE-2A6A-454D-922F-5EC8B3D6EF3B}" dt="2023-12-18T12:50:33.921" v="413" actId="1076"/>
          <ac:cxnSpMkLst>
            <pc:docMk/>
            <pc:sldMk cId="294920799" sldId="259"/>
            <ac:cxnSpMk id="23" creationId="{ECF95700-C824-4341-BABB-726EE9018BF1}"/>
          </ac:cxnSpMkLst>
        </pc:cxnChg>
        <pc:cxnChg chg="mod">
          <ac:chgData name="Pesendorfer, Jana" userId="6fdc9bbd-511a-43f0-9c51-5425e27a95f0" providerId="ADAL" clId="{F554B7FE-2A6A-454D-922F-5EC8B3D6EF3B}" dt="2023-12-18T12:50:33.921" v="413" actId="1076"/>
          <ac:cxnSpMkLst>
            <pc:docMk/>
            <pc:sldMk cId="294920799" sldId="259"/>
            <ac:cxnSpMk id="24" creationId="{DFEDBCC5-C0C9-CA87-4C21-63929AE6BB20}"/>
          </ac:cxnSpMkLst>
        </pc:cxnChg>
        <pc:cxnChg chg="mod">
          <ac:chgData name="Pesendorfer, Jana" userId="6fdc9bbd-511a-43f0-9c51-5425e27a95f0" providerId="ADAL" clId="{F554B7FE-2A6A-454D-922F-5EC8B3D6EF3B}" dt="2023-12-18T12:50:33.921" v="413" actId="1076"/>
          <ac:cxnSpMkLst>
            <pc:docMk/>
            <pc:sldMk cId="294920799" sldId="259"/>
            <ac:cxnSpMk id="25" creationId="{EC2EF41E-EFEA-D833-2EB4-9BBF0B347065}"/>
          </ac:cxnSpMkLst>
        </pc:cxnChg>
        <pc:cxnChg chg="mod">
          <ac:chgData name="Pesendorfer, Jana" userId="6fdc9bbd-511a-43f0-9c51-5425e27a95f0" providerId="ADAL" clId="{F554B7FE-2A6A-454D-922F-5EC8B3D6EF3B}" dt="2023-12-18T12:50:33.921" v="413" actId="1076"/>
          <ac:cxnSpMkLst>
            <pc:docMk/>
            <pc:sldMk cId="294920799" sldId="259"/>
            <ac:cxnSpMk id="26" creationId="{965661A0-0FDB-5C27-A7A7-B3458A4A06B9}"/>
          </ac:cxnSpMkLst>
        </pc:cxnChg>
        <pc:cxnChg chg="mod">
          <ac:chgData name="Pesendorfer, Jana" userId="6fdc9bbd-511a-43f0-9c51-5425e27a95f0" providerId="ADAL" clId="{F554B7FE-2A6A-454D-922F-5EC8B3D6EF3B}" dt="2023-12-18T12:50:33.921" v="413" actId="1076"/>
          <ac:cxnSpMkLst>
            <pc:docMk/>
            <pc:sldMk cId="294920799" sldId="259"/>
            <ac:cxnSpMk id="49" creationId="{32E8A634-BEF2-19B3-5181-375815D61925}"/>
          </ac:cxnSpMkLst>
        </pc:cxnChg>
        <pc:cxnChg chg="mod">
          <ac:chgData name="Pesendorfer, Jana" userId="6fdc9bbd-511a-43f0-9c51-5425e27a95f0" providerId="ADAL" clId="{F554B7FE-2A6A-454D-922F-5EC8B3D6EF3B}" dt="2023-12-18T12:50:33.921" v="413" actId="1076"/>
          <ac:cxnSpMkLst>
            <pc:docMk/>
            <pc:sldMk cId="294920799" sldId="259"/>
            <ac:cxnSpMk id="50" creationId="{57B2AA72-FE94-A311-379F-1F1330324547}"/>
          </ac:cxnSpMkLst>
        </pc:cxnChg>
        <pc:cxnChg chg="mod">
          <ac:chgData name="Pesendorfer, Jana" userId="6fdc9bbd-511a-43f0-9c51-5425e27a95f0" providerId="ADAL" clId="{F554B7FE-2A6A-454D-922F-5EC8B3D6EF3B}" dt="2023-12-18T12:50:33.921" v="413" actId="1076"/>
          <ac:cxnSpMkLst>
            <pc:docMk/>
            <pc:sldMk cId="294920799" sldId="259"/>
            <ac:cxnSpMk id="51" creationId="{DEBCB0A3-4C5E-ED45-A3E9-3F8FA3C2B55D}"/>
          </ac:cxnSpMkLst>
        </pc:cxnChg>
        <pc:cxnChg chg="mod">
          <ac:chgData name="Pesendorfer, Jana" userId="6fdc9bbd-511a-43f0-9c51-5425e27a95f0" providerId="ADAL" clId="{F554B7FE-2A6A-454D-922F-5EC8B3D6EF3B}" dt="2023-12-18T12:50:33.921" v="413" actId="1076"/>
          <ac:cxnSpMkLst>
            <pc:docMk/>
            <pc:sldMk cId="294920799" sldId="259"/>
            <ac:cxnSpMk id="52" creationId="{0B941C8D-72E7-2AF1-EAB5-D2CF6874E05B}"/>
          </ac:cxnSpMkLst>
        </pc:cxnChg>
        <pc:cxnChg chg="mod">
          <ac:chgData name="Pesendorfer, Jana" userId="6fdc9bbd-511a-43f0-9c51-5425e27a95f0" providerId="ADAL" clId="{F554B7FE-2A6A-454D-922F-5EC8B3D6EF3B}" dt="2023-12-18T12:50:33.921" v="413" actId="1076"/>
          <ac:cxnSpMkLst>
            <pc:docMk/>
            <pc:sldMk cId="294920799" sldId="259"/>
            <ac:cxnSpMk id="53" creationId="{E1064611-7749-5F7B-B857-E8DD66CBDF0B}"/>
          </ac:cxnSpMkLst>
        </pc:cxnChg>
        <pc:cxnChg chg="mod">
          <ac:chgData name="Pesendorfer, Jana" userId="6fdc9bbd-511a-43f0-9c51-5425e27a95f0" providerId="ADAL" clId="{F554B7FE-2A6A-454D-922F-5EC8B3D6EF3B}" dt="2023-12-18T12:50:33.921" v="413" actId="1076"/>
          <ac:cxnSpMkLst>
            <pc:docMk/>
            <pc:sldMk cId="294920799" sldId="259"/>
            <ac:cxnSpMk id="54" creationId="{6D4F90E3-8323-EAC8-BC7B-F77F55A1D01F}"/>
          </ac:cxnSpMkLst>
        </pc:cxnChg>
        <pc:cxnChg chg="mod">
          <ac:chgData name="Pesendorfer, Jana" userId="6fdc9bbd-511a-43f0-9c51-5425e27a95f0" providerId="ADAL" clId="{F554B7FE-2A6A-454D-922F-5EC8B3D6EF3B}" dt="2023-12-18T12:50:33.921" v="413" actId="1076"/>
          <ac:cxnSpMkLst>
            <pc:docMk/>
            <pc:sldMk cId="294920799" sldId="259"/>
            <ac:cxnSpMk id="55" creationId="{C43292A9-F323-9304-B1C3-B166CD6A20E7}"/>
          </ac:cxnSpMkLst>
        </pc:cxnChg>
        <pc:cxnChg chg="mod">
          <ac:chgData name="Pesendorfer, Jana" userId="6fdc9bbd-511a-43f0-9c51-5425e27a95f0" providerId="ADAL" clId="{F554B7FE-2A6A-454D-922F-5EC8B3D6EF3B}" dt="2023-12-18T12:50:33.921" v="413" actId="1076"/>
          <ac:cxnSpMkLst>
            <pc:docMk/>
            <pc:sldMk cId="294920799" sldId="259"/>
            <ac:cxnSpMk id="56" creationId="{97D8E76D-D1C1-08EE-7B56-DC41C2D43905}"/>
          </ac:cxnSpMkLst>
        </pc:cxnChg>
        <pc:cxnChg chg="mod">
          <ac:chgData name="Pesendorfer, Jana" userId="6fdc9bbd-511a-43f0-9c51-5425e27a95f0" providerId="ADAL" clId="{F554B7FE-2A6A-454D-922F-5EC8B3D6EF3B}" dt="2023-12-18T12:50:33.921" v="413" actId="1076"/>
          <ac:cxnSpMkLst>
            <pc:docMk/>
            <pc:sldMk cId="294920799" sldId="259"/>
            <ac:cxnSpMk id="57" creationId="{57C08B7A-8230-7823-10CF-3A6404E358B4}"/>
          </ac:cxnSpMkLst>
        </pc:cxnChg>
        <pc:cxnChg chg="mod">
          <ac:chgData name="Pesendorfer, Jana" userId="6fdc9bbd-511a-43f0-9c51-5425e27a95f0" providerId="ADAL" clId="{F554B7FE-2A6A-454D-922F-5EC8B3D6EF3B}" dt="2023-12-18T12:50:33.921" v="413" actId="1076"/>
          <ac:cxnSpMkLst>
            <pc:docMk/>
            <pc:sldMk cId="294920799" sldId="259"/>
            <ac:cxnSpMk id="58" creationId="{0FFB3B09-8FA5-A26C-09E1-9702100FE6A5}"/>
          </ac:cxnSpMkLst>
        </pc:cxnChg>
        <pc:cxnChg chg="mod">
          <ac:chgData name="Pesendorfer, Jana" userId="6fdc9bbd-511a-43f0-9c51-5425e27a95f0" providerId="ADAL" clId="{F554B7FE-2A6A-454D-922F-5EC8B3D6EF3B}" dt="2023-12-18T12:50:33.921" v="413" actId="1076"/>
          <ac:cxnSpMkLst>
            <pc:docMk/>
            <pc:sldMk cId="294920799" sldId="259"/>
            <ac:cxnSpMk id="59" creationId="{E3DAF7D7-AED9-0429-CD28-CD1D3091F350}"/>
          </ac:cxnSpMkLst>
        </pc:cxnChg>
        <pc:cxnChg chg="mod">
          <ac:chgData name="Pesendorfer, Jana" userId="6fdc9bbd-511a-43f0-9c51-5425e27a95f0" providerId="ADAL" clId="{F554B7FE-2A6A-454D-922F-5EC8B3D6EF3B}" dt="2023-12-18T12:50:33.921" v="413" actId="1076"/>
          <ac:cxnSpMkLst>
            <pc:docMk/>
            <pc:sldMk cId="294920799" sldId="259"/>
            <ac:cxnSpMk id="60" creationId="{8D20CF8E-AAAC-7348-49A0-721E94AF2AB1}"/>
          </ac:cxnSpMkLst>
        </pc:cxnChg>
        <pc:cxnChg chg="mod">
          <ac:chgData name="Pesendorfer, Jana" userId="6fdc9bbd-511a-43f0-9c51-5425e27a95f0" providerId="ADAL" clId="{F554B7FE-2A6A-454D-922F-5EC8B3D6EF3B}" dt="2023-12-18T12:50:33.921" v="413" actId="1076"/>
          <ac:cxnSpMkLst>
            <pc:docMk/>
            <pc:sldMk cId="294920799" sldId="259"/>
            <ac:cxnSpMk id="62" creationId="{818F12C2-5A82-E637-8511-16D414C5134D}"/>
          </ac:cxnSpMkLst>
        </pc:cxnChg>
        <pc:cxnChg chg="mod">
          <ac:chgData name="Pesendorfer, Jana" userId="6fdc9bbd-511a-43f0-9c51-5425e27a95f0" providerId="ADAL" clId="{F554B7FE-2A6A-454D-922F-5EC8B3D6EF3B}" dt="2023-12-18T12:50:33.921" v="413" actId="1076"/>
          <ac:cxnSpMkLst>
            <pc:docMk/>
            <pc:sldMk cId="294920799" sldId="259"/>
            <ac:cxnSpMk id="63" creationId="{BD3EFED4-D17C-3D04-D9AE-C3E9F2C3495F}"/>
          </ac:cxnSpMkLst>
        </pc:cxnChg>
      </pc:sldChg>
      <pc:sldChg chg="addSp delSp modSp add del mod ord modAnim">
        <pc:chgData name="Pesendorfer, Jana" userId="6fdc9bbd-511a-43f0-9c51-5425e27a95f0" providerId="ADAL" clId="{F554B7FE-2A6A-454D-922F-5EC8B3D6EF3B}" dt="2023-12-18T12:20:44.790" v="74" actId="47"/>
        <pc:sldMkLst>
          <pc:docMk/>
          <pc:sldMk cId="600416472" sldId="262"/>
        </pc:sldMkLst>
        <pc:spChg chg="mod">
          <ac:chgData name="Pesendorfer, Jana" userId="6fdc9bbd-511a-43f0-9c51-5425e27a95f0" providerId="ADAL" clId="{F554B7FE-2A6A-454D-922F-5EC8B3D6EF3B}" dt="2023-12-18T12:20:21.302" v="69" actId="164"/>
          <ac:spMkLst>
            <pc:docMk/>
            <pc:sldMk cId="600416472" sldId="262"/>
            <ac:spMk id="2" creationId="{2722095B-E3D4-BEEE-E85B-E616EA61667C}"/>
          </ac:spMkLst>
        </pc:spChg>
        <pc:spChg chg="mod">
          <ac:chgData name="Pesendorfer, Jana" userId="6fdc9bbd-511a-43f0-9c51-5425e27a95f0" providerId="ADAL" clId="{F554B7FE-2A6A-454D-922F-5EC8B3D6EF3B}" dt="2023-12-18T12:20:21.302" v="69" actId="164"/>
          <ac:spMkLst>
            <pc:docMk/>
            <pc:sldMk cId="600416472" sldId="262"/>
            <ac:spMk id="11" creationId="{4EE5150A-BDC2-15DB-7B0B-0113F53AEC0E}"/>
          </ac:spMkLst>
        </pc:spChg>
        <pc:spChg chg="mod">
          <ac:chgData name="Pesendorfer, Jana" userId="6fdc9bbd-511a-43f0-9c51-5425e27a95f0" providerId="ADAL" clId="{F554B7FE-2A6A-454D-922F-5EC8B3D6EF3B}" dt="2023-12-18T12:20:21.302" v="69" actId="164"/>
          <ac:spMkLst>
            <pc:docMk/>
            <pc:sldMk cId="600416472" sldId="262"/>
            <ac:spMk id="12" creationId="{4CC0756A-30BD-B563-9782-54527709D53B}"/>
          </ac:spMkLst>
        </pc:spChg>
        <pc:spChg chg="mod">
          <ac:chgData name="Pesendorfer, Jana" userId="6fdc9bbd-511a-43f0-9c51-5425e27a95f0" providerId="ADAL" clId="{F554B7FE-2A6A-454D-922F-5EC8B3D6EF3B}" dt="2023-12-18T12:20:21.302" v="69" actId="164"/>
          <ac:spMkLst>
            <pc:docMk/>
            <pc:sldMk cId="600416472" sldId="262"/>
            <ac:spMk id="13" creationId="{FE283921-53AE-B82E-D406-D6A749D5972A}"/>
          </ac:spMkLst>
        </pc:spChg>
        <pc:spChg chg="mod">
          <ac:chgData name="Pesendorfer, Jana" userId="6fdc9bbd-511a-43f0-9c51-5425e27a95f0" providerId="ADAL" clId="{F554B7FE-2A6A-454D-922F-5EC8B3D6EF3B}" dt="2023-12-18T12:20:21.302" v="69" actId="164"/>
          <ac:spMkLst>
            <pc:docMk/>
            <pc:sldMk cId="600416472" sldId="262"/>
            <ac:spMk id="14" creationId="{0B25189E-8C70-FF41-A052-E47CD07DCA99}"/>
          </ac:spMkLst>
        </pc:spChg>
        <pc:spChg chg="mod">
          <ac:chgData name="Pesendorfer, Jana" userId="6fdc9bbd-511a-43f0-9c51-5425e27a95f0" providerId="ADAL" clId="{F554B7FE-2A6A-454D-922F-5EC8B3D6EF3B}" dt="2023-12-18T12:20:21.302" v="69" actId="164"/>
          <ac:spMkLst>
            <pc:docMk/>
            <pc:sldMk cId="600416472" sldId="262"/>
            <ac:spMk id="15" creationId="{0087E75F-147B-4BA9-1D70-89DF8C22588E}"/>
          </ac:spMkLst>
        </pc:spChg>
        <pc:spChg chg="mod">
          <ac:chgData name="Pesendorfer, Jana" userId="6fdc9bbd-511a-43f0-9c51-5425e27a95f0" providerId="ADAL" clId="{F554B7FE-2A6A-454D-922F-5EC8B3D6EF3B}" dt="2023-12-18T12:20:21.302" v="69" actId="164"/>
          <ac:spMkLst>
            <pc:docMk/>
            <pc:sldMk cId="600416472" sldId="262"/>
            <ac:spMk id="16" creationId="{F246C80B-DC49-609F-3ABB-8D1DE8F9E987}"/>
          </ac:spMkLst>
        </pc:spChg>
        <pc:spChg chg="mod">
          <ac:chgData name="Pesendorfer, Jana" userId="6fdc9bbd-511a-43f0-9c51-5425e27a95f0" providerId="ADAL" clId="{F554B7FE-2A6A-454D-922F-5EC8B3D6EF3B}" dt="2023-12-18T12:20:21.302" v="69" actId="164"/>
          <ac:spMkLst>
            <pc:docMk/>
            <pc:sldMk cId="600416472" sldId="262"/>
            <ac:spMk id="17" creationId="{2C557676-01DE-1AC5-023C-AEFE08EA2646}"/>
          </ac:spMkLst>
        </pc:spChg>
        <pc:spChg chg="mod">
          <ac:chgData name="Pesendorfer, Jana" userId="6fdc9bbd-511a-43f0-9c51-5425e27a95f0" providerId="ADAL" clId="{F554B7FE-2A6A-454D-922F-5EC8B3D6EF3B}" dt="2023-12-18T12:20:21.302" v="69" actId="164"/>
          <ac:spMkLst>
            <pc:docMk/>
            <pc:sldMk cId="600416472" sldId="262"/>
            <ac:spMk id="18" creationId="{BE87B5FB-E4A0-F221-F620-217051FE0FB4}"/>
          </ac:spMkLst>
        </pc:spChg>
        <pc:spChg chg="mod">
          <ac:chgData name="Pesendorfer, Jana" userId="6fdc9bbd-511a-43f0-9c51-5425e27a95f0" providerId="ADAL" clId="{F554B7FE-2A6A-454D-922F-5EC8B3D6EF3B}" dt="2023-12-18T12:20:21.302" v="69" actId="164"/>
          <ac:spMkLst>
            <pc:docMk/>
            <pc:sldMk cId="600416472" sldId="262"/>
            <ac:spMk id="27" creationId="{38A53CC8-EC8C-19A9-635C-94B251E51D37}"/>
          </ac:spMkLst>
        </pc:spChg>
        <pc:spChg chg="mod">
          <ac:chgData name="Pesendorfer, Jana" userId="6fdc9bbd-511a-43f0-9c51-5425e27a95f0" providerId="ADAL" clId="{F554B7FE-2A6A-454D-922F-5EC8B3D6EF3B}" dt="2023-12-18T12:20:21.302" v="69" actId="164"/>
          <ac:spMkLst>
            <pc:docMk/>
            <pc:sldMk cId="600416472" sldId="262"/>
            <ac:spMk id="28" creationId="{C9C9553C-96E0-CC03-E7ED-3734810BCAB5}"/>
          </ac:spMkLst>
        </pc:spChg>
        <pc:spChg chg="mod">
          <ac:chgData name="Pesendorfer, Jana" userId="6fdc9bbd-511a-43f0-9c51-5425e27a95f0" providerId="ADAL" clId="{F554B7FE-2A6A-454D-922F-5EC8B3D6EF3B}" dt="2023-12-18T12:20:21.302" v="69" actId="164"/>
          <ac:spMkLst>
            <pc:docMk/>
            <pc:sldMk cId="600416472" sldId="262"/>
            <ac:spMk id="29" creationId="{54E6882B-2C10-2826-0C16-51AF6C82875B}"/>
          </ac:spMkLst>
        </pc:spChg>
        <pc:spChg chg="mod">
          <ac:chgData name="Pesendorfer, Jana" userId="6fdc9bbd-511a-43f0-9c51-5425e27a95f0" providerId="ADAL" clId="{F554B7FE-2A6A-454D-922F-5EC8B3D6EF3B}" dt="2023-12-18T12:20:21.302" v="69" actId="164"/>
          <ac:spMkLst>
            <pc:docMk/>
            <pc:sldMk cId="600416472" sldId="262"/>
            <ac:spMk id="30" creationId="{082DA387-6591-7514-D021-F4E31C3BCE4D}"/>
          </ac:spMkLst>
        </pc:spChg>
        <pc:spChg chg="mod">
          <ac:chgData name="Pesendorfer, Jana" userId="6fdc9bbd-511a-43f0-9c51-5425e27a95f0" providerId="ADAL" clId="{F554B7FE-2A6A-454D-922F-5EC8B3D6EF3B}" dt="2023-12-18T12:20:21.302" v="69" actId="164"/>
          <ac:spMkLst>
            <pc:docMk/>
            <pc:sldMk cId="600416472" sldId="262"/>
            <ac:spMk id="31" creationId="{AADC9D55-635D-0504-18D5-0A83E8C3AD5B}"/>
          </ac:spMkLst>
        </pc:spChg>
        <pc:spChg chg="mod">
          <ac:chgData name="Pesendorfer, Jana" userId="6fdc9bbd-511a-43f0-9c51-5425e27a95f0" providerId="ADAL" clId="{F554B7FE-2A6A-454D-922F-5EC8B3D6EF3B}" dt="2023-12-18T12:20:21.302" v="69" actId="164"/>
          <ac:spMkLst>
            <pc:docMk/>
            <pc:sldMk cId="600416472" sldId="262"/>
            <ac:spMk id="32" creationId="{B8E56BA3-A990-59BE-463D-FBB2D1A03BAD}"/>
          </ac:spMkLst>
        </pc:spChg>
        <pc:spChg chg="mod">
          <ac:chgData name="Pesendorfer, Jana" userId="6fdc9bbd-511a-43f0-9c51-5425e27a95f0" providerId="ADAL" clId="{F554B7FE-2A6A-454D-922F-5EC8B3D6EF3B}" dt="2023-12-18T12:20:21.302" v="69" actId="164"/>
          <ac:spMkLst>
            <pc:docMk/>
            <pc:sldMk cId="600416472" sldId="262"/>
            <ac:spMk id="33" creationId="{A9F27079-EF1F-29F8-9069-0F1342B0F97A}"/>
          </ac:spMkLst>
        </pc:spChg>
        <pc:spChg chg="mod">
          <ac:chgData name="Pesendorfer, Jana" userId="6fdc9bbd-511a-43f0-9c51-5425e27a95f0" providerId="ADAL" clId="{F554B7FE-2A6A-454D-922F-5EC8B3D6EF3B}" dt="2023-12-18T12:20:21.302" v="69" actId="164"/>
          <ac:spMkLst>
            <pc:docMk/>
            <pc:sldMk cId="600416472" sldId="262"/>
            <ac:spMk id="34" creationId="{0E27D6A8-4419-B577-9B77-B2660A1062C0}"/>
          </ac:spMkLst>
        </pc:spChg>
        <pc:spChg chg="mod">
          <ac:chgData name="Pesendorfer, Jana" userId="6fdc9bbd-511a-43f0-9c51-5425e27a95f0" providerId="ADAL" clId="{F554B7FE-2A6A-454D-922F-5EC8B3D6EF3B}" dt="2023-12-18T12:20:21.302" v="69" actId="164"/>
          <ac:spMkLst>
            <pc:docMk/>
            <pc:sldMk cId="600416472" sldId="262"/>
            <ac:spMk id="35" creationId="{B24D6FF5-1BEC-7ADF-7F2C-878C48608A0C}"/>
          </ac:spMkLst>
        </pc:spChg>
        <pc:spChg chg="mod">
          <ac:chgData name="Pesendorfer, Jana" userId="6fdc9bbd-511a-43f0-9c51-5425e27a95f0" providerId="ADAL" clId="{F554B7FE-2A6A-454D-922F-5EC8B3D6EF3B}" dt="2023-12-18T12:20:21.302" v="69" actId="164"/>
          <ac:spMkLst>
            <pc:docMk/>
            <pc:sldMk cId="600416472" sldId="262"/>
            <ac:spMk id="36" creationId="{922C7819-CDB9-C290-7412-8FA594CCDD9F}"/>
          </ac:spMkLst>
        </pc:spChg>
        <pc:spChg chg="mod">
          <ac:chgData name="Pesendorfer, Jana" userId="6fdc9bbd-511a-43f0-9c51-5425e27a95f0" providerId="ADAL" clId="{F554B7FE-2A6A-454D-922F-5EC8B3D6EF3B}" dt="2023-12-18T12:20:21.302" v="69" actId="164"/>
          <ac:spMkLst>
            <pc:docMk/>
            <pc:sldMk cId="600416472" sldId="262"/>
            <ac:spMk id="37" creationId="{EC6D8D7F-A013-F0E4-AD55-EA7FC27A63FA}"/>
          </ac:spMkLst>
        </pc:spChg>
        <pc:spChg chg="mod">
          <ac:chgData name="Pesendorfer, Jana" userId="6fdc9bbd-511a-43f0-9c51-5425e27a95f0" providerId="ADAL" clId="{F554B7FE-2A6A-454D-922F-5EC8B3D6EF3B}" dt="2023-12-18T12:20:21.302" v="69" actId="164"/>
          <ac:spMkLst>
            <pc:docMk/>
            <pc:sldMk cId="600416472" sldId="262"/>
            <ac:spMk id="38" creationId="{6A3C5BE1-EC3F-91C6-2823-B372FFB2BBD2}"/>
          </ac:spMkLst>
        </pc:spChg>
        <pc:spChg chg="mod">
          <ac:chgData name="Pesendorfer, Jana" userId="6fdc9bbd-511a-43f0-9c51-5425e27a95f0" providerId="ADAL" clId="{F554B7FE-2A6A-454D-922F-5EC8B3D6EF3B}" dt="2023-12-18T12:20:21.302" v="69" actId="164"/>
          <ac:spMkLst>
            <pc:docMk/>
            <pc:sldMk cId="600416472" sldId="262"/>
            <ac:spMk id="39" creationId="{E6B4D7D1-A18E-F3BA-FC67-1F88781C1F5E}"/>
          </ac:spMkLst>
        </pc:spChg>
        <pc:spChg chg="mod">
          <ac:chgData name="Pesendorfer, Jana" userId="6fdc9bbd-511a-43f0-9c51-5425e27a95f0" providerId="ADAL" clId="{F554B7FE-2A6A-454D-922F-5EC8B3D6EF3B}" dt="2023-12-18T12:20:21.302" v="69" actId="164"/>
          <ac:spMkLst>
            <pc:docMk/>
            <pc:sldMk cId="600416472" sldId="262"/>
            <ac:spMk id="40" creationId="{96118A5F-4462-CE99-84CE-BA31C70C5082}"/>
          </ac:spMkLst>
        </pc:spChg>
        <pc:spChg chg="mod">
          <ac:chgData name="Pesendorfer, Jana" userId="6fdc9bbd-511a-43f0-9c51-5425e27a95f0" providerId="ADAL" clId="{F554B7FE-2A6A-454D-922F-5EC8B3D6EF3B}" dt="2023-12-18T12:20:21.302" v="69" actId="164"/>
          <ac:spMkLst>
            <pc:docMk/>
            <pc:sldMk cId="600416472" sldId="262"/>
            <ac:spMk id="41" creationId="{49974CEE-5384-C700-D2DA-92F51C3FDF7A}"/>
          </ac:spMkLst>
        </pc:spChg>
        <pc:spChg chg="mod">
          <ac:chgData name="Pesendorfer, Jana" userId="6fdc9bbd-511a-43f0-9c51-5425e27a95f0" providerId="ADAL" clId="{F554B7FE-2A6A-454D-922F-5EC8B3D6EF3B}" dt="2023-12-18T12:20:21.302" v="69" actId="164"/>
          <ac:spMkLst>
            <pc:docMk/>
            <pc:sldMk cId="600416472" sldId="262"/>
            <ac:spMk id="42" creationId="{FB398969-9278-006D-9348-FC7F0614102C}"/>
          </ac:spMkLst>
        </pc:spChg>
        <pc:spChg chg="mod">
          <ac:chgData name="Pesendorfer, Jana" userId="6fdc9bbd-511a-43f0-9c51-5425e27a95f0" providerId="ADAL" clId="{F554B7FE-2A6A-454D-922F-5EC8B3D6EF3B}" dt="2023-12-18T12:20:21.302" v="69" actId="164"/>
          <ac:spMkLst>
            <pc:docMk/>
            <pc:sldMk cId="600416472" sldId="262"/>
            <ac:spMk id="43" creationId="{EB056A6A-8A0F-751F-986B-1F2E1BD13304}"/>
          </ac:spMkLst>
        </pc:spChg>
        <pc:spChg chg="mod">
          <ac:chgData name="Pesendorfer, Jana" userId="6fdc9bbd-511a-43f0-9c51-5425e27a95f0" providerId="ADAL" clId="{F554B7FE-2A6A-454D-922F-5EC8B3D6EF3B}" dt="2023-12-18T12:20:21.302" v="69" actId="164"/>
          <ac:spMkLst>
            <pc:docMk/>
            <pc:sldMk cId="600416472" sldId="262"/>
            <ac:spMk id="44" creationId="{087567E9-D803-B594-3D02-4720EC6DA29E}"/>
          </ac:spMkLst>
        </pc:spChg>
        <pc:spChg chg="mod">
          <ac:chgData name="Pesendorfer, Jana" userId="6fdc9bbd-511a-43f0-9c51-5425e27a95f0" providerId="ADAL" clId="{F554B7FE-2A6A-454D-922F-5EC8B3D6EF3B}" dt="2023-12-18T12:20:21.302" v="69" actId="164"/>
          <ac:spMkLst>
            <pc:docMk/>
            <pc:sldMk cId="600416472" sldId="262"/>
            <ac:spMk id="45" creationId="{8E4D8318-D2FB-C621-E2E0-9244E284C334}"/>
          </ac:spMkLst>
        </pc:spChg>
        <pc:spChg chg="mod">
          <ac:chgData name="Pesendorfer, Jana" userId="6fdc9bbd-511a-43f0-9c51-5425e27a95f0" providerId="ADAL" clId="{F554B7FE-2A6A-454D-922F-5EC8B3D6EF3B}" dt="2023-12-18T12:20:21.302" v="69" actId="164"/>
          <ac:spMkLst>
            <pc:docMk/>
            <pc:sldMk cId="600416472" sldId="262"/>
            <ac:spMk id="46" creationId="{B4D4FB26-ACDE-DC9F-7335-E3FC94F44F3E}"/>
          </ac:spMkLst>
        </pc:spChg>
        <pc:spChg chg="mod">
          <ac:chgData name="Pesendorfer, Jana" userId="6fdc9bbd-511a-43f0-9c51-5425e27a95f0" providerId="ADAL" clId="{F554B7FE-2A6A-454D-922F-5EC8B3D6EF3B}" dt="2023-12-18T12:20:21.302" v="69" actId="164"/>
          <ac:spMkLst>
            <pc:docMk/>
            <pc:sldMk cId="600416472" sldId="262"/>
            <ac:spMk id="47" creationId="{7D09FBE2-9E79-3A5E-2DBA-3BEE6EC41B07}"/>
          </ac:spMkLst>
        </pc:spChg>
        <pc:spChg chg="mod">
          <ac:chgData name="Pesendorfer, Jana" userId="6fdc9bbd-511a-43f0-9c51-5425e27a95f0" providerId="ADAL" clId="{F554B7FE-2A6A-454D-922F-5EC8B3D6EF3B}" dt="2023-12-18T12:20:21.302" v="69" actId="164"/>
          <ac:spMkLst>
            <pc:docMk/>
            <pc:sldMk cId="600416472" sldId="262"/>
            <ac:spMk id="48" creationId="{C299BCB5-9F09-86F5-3F38-DB7B3DF5704D}"/>
          </ac:spMkLst>
        </pc:spChg>
        <pc:spChg chg="mod">
          <ac:chgData name="Pesendorfer, Jana" userId="6fdc9bbd-511a-43f0-9c51-5425e27a95f0" providerId="ADAL" clId="{F554B7FE-2A6A-454D-922F-5EC8B3D6EF3B}" dt="2023-12-18T12:20:21.302" v="69" actId="164"/>
          <ac:spMkLst>
            <pc:docMk/>
            <pc:sldMk cId="600416472" sldId="262"/>
            <ac:spMk id="61" creationId="{83AA098A-7934-C35E-8B11-666B3E805312}"/>
          </ac:spMkLst>
        </pc:spChg>
        <pc:grpChg chg="add mod">
          <ac:chgData name="Pesendorfer, Jana" userId="6fdc9bbd-511a-43f0-9c51-5425e27a95f0" providerId="ADAL" clId="{F554B7FE-2A6A-454D-922F-5EC8B3D6EF3B}" dt="2023-12-18T12:20:06.718" v="67" actId="164"/>
          <ac:grpSpMkLst>
            <pc:docMk/>
            <pc:sldMk cId="600416472" sldId="262"/>
            <ac:grpSpMk id="70" creationId="{35B8C694-FF2C-6BEA-1748-B2D46E01D51D}"/>
          </ac:grpSpMkLst>
        </pc:grpChg>
        <pc:grpChg chg="add mod">
          <ac:chgData name="Pesendorfer, Jana" userId="6fdc9bbd-511a-43f0-9c51-5425e27a95f0" providerId="ADAL" clId="{F554B7FE-2A6A-454D-922F-5EC8B3D6EF3B}" dt="2023-12-18T12:20:21.302" v="69" actId="164"/>
          <ac:grpSpMkLst>
            <pc:docMk/>
            <pc:sldMk cId="600416472" sldId="262"/>
            <ac:grpSpMk id="71" creationId="{EF6715BE-7ABE-1C18-4AFD-2D74CB69FE81}"/>
          </ac:grpSpMkLst>
        </pc:grpChg>
        <pc:cxnChg chg="mod">
          <ac:chgData name="Pesendorfer, Jana" userId="6fdc9bbd-511a-43f0-9c51-5425e27a95f0" providerId="ADAL" clId="{F554B7FE-2A6A-454D-922F-5EC8B3D6EF3B}" dt="2023-12-18T12:20:21.302" v="69" actId="164"/>
          <ac:cxnSpMkLst>
            <pc:docMk/>
            <pc:sldMk cId="600416472" sldId="262"/>
            <ac:cxnSpMk id="3" creationId="{4362B8C2-9A85-4D18-02C4-821CD9D42CA4}"/>
          </ac:cxnSpMkLst>
        </pc:cxnChg>
        <pc:cxnChg chg="mod">
          <ac:chgData name="Pesendorfer, Jana" userId="6fdc9bbd-511a-43f0-9c51-5425e27a95f0" providerId="ADAL" clId="{F554B7FE-2A6A-454D-922F-5EC8B3D6EF3B}" dt="2023-12-18T12:20:21.302" v="69" actId="164"/>
          <ac:cxnSpMkLst>
            <pc:docMk/>
            <pc:sldMk cId="600416472" sldId="262"/>
            <ac:cxnSpMk id="4" creationId="{F35AA7BA-3F16-85A8-68A7-F3AC94A08C64}"/>
          </ac:cxnSpMkLst>
        </pc:cxnChg>
        <pc:cxnChg chg="mod">
          <ac:chgData name="Pesendorfer, Jana" userId="6fdc9bbd-511a-43f0-9c51-5425e27a95f0" providerId="ADAL" clId="{F554B7FE-2A6A-454D-922F-5EC8B3D6EF3B}" dt="2023-12-18T12:20:21.302" v="69" actId="164"/>
          <ac:cxnSpMkLst>
            <pc:docMk/>
            <pc:sldMk cId="600416472" sldId="262"/>
            <ac:cxnSpMk id="5" creationId="{2569E9FC-6448-D2C7-37D0-2C5B04CBA03D}"/>
          </ac:cxnSpMkLst>
        </pc:cxnChg>
        <pc:cxnChg chg="mod">
          <ac:chgData name="Pesendorfer, Jana" userId="6fdc9bbd-511a-43f0-9c51-5425e27a95f0" providerId="ADAL" clId="{F554B7FE-2A6A-454D-922F-5EC8B3D6EF3B}" dt="2023-12-18T12:20:21.302" v="69" actId="164"/>
          <ac:cxnSpMkLst>
            <pc:docMk/>
            <pc:sldMk cId="600416472" sldId="262"/>
            <ac:cxnSpMk id="6" creationId="{3711D5CF-BF64-681B-DBD9-3A685ADBABB9}"/>
          </ac:cxnSpMkLst>
        </pc:cxnChg>
        <pc:cxnChg chg="mod">
          <ac:chgData name="Pesendorfer, Jana" userId="6fdc9bbd-511a-43f0-9c51-5425e27a95f0" providerId="ADAL" clId="{F554B7FE-2A6A-454D-922F-5EC8B3D6EF3B}" dt="2023-12-18T12:20:21.302" v="69" actId="164"/>
          <ac:cxnSpMkLst>
            <pc:docMk/>
            <pc:sldMk cId="600416472" sldId="262"/>
            <ac:cxnSpMk id="7" creationId="{950E4E0D-8A83-EDE8-301D-67DFCEDFC05A}"/>
          </ac:cxnSpMkLst>
        </pc:cxnChg>
        <pc:cxnChg chg="mod">
          <ac:chgData name="Pesendorfer, Jana" userId="6fdc9bbd-511a-43f0-9c51-5425e27a95f0" providerId="ADAL" clId="{F554B7FE-2A6A-454D-922F-5EC8B3D6EF3B}" dt="2023-12-18T12:20:21.302" v="69" actId="164"/>
          <ac:cxnSpMkLst>
            <pc:docMk/>
            <pc:sldMk cId="600416472" sldId="262"/>
            <ac:cxnSpMk id="8" creationId="{132335D0-A43A-2DFD-BC3E-914B78576F97}"/>
          </ac:cxnSpMkLst>
        </pc:cxnChg>
        <pc:cxnChg chg="mod">
          <ac:chgData name="Pesendorfer, Jana" userId="6fdc9bbd-511a-43f0-9c51-5425e27a95f0" providerId="ADAL" clId="{F554B7FE-2A6A-454D-922F-5EC8B3D6EF3B}" dt="2023-12-18T12:20:21.302" v="69" actId="164"/>
          <ac:cxnSpMkLst>
            <pc:docMk/>
            <pc:sldMk cId="600416472" sldId="262"/>
            <ac:cxnSpMk id="9" creationId="{6E770A64-C7FC-C65D-5D71-8C991B65004F}"/>
          </ac:cxnSpMkLst>
        </pc:cxnChg>
        <pc:cxnChg chg="mod">
          <ac:chgData name="Pesendorfer, Jana" userId="6fdc9bbd-511a-43f0-9c51-5425e27a95f0" providerId="ADAL" clId="{F554B7FE-2A6A-454D-922F-5EC8B3D6EF3B}" dt="2023-12-18T12:20:21.302" v="69" actId="164"/>
          <ac:cxnSpMkLst>
            <pc:docMk/>
            <pc:sldMk cId="600416472" sldId="262"/>
            <ac:cxnSpMk id="10" creationId="{70F3798B-56D3-8513-ED4A-6AC465ADB1EA}"/>
          </ac:cxnSpMkLst>
        </pc:cxnChg>
        <pc:cxnChg chg="mod">
          <ac:chgData name="Pesendorfer, Jana" userId="6fdc9bbd-511a-43f0-9c51-5425e27a95f0" providerId="ADAL" clId="{F554B7FE-2A6A-454D-922F-5EC8B3D6EF3B}" dt="2023-12-18T12:20:21.302" v="69" actId="164"/>
          <ac:cxnSpMkLst>
            <pc:docMk/>
            <pc:sldMk cId="600416472" sldId="262"/>
            <ac:cxnSpMk id="19" creationId="{595A19D8-6E78-3B47-25BA-6F4A09AC50CF}"/>
          </ac:cxnSpMkLst>
        </pc:cxnChg>
        <pc:cxnChg chg="mod">
          <ac:chgData name="Pesendorfer, Jana" userId="6fdc9bbd-511a-43f0-9c51-5425e27a95f0" providerId="ADAL" clId="{F554B7FE-2A6A-454D-922F-5EC8B3D6EF3B}" dt="2023-12-18T12:20:21.302" v="69" actId="164"/>
          <ac:cxnSpMkLst>
            <pc:docMk/>
            <pc:sldMk cId="600416472" sldId="262"/>
            <ac:cxnSpMk id="20" creationId="{6D14A663-5888-B060-D6F9-A7B1EFC79CEA}"/>
          </ac:cxnSpMkLst>
        </pc:cxnChg>
        <pc:cxnChg chg="mod">
          <ac:chgData name="Pesendorfer, Jana" userId="6fdc9bbd-511a-43f0-9c51-5425e27a95f0" providerId="ADAL" clId="{F554B7FE-2A6A-454D-922F-5EC8B3D6EF3B}" dt="2023-12-18T12:20:21.302" v="69" actId="164"/>
          <ac:cxnSpMkLst>
            <pc:docMk/>
            <pc:sldMk cId="600416472" sldId="262"/>
            <ac:cxnSpMk id="21" creationId="{62713A1E-577A-297B-F810-084E9C3BC30D}"/>
          </ac:cxnSpMkLst>
        </pc:cxnChg>
        <pc:cxnChg chg="mod">
          <ac:chgData name="Pesendorfer, Jana" userId="6fdc9bbd-511a-43f0-9c51-5425e27a95f0" providerId="ADAL" clId="{F554B7FE-2A6A-454D-922F-5EC8B3D6EF3B}" dt="2023-12-18T12:20:21.302" v="69" actId="164"/>
          <ac:cxnSpMkLst>
            <pc:docMk/>
            <pc:sldMk cId="600416472" sldId="262"/>
            <ac:cxnSpMk id="22" creationId="{DC37B266-5469-B3E6-CAA4-A05B01AB1CE9}"/>
          </ac:cxnSpMkLst>
        </pc:cxnChg>
        <pc:cxnChg chg="mod">
          <ac:chgData name="Pesendorfer, Jana" userId="6fdc9bbd-511a-43f0-9c51-5425e27a95f0" providerId="ADAL" clId="{F554B7FE-2A6A-454D-922F-5EC8B3D6EF3B}" dt="2023-12-18T12:20:21.302" v="69" actId="164"/>
          <ac:cxnSpMkLst>
            <pc:docMk/>
            <pc:sldMk cId="600416472" sldId="262"/>
            <ac:cxnSpMk id="23" creationId="{ECF95700-C824-4341-BABB-726EE9018BF1}"/>
          </ac:cxnSpMkLst>
        </pc:cxnChg>
        <pc:cxnChg chg="mod">
          <ac:chgData name="Pesendorfer, Jana" userId="6fdc9bbd-511a-43f0-9c51-5425e27a95f0" providerId="ADAL" clId="{F554B7FE-2A6A-454D-922F-5EC8B3D6EF3B}" dt="2023-12-18T12:20:21.302" v="69" actId="164"/>
          <ac:cxnSpMkLst>
            <pc:docMk/>
            <pc:sldMk cId="600416472" sldId="262"/>
            <ac:cxnSpMk id="24" creationId="{DFEDBCC5-C0C9-CA87-4C21-63929AE6BB20}"/>
          </ac:cxnSpMkLst>
        </pc:cxnChg>
        <pc:cxnChg chg="mod">
          <ac:chgData name="Pesendorfer, Jana" userId="6fdc9bbd-511a-43f0-9c51-5425e27a95f0" providerId="ADAL" clId="{F554B7FE-2A6A-454D-922F-5EC8B3D6EF3B}" dt="2023-12-18T12:20:21.302" v="69" actId="164"/>
          <ac:cxnSpMkLst>
            <pc:docMk/>
            <pc:sldMk cId="600416472" sldId="262"/>
            <ac:cxnSpMk id="25" creationId="{EC2EF41E-EFEA-D833-2EB4-9BBF0B347065}"/>
          </ac:cxnSpMkLst>
        </pc:cxnChg>
        <pc:cxnChg chg="mod">
          <ac:chgData name="Pesendorfer, Jana" userId="6fdc9bbd-511a-43f0-9c51-5425e27a95f0" providerId="ADAL" clId="{F554B7FE-2A6A-454D-922F-5EC8B3D6EF3B}" dt="2023-12-18T12:20:21.302" v="69" actId="164"/>
          <ac:cxnSpMkLst>
            <pc:docMk/>
            <pc:sldMk cId="600416472" sldId="262"/>
            <ac:cxnSpMk id="26" creationId="{965661A0-0FDB-5C27-A7A7-B3458A4A06B9}"/>
          </ac:cxnSpMkLst>
        </pc:cxnChg>
        <pc:cxnChg chg="mod">
          <ac:chgData name="Pesendorfer, Jana" userId="6fdc9bbd-511a-43f0-9c51-5425e27a95f0" providerId="ADAL" clId="{F554B7FE-2A6A-454D-922F-5EC8B3D6EF3B}" dt="2023-12-18T12:20:21.302" v="69" actId="164"/>
          <ac:cxnSpMkLst>
            <pc:docMk/>
            <pc:sldMk cId="600416472" sldId="262"/>
            <ac:cxnSpMk id="49" creationId="{32E8A634-BEF2-19B3-5181-375815D61925}"/>
          </ac:cxnSpMkLst>
        </pc:cxnChg>
        <pc:cxnChg chg="mod">
          <ac:chgData name="Pesendorfer, Jana" userId="6fdc9bbd-511a-43f0-9c51-5425e27a95f0" providerId="ADAL" clId="{F554B7FE-2A6A-454D-922F-5EC8B3D6EF3B}" dt="2023-12-18T12:20:21.302" v="69" actId="164"/>
          <ac:cxnSpMkLst>
            <pc:docMk/>
            <pc:sldMk cId="600416472" sldId="262"/>
            <ac:cxnSpMk id="50" creationId="{57B2AA72-FE94-A311-379F-1F1330324547}"/>
          </ac:cxnSpMkLst>
        </pc:cxnChg>
        <pc:cxnChg chg="mod">
          <ac:chgData name="Pesendorfer, Jana" userId="6fdc9bbd-511a-43f0-9c51-5425e27a95f0" providerId="ADAL" clId="{F554B7FE-2A6A-454D-922F-5EC8B3D6EF3B}" dt="2023-12-18T12:20:21.302" v="69" actId="164"/>
          <ac:cxnSpMkLst>
            <pc:docMk/>
            <pc:sldMk cId="600416472" sldId="262"/>
            <ac:cxnSpMk id="51" creationId="{DEBCB0A3-4C5E-ED45-A3E9-3F8FA3C2B55D}"/>
          </ac:cxnSpMkLst>
        </pc:cxnChg>
        <pc:cxnChg chg="mod">
          <ac:chgData name="Pesendorfer, Jana" userId="6fdc9bbd-511a-43f0-9c51-5425e27a95f0" providerId="ADAL" clId="{F554B7FE-2A6A-454D-922F-5EC8B3D6EF3B}" dt="2023-12-18T12:20:21.302" v="69" actId="164"/>
          <ac:cxnSpMkLst>
            <pc:docMk/>
            <pc:sldMk cId="600416472" sldId="262"/>
            <ac:cxnSpMk id="52" creationId="{0B941C8D-72E7-2AF1-EAB5-D2CF6874E05B}"/>
          </ac:cxnSpMkLst>
        </pc:cxnChg>
        <pc:cxnChg chg="mod">
          <ac:chgData name="Pesendorfer, Jana" userId="6fdc9bbd-511a-43f0-9c51-5425e27a95f0" providerId="ADAL" clId="{F554B7FE-2A6A-454D-922F-5EC8B3D6EF3B}" dt="2023-12-18T12:20:21.302" v="69" actId="164"/>
          <ac:cxnSpMkLst>
            <pc:docMk/>
            <pc:sldMk cId="600416472" sldId="262"/>
            <ac:cxnSpMk id="53" creationId="{E1064611-7749-5F7B-B857-E8DD66CBDF0B}"/>
          </ac:cxnSpMkLst>
        </pc:cxnChg>
        <pc:cxnChg chg="mod">
          <ac:chgData name="Pesendorfer, Jana" userId="6fdc9bbd-511a-43f0-9c51-5425e27a95f0" providerId="ADAL" clId="{F554B7FE-2A6A-454D-922F-5EC8B3D6EF3B}" dt="2023-12-18T12:20:21.302" v="69" actId="164"/>
          <ac:cxnSpMkLst>
            <pc:docMk/>
            <pc:sldMk cId="600416472" sldId="262"/>
            <ac:cxnSpMk id="54" creationId="{6D4F90E3-8323-EAC8-BC7B-F77F55A1D01F}"/>
          </ac:cxnSpMkLst>
        </pc:cxnChg>
        <pc:cxnChg chg="mod">
          <ac:chgData name="Pesendorfer, Jana" userId="6fdc9bbd-511a-43f0-9c51-5425e27a95f0" providerId="ADAL" clId="{F554B7FE-2A6A-454D-922F-5EC8B3D6EF3B}" dt="2023-12-18T12:20:21.302" v="69" actId="164"/>
          <ac:cxnSpMkLst>
            <pc:docMk/>
            <pc:sldMk cId="600416472" sldId="262"/>
            <ac:cxnSpMk id="55" creationId="{C43292A9-F323-9304-B1C3-B166CD6A20E7}"/>
          </ac:cxnSpMkLst>
        </pc:cxnChg>
        <pc:cxnChg chg="mod">
          <ac:chgData name="Pesendorfer, Jana" userId="6fdc9bbd-511a-43f0-9c51-5425e27a95f0" providerId="ADAL" clId="{F554B7FE-2A6A-454D-922F-5EC8B3D6EF3B}" dt="2023-12-18T12:20:21.302" v="69" actId="164"/>
          <ac:cxnSpMkLst>
            <pc:docMk/>
            <pc:sldMk cId="600416472" sldId="262"/>
            <ac:cxnSpMk id="56" creationId="{97D8E76D-D1C1-08EE-7B56-DC41C2D43905}"/>
          </ac:cxnSpMkLst>
        </pc:cxnChg>
        <pc:cxnChg chg="del mod">
          <ac:chgData name="Pesendorfer, Jana" userId="6fdc9bbd-511a-43f0-9c51-5425e27a95f0" providerId="ADAL" clId="{F554B7FE-2A6A-454D-922F-5EC8B3D6EF3B}" dt="2023-12-18T12:17:12.056" v="9" actId="478"/>
          <ac:cxnSpMkLst>
            <pc:docMk/>
            <pc:sldMk cId="600416472" sldId="262"/>
            <ac:cxnSpMk id="57" creationId="{57C08B7A-8230-7823-10CF-3A6404E358B4}"/>
          </ac:cxnSpMkLst>
        </pc:cxnChg>
        <pc:cxnChg chg="del mod">
          <ac:chgData name="Pesendorfer, Jana" userId="6fdc9bbd-511a-43f0-9c51-5425e27a95f0" providerId="ADAL" clId="{F554B7FE-2A6A-454D-922F-5EC8B3D6EF3B}" dt="2023-12-18T12:17:11.214" v="8" actId="478"/>
          <ac:cxnSpMkLst>
            <pc:docMk/>
            <pc:sldMk cId="600416472" sldId="262"/>
            <ac:cxnSpMk id="58" creationId="{0FFB3B09-8FA5-A26C-09E1-9702100FE6A5}"/>
          </ac:cxnSpMkLst>
        </pc:cxnChg>
        <pc:cxnChg chg="mod">
          <ac:chgData name="Pesendorfer, Jana" userId="6fdc9bbd-511a-43f0-9c51-5425e27a95f0" providerId="ADAL" clId="{F554B7FE-2A6A-454D-922F-5EC8B3D6EF3B}" dt="2023-12-18T12:20:21.302" v="69" actId="164"/>
          <ac:cxnSpMkLst>
            <pc:docMk/>
            <pc:sldMk cId="600416472" sldId="262"/>
            <ac:cxnSpMk id="59" creationId="{E3DAF7D7-AED9-0429-CD28-CD1D3091F350}"/>
          </ac:cxnSpMkLst>
        </pc:cxnChg>
        <pc:cxnChg chg="mod">
          <ac:chgData name="Pesendorfer, Jana" userId="6fdc9bbd-511a-43f0-9c51-5425e27a95f0" providerId="ADAL" clId="{F554B7FE-2A6A-454D-922F-5EC8B3D6EF3B}" dt="2023-12-18T12:20:21.302" v="69" actId="164"/>
          <ac:cxnSpMkLst>
            <pc:docMk/>
            <pc:sldMk cId="600416472" sldId="262"/>
            <ac:cxnSpMk id="60" creationId="{8D20CF8E-AAAC-7348-49A0-721E94AF2AB1}"/>
          </ac:cxnSpMkLst>
        </pc:cxnChg>
        <pc:cxnChg chg="del mod">
          <ac:chgData name="Pesendorfer, Jana" userId="6fdc9bbd-511a-43f0-9c51-5425e27a95f0" providerId="ADAL" clId="{F554B7FE-2A6A-454D-922F-5EC8B3D6EF3B}" dt="2023-12-18T12:17:12.879" v="10" actId="478"/>
          <ac:cxnSpMkLst>
            <pc:docMk/>
            <pc:sldMk cId="600416472" sldId="262"/>
            <ac:cxnSpMk id="62" creationId="{818F12C2-5A82-E637-8511-16D414C5134D}"/>
          </ac:cxnSpMkLst>
        </pc:cxnChg>
        <pc:cxnChg chg="del mod">
          <ac:chgData name="Pesendorfer, Jana" userId="6fdc9bbd-511a-43f0-9c51-5425e27a95f0" providerId="ADAL" clId="{F554B7FE-2A6A-454D-922F-5EC8B3D6EF3B}" dt="2023-12-18T12:17:13.523" v="11" actId="478"/>
          <ac:cxnSpMkLst>
            <pc:docMk/>
            <pc:sldMk cId="600416472" sldId="262"/>
            <ac:cxnSpMk id="63" creationId="{BD3EFED4-D17C-3D04-D9AE-C3E9F2C3495F}"/>
          </ac:cxnSpMkLst>
        </pc:cxnChg>
        <pc:cxnChg chg="add mod">
          <ac:chgData name="Pesendorfer, Jana" userId="6fdc9bbd-511a-43f0-9c51-5425e27a95f0" providerId="ADAL" clId="{F554B7FE-2A6A-454D-922F-5EC8B3D6EF3B}" dt="2023-12-18T12:20:21.302" v="69" actId="164"/>
          <ac:cxnSpMkLst>
            <pc:docMk/>
            <pc:sldMk cId="600416472" sldId="262"/>
            <ac:cxnSpMk id="68" creationId="{B88493D3-F410-7771-36B0-5269C6303992}"/>
          </ac:cxnSpMkLst>
        </pc:cxnChg>
        <pc:cxnChg chg="add mod">
          <ac:chgData name="Pesendorfer, Jana" userId="6fdc9bbd-511a-43f0-9c51-5425e27a95f0" providerId="ADAL" clId="{F554B7FE-2A6A-454D-922F-5EC8B3D6EF3B}" dt="2023-12-18T12:20:21.302" v="69" actId="164"/>
          <ac:cxnSpMkLst>
            <pc:docMk/>
            <pc:sldMk cId="600416472" sldId="262"/>
            <ac:cxnSpMk id="69" creationId="{2D3A7343-B7D8-319F-4910-0EE5C56CA91B}"/>
          </ac:cxnSpMkLst>
        </pc:cxnChg>
      </pc:sldChg>
      <pc:sldChg chg="addSp delSp modSp add del mod modAnim">
        <pc:chgData name="Pesendorfer, Jana" userId="6fdc9bbd-511a-43f0-9c51-5425e27a95f0" providerId="ADAL" clId="{F554B7FE-2A6A-454D-922F-5EC8B3D6EF3B}" dt="2023-12-18T12:20:45.577" v="75" actId="47"/>
        <pc:sldMkLst>
          <pc:docMk/>
          <pc:sldMk cId="3108630422" sldId="263"/>
        </pc:sldMkLst>
        <pc:spChg chg="mod">
          <ac:chgData name="Pesendorfer, Jana" userId="6fdc9bbd-511a-43f0-9c51-5425e27a95f0" providerId="ADAL" clId="{F554B7FE-2A6A-454D-922F-5EC8B3D6EF3B}" dt="2023-12-18T12:18:06.125" v="23" actId="1076"/>
          <ac:spMkLst>
            <pc:docMk/>
            <pc:sldMk cId="3108630422" sldId="263"/>
            <ac:spMk id="41" creationId="{49974CEE-5384-C700-D2DA-92F51C3FDF7A}"/>
          </ac:spMkLst>
        </pc:spChg>
        <pc:spChg chg="mod">
          <ac:chgData name="Pesendorfer, Jana" userId="6fdc9bbd-511a-43f0-9c51-5425e27a95f0" providerId="ADAL" clId="{F554B7FE-2A6A-454D-922F-5EC8B3D6EF3B}" dt="2023-12-18T12:18:05.445" v="22" actId="1076"/>
          <ac:spMkLst>
            <pc:docMk/>
            <pc:sldMk cId="3108630422" sldId="263"/>
            <ac:spMk id="48" creationId="{C299BCB5-9F09-86F5-3F38-DB7B3DF5704D}"/>
          </ac:spMkLst>
        </pc:spChg>
        <pc:spChg chg="add del">
          <ac:chgData name="Pesendorfer, Jana" userId="6fdc9bbd-511a-43f0-9c51-5425e27a95f0" providerId="ADAL" clId="{F554B7FE-2A6A-454D-922F-5EC8B3D6EF3B}" dt="2023-12-18T12:18:28.131" v="29" actId="22"/>
          <ac:spMkLst>
            <pc:docMk/>
            <pc:sldMk cId="3108630422" sldId="263"/>
            <ac:spMk id="67" creationId="{B18BECDA-D527-8134-386D-EC1C95FCAC43}"/>
          </ac:spMkLst>
        </pc:spChg>
        <pc:cxnChg chg="add mod">
          <ac:chgData name="Pesendorfer, Jana" userId="6fdc9bbd-511a-43f0-9c51-5425e27a95f0" providerId="ADAL" clId="{F554B7FE-2A6A-454D-922F-5EC8B3D6EF3B}" dt="2023-12-18T12:18:23.226" v="27" actId="1582"/>
          <ac:cxnSpMkLst>
            <pc:docMk/>
            <pc:sldMk cId="3108630422" sldId="263"/>
            <ac:cxnSpMk id="65" creationId="{9D64707C-2964-5350-DBF5-B9A37B0E925D}"/>
          </ac:cxnSpMkLst>
        </pc:cxnChg>
        <pc:cxnChg chg="add mod">
          <ac:chgData name="Pesendorfer, Jana" userId="6fdc9bbd-511a-43f0-9c51-5425e27a95f0" providerId="ADAL" clId="{F554B7FE-2A6A-454D-922F-5EC8B3D6EF3B}" dt="2023-12-18T12:18:34.447" v="31" actId="1076"/>
          <ac:cxnSpMkLst>
            <pc:docMk/>
            <pc:sldMk cId="3108630422" sldId="263"/>
            <ac:cxnSpMk id="68" creationId="{65F074B7-01F8-B826-9246-04BAC59CE4C5}"/>
          </ac:cxnSpMkLst>
        </pc:cxnChg>
      </pc:sldChg>
      <pc:sldChg chg="delSp modSp add del mod">
        <pc:chgData name="Pesendorfer, Jana" userId="6fdc9bbd-511a-43f0-9c51-5425e27a95f0" providerId="ADAL" clId="{F554B7FE-2A6A-454D-922F-5EC8B3D6EF3B}" dt="2023-12-18T12:20:46.204" v="76" actId="47"/>
        <pc:sldMkLst>
          <pc:docMk/>
          <pc:sldMk cId="3860383383" sldId="264"/>
        </pc:sldMkLst>
        <pc:spChg chg="mod">
          <ac:chgData name="Pesendorfer, Jana" userId="6fdc9bbd-511a-43f0-9c51-5425e27a95f0" providerId="ADAL" clId="{F554B7FE-2A6A-454D-922F-5EC8B3D6EF3B}" dt="2023-12-18T12:19:13.604" v="60" actId="1076"/>
          <ac:spMkLst>
            <pc:docMk/>
            <pc:sldMk cId="3860383383" sldId="264"/>
            <ac:spMk id="41" creationId="{49974CEE-5384-C700-D2DA-92F51C3FDF7A}"/>
          </ac:spMkLst>
        </pc:spChg>
        <pc:spChg chg="mod">
          <ac:chgData name="Pesendorfer, Jana" userId="6fdc9bbd-511a-43f0-9c51-5425e27a95f0" providerId="ADAL" clId="{F554B7FE-2A6A-454D-922F-5EC8B3D6EF3B}" dt="2023-12-18T12:19:11.148" v="59" actId="1076"/>
          <ac:spMkLst>
            <pc:docMk/>
            <pc:sldMk cId="3860383383" sldId="264"/>
            <ac:spMk id="48" creationId="{C299BCB5-9F09-86F5-3F38-DB7B3DF5704D}"/>
          </ac:spMkLst>
        </pc:spChg>
        <pc:cxnChg chg="del">
          <ac:chgData name="Pesendorfer, Jana" userId="6fdc9bbd-511a-43f0-9c51-5425e27a95f0" providerId="ADAL" clId="{F554B7FE-2A6A-454D-922F-5EC8B3D6EF3B}" dt="2023-12-18T12:19:08.813" v="57" actId="478"/>
          <ac:cxnSpMkLst>
            <pc:docMk/>
            <pc:sldMk cId="3860383383" sldId="264"/>
            <ac:cxnSpMk id="65" creationId="{9D64707C-2964-5350-DBF5-B9A37B0E925D}"/>
          </ac:cxnSpMkLst>
        </pc:cxnChg>
        <pc:cxnChg chg="del">
          <ac:chgData name="Pesendorfer, Jana" userId="6fdc9bbd-511a-43f0-9c51-5425e27a95f0" providerId="ADAL" clId="{F554B7FE-2A6A-454D-922F-5EC8B3D6EF3B}" dt="2023-12-18T12:19:09.753" v="58" actId="478"/>
          <ac:cxnSpMkLst>
            <pc:docMk/>
            <pc:sldMk cId="3860383383" sldId="264"/>
            <ac:cxnSpMk id="68" creationId="{65F074B7-01F8-B826-9246-04BAC59CE4C5}"/>
          </ac:cxnSpMkLst>
        </pc:cxnChg>
      </pc:sldChg>
      <pc:sldChg chg="addSp delSp modSp add mod modAnim">
        <pc:chgData name="Pesendorfer, Jana" userId="6fdc9bbd-511a-43f0-9c51-5425e27a95f0" providerId="ADAL" clId="{F554B7FE-2A6A-454D-922F-5EC8B3D6EF3B}" dt="2023-12-18T12:35:42.059" v="341" actId="164"/>
        <pc:sldMkLst>
          <pc:docMk/>
          <pc:sldMk cId="339233412" sldId="265"/>
        </pc:sldMkLst>
        <pc:spChg chg="mod">
          <ac:chgData name="Pesendorfer, Jana" userId="6fdc9bbd-511a-43f0-9c51-5425e27a95f0" providerId="ADAL" clId="{F554B7FE-2A6A-454D-922F-5EC8B3D6EF3B}" dt="2023-12-18T12:22:15.670" v="111" actId="164"/>
          <ac:spMkLst>
            <pc:docMk/>
            <pc:sldMk cId="339233412" sldId="265"/>
            <ac:spMk id="2" creationId="{2722095B-E3D4-BEEE-E85B-E616EA61667C}"/>
          </ac:spMkLst>
        </pc:spChg>
        <pc:spChg chg="mod">
          <ac:chgData name="Pesendorfer, Jana" userId="6fdc9bbd-511a-43f0-9c51-5425e27a95f0" providerId="ADAL" clId="{F554B7FE-2A6A-454D-922F-5EC8B3D6EF3B}" dt="2023-12-18T12:22:15.670" v="111" actId="164"/>
          <ac:spMkLst>
            <pc:docMk/>
            <pc:sldMk cId="339233412" sldId="265"/>
            <ac:spMk id="11" creationId="{4EE5150A-BDC2-15DB-7B0B-0113F53AEC0E}"/>
          </ac:spMkLst>
        </pc:spChg>
        <pc:spChg chg="mod">
          <ac:chgData name="Pesendorfer, Jana" userId="6fdc9bbd-511a-43f0-9c51-5425e27a95f0" providerId="ADAL" clId="{F554B7FE-2A6A-454D-922F-5EC8B3D6EF3B}" dt="2023-12-18T12:22:15.670" v="111" actId="164"/>
          <ac:spMkLst>
            <pc:docMk/>
            <pc:sldMk cId="339233412" sldId="265"/>
            <ac:spMk id="12" creationId="{4CC0756A-30BD-B563-9782-54527709D53B}"/>
          </ac:spMkLst>
        </pc:spChg>
        <pc:spChg chg="mod">
          <ac:chgData name="Pesendorfer, Jana" userId="6fdc9bbd-511a-43f0-9c51-5425e27a95f0" providerId="ADAL" clId="{F554B7FE-2A6A-454D-922F-5EC8B3D6EF3B}" dt="2023-12-18T12:22:15.670" v="111" actId="164"/>
          <ac:spMkLst>
            <pc:docMk/>
            <pc:sldMk cId="339233412" sldId="265"/>
            <ac:spMk id="13" creationId="{FE283921-53AE-B82E-D406-D6A749D5972A}"/>
          </ac:spMkLst>
        </pc:spChg>
        <pc:spChg chg="mod">
          <ac:chgData name="Pesendorfer, Jana" userId="6fdc9bbd-511a-43f0-9c51-5425e27a95f0" providerId="ADAL" clId="{F554B7FE-2A6A-454D-922F-5EC8B3D6EF3B}" dt="2023-12-18T12:22:15.670" v="111" actId="164"/>
          <ac:spMkLst>
            <pc:docMk/>
            <pc:sldMk cId="339233412" sldId="265"/>
            <ac:spMk id="14" creationId="{0B25189E-8C70-FF41-A052-E47CD07DCA99}"/>
          </ac:spMkLst>
        </pc:spChg>
        <pc:spChg chg="mod">
          <ac:chgData name="Pesendorfer, Jana" userId="6fdc9bbd-511a-43f0-9c51-5425e27a95f0" providerId="ADAL" clId="{F554B7FE-2A6A-454D-922F-5EC8B3D6EF3B}" dt="2023-12-18T12:22:15.670" v="111" actId="164"/>
          <ac:spMkLst>
            <pc:docMk/>
            <pc:sldMk cId="339233412" sldId="265"/>
            <ac:spMk id="15" creationId="{0087E75F-147B-4BA9-1D70-89DF8C22588E}"/>
          </ac:spMkLst>
        </pc:spChg>
        <pc:spChg chg="mod">
          <ac:chgData name="Pesendorfer, Jana" userId="6fdc9bbd-511a-43f0-9c51-5425e27a95f0" providerId="ADAL" clId="{F554B7FE-2A6A-454D-922F-5EC8B3D6EF3B}" dt="2023-12-18T12:22:15.670" v="111" actId="164"/>
          <ac:spMkLst>
            <pc:docMk/>
            <pc:sldMk cId="339233412" sldId="265"/>
            <ac:spMk id="16" creationId="{F246C80B-DC49-609F-3ABB-8D1DE8F9E987}"/>
          </ac:spMkLst>
        </pc:spChg>
        <pc:spChg chg="mod">
          <ac:chgData name="Pesendorfer, Jana" userId="6fdc9bbd-511a-43f0-9c51-5425e27a95f0" providerId="ADAL" clId="{F554B7FE-2A6A-454D-922F-5EC8B3D6EF3B}" dt="2023-12-18T12:22:15.670" v="111" actId="164"/>
          <ac:spMkLst>
            <pc:docMk/>
            <pc:sldMk cId="339233412" sldId="265"/>
            <ac:spMk id="17" creationId="{2C557676-01DE-1AC5-023C-AEFE08EA2646}"/>
          </ac:spMkLst>
        </pc:spChg>
        <pc:spChg chg="mod">
          <ac:chgData name="Pesendorfer, Jana" userId="6fdc9bbd-511a-43f0-9c51-5425e27a95f0" providerId="ADAL" clId="{F554B7FE-2A6A-454D-922F-5EC8B3D6EF3B}" dt="2023-12-18T12:22:15.670" v="111" actId="164"/>
          <ac:spMkLst>
            <pc:docMk/>
            <pc:sldMk cId="339233412" sldId="265"/>
            <ac:spMk id="18" creationId="{BE87B5FB-E4A0-F221-F620-217051FE0FB4}"/>
          </ac:spMkLst>
        </pc:spChg>
        <pc:spChg chg="mod">
          <ac:chgData name="Pesendorfer, Jana" userId="6fdc9bbd-511a-43f0-9c51-5425e27a95f0" providerId="ADAL" clId="{F554B7FE-2A6A-454D-922F-5EC8B3D6EF3B}" dt="2023-12-18T12:22:15.670" v="111" actId="164"/>
          <ac:spMkLst>
            <pc:docMk/>
            <pc:sldMk cId="339233412" sldId="265"/>
            <ac:spMk id="27" creationId="{38A53CC8-EC8C-19A9-635C-94B251E51D37}"/>
          </ac:spMkLst>
        </pc:spChg>
        <pc:spChg chg="mod">
          <ac:chgData name="Pesendorfer, Jana" userId="6fdc9bbd-511a-43f0-9c51-5425e27a95f0" providerId="ADAL" clId="{F554B7FE-2A6A-454D-922F-5EC8B3D6EF3B}" dt="2023-12-18T12:22:15.670" v="111" actId="164"/>
          <ac:spMkLst>
            <pc:docMk/>
            <pc:sldMk cId="339233412" sldId="265"/>
            <ac:spMk id="28" creationId="{C9C9553C-96E0-CC03-E7ED-3734810BCAB5}"/>
          </ac:spMkLst>
        </pc:spChg>
        <pc:spChg chg="mod">
          <ac:chgData name="Pesendorfer, Jana" userId="6fdc9bbd-511a-43f0-9c51-5425e27a95f0" providerId="ADAL" clId="{F554B7FE-2A6A-454D-922F-5EC8B3D6EF3B}" dt="2023-12-18T12:22:15.670" v="111" actId="164"/>
          <ac:spMkLst>
            <pc:docMk/>
            <pc:sldMk cId="339233412" sldId="265"/>
            <ac:spMk id="29" creationId="{54E6882B-2C10-2826-0C16-51AF6C82875B}"/>
          </ac:spMkLst>
        </pc:spChg>
        <pc:spChg chg="mod">
          <ac:chgData name="Pesendorfer, Jana" userId="6fdc9bbd-511a-43f0-9c51-5425e27a95f0" providerId="ADAL" clId="{F554B7FE-2A6A-454D-922F-5EC8B3D6EF3B}" dt="2023-12-18T12:22:15.670" v="111" actId="164"/>
          <ac:spMkLst>
            <pc:docMk/>
            <pc:sldMk cId="339233412" sldId="265"/>
            <ac:spMk id="30" creationId="{082DA387-6591-7514-D021-F4E31C3BCE4D}"/>
          </ac:spMkLst>
        </pc:spChg>
        <pc:spChg chg="mod">
          <ac:chgData name="Pesendorfer, Jana" userId="6fdc9bbd-511a-43f0-9c51-5425e27a95f0" providerId="ADAL" clId="{F554B7FE-2A6A-454D-922F-5EC8B3D6EF3B}" dt="2023-12-18T12:22:15.670" v="111" actId="164"/>
          <ac:spMkLst>
            <pc:docMk/>
            <pc:sldMk cId="339233412" sldId="265"/>
            <ac:spMk id="31" creationId="{AADC9D55-635D-0504-18D5-0A83E8C3AD5B}"/>
          </ac:spMkLst>
        </pc:spChg>
        <pc:spChg chg="mod">
          <ac:chgData name="Pesendorfer, Jana" userId="6fdc9bbd-511a-43f0-9c51-5425e27a95f0" providerId="ADAL" clId="{F554B7FE-2A6A-454D-922F-5EC8B3D6EF3B}" dt="2023-12-18T12:22:15.670" v="111" actId="164"/>
          <ac:spMkLst>
            <pc:docMk/>
            <pc:sldMk cId="339233412" sldId="265"/>
            <ac:spMk id="32" creationId="{B8E56BA3-A990-59BE-463D-FBB2D1A03BAD}"/>
          </ac:spMkLst>
        </pc:spChg>
        <pc:spChg chg="mod">
          <ac:chgData name="Pesendorfer, Jana" userId="6fdc9bbd-511a-43f0-9c51-5425e27a95f0" providerId="ADAL" clId="{F554B7FE-2A6A-454D-922F-5EC8B3D6EF3B}" dt="2023-12-18T12:22:15.670" v="111" actId="164"/>
          <ac:spMkLst>
            <pc:docMk/>
            <pc:sldMk cId="339233412" sldId="265"/>
            <ac:spMk id="33" creationId="{A9F27079-EF1F-29F8-9069-0F1342B0F97A}"/>
          </ac:spMkLst>
        </pc:spChg>
        <pc:spChg chg="mod">
          <ac:chgData name="Pesendorfer, Jana" userId="6fdc9bbd-511a-43f0-9c51-5425e27a95f0" providerId="ADAL" clId="{F554B7FE-2A6A-454D-922F-5EC8B3D6EF3B}" dt="2023-12-18T12:22:15.670" v="111" actId="164"/>
          <ac:spMkLst>
            <pc:docMk/>
            <pc:sldMk cId="339233412" sldId="265"/>
            <ac:spMk id="34" creationId="{0E27D6A8-4419-B577-9B77-B2660A1062C0}"/>
          </ac:spMkLst>
        </pc:spChg>
        <pc:spChg chg="mod">
          <ac:chgData name="Pesendorfer, Jana" userId="6fdc9bbd-511a-43f0-9c51-5425e27a95f0" providerId="ADAL" clId="{F554B7FE-2A6A-454D-922F-5EC8B3D6EF3B}" dt="2023-12-18T12:22:15.670" v="111" actId="164"/>
          <ac:spMkLst>
            <pc:docMk/>
            <pc:sldMk cId="339233412" sldId="265"/>
            <ac:spMk id="35" creationId="{B24D6FF5-1BEC-7ADF-7F2C-878C48608A0C}"/>
          </ac:spMkLst>
        </pc:spChg>
        <pc:spChg chg="mod">
          <ac:chgData name="Pesendorfer, Jana" userId="6fdc9bbd-511a-43f0-9c51-5425e27a95f0" providerId="ADAL" clId="{F554B7FE-2A6A-454D-922F-5EC8B3D6EF3B}" dt="2023-12-18T12:22:15.670" v="111" actId="164"/>
          <ac:spMkLst>
            <pc:docMk/>
            <pc:sldMk cId="339233412" sldId="265"/>
            <ac:spMk id="36" creationId="{922C7819-CDB9-C290-7412-8FA594CCDD9F}"/>
          </ac:spMkLst>
        </pc:spChg>
        <pc:spChg chg="mod">
          <ac:chgData name="Pesendorfer, Jana" userId="6fdc9bbd-511a-43f0-9c51-5425e27a95f0" providerId="ADAL" clId="{F554B7FE-2A6A-454D-922F-5EC8B3D6EF3B}" dt="2023-12-18T12:22:15.670" v="111" actId="164"/>
          <ac:spMkLst>
            <pc:docMk/>
            <pc:sldMk cId="339233412" sldId="265"/>
            <ac:spMk id="37" creationId="{EC6D8D7F-A013-F0E4-AD55-EA7FC27A63FA}"/>
          </ac:spMkLst>
        </pc:spChg>
        <pc:spChg chg="mod">
          <ac:chgData name="Pesendorfer, Jana" userId="6fdc9bbd-511a-43f0-9c51-5425e27a95f0" providerId="ADAL" clId="{F554B7FE-2A6A-454D-922F-5EC8B3D6EF3B}" dt="2023-12-18T12:22:15.670" v="111" actId="164"/>
          <ac:spMkLst>
            <pc:docMk/>
            <pc:sldMk cId="339233412" sldId="265"/>
            <ac:spMk id="38" creationId="{6A3C5BE1-EC3F-91C6-2823-B372FFB2BBD2}"/>
          </ac:spMkLst>
        </pc:spChg>
        <pc:spChg chg="mod">
          <ac:chgData name="Pesendorfer, Jana" userId="6fdc9bbd-511a-43f0-9c51-5425e27a95f0" providerId="ADAL" clId="{F554B7FE-2A6A-454D-922F-5EC8B3D6EF3B}" dt="2023-12-18T12:22:15.670" v="111" actId="164"/>
          <ac:spMkLst>
            <pc:docMk/>
            <pc:sldMk cId="339233412" sldId="265"/>
            <ac:spMk id="39" creationId="{E6B4D7D1-A18E-F3BA-FC67-1F88781C1F5E}"/>
          </ac:spMkLst>
        </pc:spChg>
        <pc:spChg chg="mod">
          <ac:chgData name="Pesendorfer, Jana" userId="6fdc9bbd-511a-43f0-9c51-5425e27a95f0" providerId="ADAL" clId="{F554B7FE-2A6A-454D-922F-5EC8B3D6EF3B}" dt="2023-12-18T12:22:15.670" v="111" actId="164"/>
          <ac:spMkLst>
            <pc:docMk/>
            <pc:sldMk cId="339233412" sldId="265"/>
            <ac:spMk id="40" creationId="{96118A5F-4462-CE99-84CE-BA31C70C5082}"/>
          </ac:spMkLst>
        </pc:spChg>
        <pc:spChg chg="mod">
          <ac:chgData name="Pesendorfer, Jana" userId="6fdc9bbd-511a-43f0-9c51-5425e27a95f0" providerId="ADAL" clId="{F554B7FE-2A6A-454D-922F-5EC8B3D6EF3B}" dt="2023-12-18T12:22:15.670" v="111" actId="164"/>
          <ac:spMkLst>
            <pc:docMk/>
            <pc:sldMk cId="339233412" sldId="265"/>
            <ac:spMk id="41" creationId="{49974CEE-5384-C700-D2DA-92F51C3FDF7A}"/>
          </ac:spMkLst>
        </pc:spChg>
        <pc:spChg chg="mod">
          <ac:chgData name="Pesendorfer, Jana" userId="6fdc9bbd-511a-43f0-9c51-5425e27a95f0" providerId="ADAL" clId="{F554B7FE-2A6A-454D-922F-5EC8B3D6EF3B}" dt="2023-12-18T12:22:15.670" v="111" actId="164"/>
          <ac:spMkLst>
            <pc:docMk/>
            <pc:sldMk cId="339233412" sldId="265"/>
            <ac:spMk id="42" creationId="{FB398969-9278-006D-9348-FC7F0614102C}"/>
          </ac:spMkLst>
        </pc:spChg>
        <pc:spChg chg="mod">
          <ac:chgData name="Pesendorfer, Jana" userId="6fdc9bbd-511a-43f0-9c51-5425e27a95f0" providerId="ADAL" clId="{F554B7FE-2A6A-454D-922F-5EC8B3D6EF3B}" dt="2023-12-18T12:35:12.950" v="328" actId="1076"/>
          <ac:spMkLst>
            <pc:docMk/>
            <pc:sldMk cId="339233412" sldId="265"/>
            <ac:spMk id="43" creationId="{EB056A6A-8A0F-751F-986B-1F2E1BD13304}"/>
          </ac:spMkLst>
        </pc:spChg>
        <pc:spChg chg="mod">
          <ac:chgData name="Pesendorfer, Jana" userId="6fdc9bbd-511a-43f0-9c51-5425e27a95f0" providerId="ADAL" clId="{F554B7FE-2A6A-454D-922F-5EC8B3D6EF3B}" dt="2023-12-18T12:22:15.670" v="111" actId="164"/>
          <ac:spMkLst>
            <pc:docMk/>
            <pc:sldMk cId="339233412" sldId="265"/>
            <ac:spMk id="44" creationId="{087567E9-D803-B594-3D02-4720EC6DA29E}"/>
          </ac:spMkLst>
        </pc:spChg>
        <pc:spChg chg="mod">
          <ac:chgData name="Pesendorfer, Jana" userId="6fdc9bbd-511a-43f0-9c51-5425e27a95f0" providerId="ADAL" clId="{F554B7FE-2A6A-454D-922F-5EC8B3D6EF3B}" dt="2023-12-18T12:22:15.670" v="111" actId="164"/>
          <ac:spMkLst>
            <pc:docMk/>
            <pc:sldMk cId="339233412" sldId="265"/>
            <ac:spMk id="45" creationId="{8E4D8318-D2FB-C621-E2E0-9244E284C334}"/>
          </ac:spMkLst>
        </pc:spChg>
        <pc:spChg chg="mod">
          <ac:chgData name="Pesendorfer, Jana" userId="6fdc9bbd-511a-43f0-9c51-5425e27a95f0" providerId="ADAL" clId="{F554B7FE-2A6A-454D-922F-5EC8B3D6EF3B}" dt="2023-12-18T12:22:15.670" v="111" actId="164"/>
          <ac:spMkLst>
            <pc:docMk/>
            <pc:sldMk cId="339233412" sldId="265"/>
            <ac:spMk id="46" creationId="{B4D4FB26-ACDE-DC9F-7335-E3FC94F44F3E}"/>
          </ac:spMkLst>
        </pc:spChg>
        <pc:spChg chg="mod">
          <ac:chgData name="Pesendorfer, Jana" userId="6fdc9bbd-511a-43f0-9c51-5425e27a95f0" providerId="ADAL" clId="{F554B7FE-2A6A-454D-922F-5EC8B3D6EF3B}" dt="2023-12-18T12:22:15.670" v="111" actId="164"/>
          <ac:spMkLst>
            <pc:docMk/>
            <pc:sldMk cId="339233412" sldId="265"/>
            <ac:spMk id="47" creationId="{7D09FBE2-9E79-3A5E-2DBA-3BEE6EC41B07}"/>
          </ac:spMkLst>
        </pc:spChg>
        <pc:spChg chg="mod">
          <ac:chgData name="Pesendorfer, Jana" userId="6fdc9bbd-511a-43f0-9c51-5425e27a95f0" providerId="ADAL" clId="{F554B7FE-2A6A-454D-922F-5EC8B3D6EF3B}" dt="2023-12-18T12:22:15.670" v="111" actId="164"/>
          <ac:spMkLst>
            <pc:docMk/>
            <pc:sldMk cId="339233412" sldId="265"/>
            <ac:spMk id="48" creationId="{C299BCB5-9F09-86F5-3F38-DB7B3DF5704D}"/>
          </ac:spMkLst>
        </pc:spChg>
        <pc:spChg chg="mod">
          <ac:chgData name="Pesendorfer, Jana" userId="6fdc9bbd-511a-43f0-9c51-5425e27a95f0" providerId="ADAL" clId="{F554B7FE-2A6A-454D-922F-5EC8B3D6EF3B}" dt="2023-12-18T12:35:12.950" v="328" actId="1076"/>
          <ac:spMkLst>
            <pc:docMk/>
            <pc:sldMk cId="339233412" sldId="265"/>
            <ac:spMk id="61" creationId="{83AA098A-7934-C35E-8B11-666B3E805312}"/>
          </ac:spMkLst>
        </pc:spChg>
        <pc:spChg chg="add del mod topLvl">
          <ac:chgData name="Pesendorfer, Jana" userId="6fdc9bbd-511a-43f0-9c51-5425e27a95f0" providerId="ADAL" clId="{F554B7FE-2A6A-454D-922F-5EC8B3D6EF3B}" dt="2023-12-18T12:35:31.070" v="339" actId="478"/>
          <ac:spMkLst>
            <pc:docMk/>
            <pc:sldMk cId="339233412" sldId="265"/>
            <ac:spMk id="74" creationId="{26399B4A-73D6-3A4E-84E2-EEE0D43ADA5A}"/>
          </ac:spMkLst>
        </pc:spChg>
        <pc:spChg chg="add mod">
          <ac:chgData name="Pesendorfer, Jana" userId="6fdc9bbd-511a-43f0-9c51-5425e27a95f0" providerId="ADAL" clId="{F554B7FE-2A6A-454D-922F-5EC8B3D6EF3B}" dt="2023-12-18T12:35:42.059" v="341" actId="164"/>
          <ac:spMkLst>
            <pc:docMk/>
            <pc:sldMk cId="339233412" sldId="265"/>
            <ac:spMk id="76" creationId="{8B6B0426-4EFF-AB2A-3679-ABA82C5C2FB3}"/>
          </ac:spMkLst>
        </pc:spChg>
        <pc:grpChg chg="add mod topLvl">
          <ac:chgData name="Pesendorfer, Jana" userId="6fdc9bbd-511a-43f0-9c51-5425e27a95f0" providerId="ADAL" clId="{F554B7FE-2A6A-454D-922F-5EC8B3D6EF3B}" dt="2023-12-18T12:35:42.059" v="341" actId="164"/>
          <ac:grpSpMkLst>
            <pc:docMk/>
            <pc:sldMk cId="339233412" sldId="265"/>
            <ac:grpSpMk id="73" creationId="{C1059770-371D-5945-1391-4471BC59393A}"/>
          </ac:grpSpMkLst>
        </pc:grpChg>
        <pc:grpChg chg="add del mod">
          <ac:chgData name="Pesendorfer, Jana" userId="6fdc9bbd-511a-43f0-9c51-5425e27a95f0" providerId="ADAL" clId="{F554B7FE-2A6A-454D-922F-5EC8B3D6EF3B}" dt="2023-12-18T12:35:31.070" v="339" actId="478"/>
          <ac:grpSpMkLst>
            <pc:docMk/>
            <pc:sldMk cId="339233412" sldId="265"/>
            <ac:grpSpMk id="75" creationId="{E0C322A5-72B9-B9FB-8593-632A07FBC3A2}"/>
          </ac:grpSpMkLst>
        </pc:grpChg>
        <pc:grpChg chg="add mod">
          <ac:chgData name="Pesendorfer, Jana" userId="6fdc9bbd-511a-43f0-9c51-5425e27a95f0" providerId="ADAL" clId="{F554B7FE-2A6A-454D-922F-5EC8B3D6EF3B}" dt="2023-12-18T12:35:42.059" v="341" actId="164"/>
          <ac:grpSpMkLst>
            <pc:docMk/>
            <pc:sldMk cId="339233412" sldId="265"/>
            <ac:grpSpMk id="77" creationId="{C3D96D40-D6AA-1B08-BBBD-8BE8298AD5BA}"/>
          </ac:grpSpMkLst>
        </pc:grpChg>
        <pc:cxnChg chg="mod">
          <ac:chgData name="Pesendorfer, Jana" userId="6fdc9bbd-511a-43f0-9c51-5425e27a95f0" providerId="ADAL" clId="{F554B7FE-2A6A-454D-922F-5EC8B3D6EF3B}" dt="2023-12-18T12:22:15.670" v="111" actId="164"/>
          <ac:cxnSpMkLst>
            <pc:docMk/>
            <pc:sldMk cId="339233412" sldId="265"/>
            <ac:cxnSpMk id="3" creationId="{4362B8C2-9A85-4D18-02C4-821CD9D42CA4}"/>
          </ac:cxnSpMkLst>
        </pc:cxnChg>
        <pc:cxnChg chg="mod">
          <ac:chgData name="Pesendorfer, Jana" userId="6fdc9bbd-511a-43f0-9c51-5425e27a95f0" providerId="ADAL" clId="{F554B7FE-2A6A-454D-922F-5EC8B3D6EF3B}" dt="2023-12-18T12:22:15.670" v="111" actId="164"/>
          <ac:cxnSpMkLst>
            <pc:docMk/>
            <pc:sldMk cId="339233412" sldId="265"/>
            <ac:cxnSpMk id="4" creationId="{F35AA7BA-3F16-85A8-68A7-F3AC94A08C64}"/>
          </ac:cxnSpMkLst>
        </pc:cxnChg>
        <pc:cxnChg chg="mod">
          <ac:chgData name="Pesendorfer, Jana" userId="6fdc9bbd-511a-43f0-9c51-5425e27a95f0" providerId="ADAL" clId="{F554B7FE-2A6A-454D-922F-5EC8B3D6EF3B}" dt="2023-12-18T12:22:15.670" v="111" actId="164"/>
          <ac:cxnSpMkLst>
            <pc:docMk/>
            <pc:sldMk cId="339233412" sldId="265"/>
            <ac:cxnSpMk id="5" creationId="{2569E9FC-6448-D2C7-37D0-2C5B04CBA03D}"/>
          </ac:cxnSpMkLst>
        </pc:cxnChg>
        <pc:cxnChg chg="mod">
          <ac:chgData name="Pesendorfer, Jana" userId="6fdc9bbd-511a-43f0-9c51-5425e27a95f0" providerId="ADAL" clId="{F554B7FE-2A6A-454D-922F-5EC8B3D6EF3B}" dt="2023-12-18T12:22:15.670" v="111" actId="164"/>
          <ac:cxnSpMkLst>
            <pc:docMk/>
            <pc:sldMk cId="339233412" sldId="265"/>
            <ac:cxnSpMk id="6" creationId="{3711D5CF-BF64-681B-DBD9-3A685ADBABB9}"/>
          </ac:cxnSpMkLst>
        </pc:cxnChg>
        <pc:cxnChg chg="mod">
          <ac:chgData name="Pesendorfer, Jana" userId="6fdc9bbd-511a-43f0-9c51-5425e27a95f0" providerId="ADAL" clId="{F554B7FE-2A6A-454D-922F-5EC8B3D6EF3B}" dt="2023-12-18T12:22:15.670" v="111" actId="164"/>
          <ac:cxnSpMkLst>
            <pc:docMk/>
            <pc:sldMk cId="339233412" sldId="265"/>
            <ac:cxnSpMk id="7" creationId="{950E4E0D-8A83-EDE8-301D-67DFCEDFC05A}"/>
          </ac:cxnSpMkLst>
        </pc:cxnChg>
        <pc:cxnChg chg="mod">
          <ac:chgData name="Pesendorfer, Jana" userId="6fdc9bbd-511a-43f0-9c51-5425e27a95f0" providerId="ADAL" clId="{F554B7FE-2A6A-454D-922F-5EC8B3D6EF3B}" dt="2023-12-18T12:22:15.670" v="111" actId="164"/>
          <ac:cxnSpMkLst>
            <pc:docMk/>
            <pc:sldMk cId="339233412" sldId="265"/>
            <ac:cxnSpMk id="8" creationId="{132335D0-A43A-2DFD-BC3E-914B78576F97}"/>
          </ac:cxnSpMkLst>
        </pc:cxnChg>
        <pc:cxnChg chg="mod">
          <ac:chgData name="Pesendorfer, Jana" userId="6fdc9bbd-511a-43f0-9c51-5425e27a95f0" providerId="ADAL" clId="{F554B7FE-2A6A-454D-922F-5EC8B3D6EF3B}" dt="2023-12-18T12:22:15.670" v="111" actId="164"/>
          <ac:cxnSpMkLst>
            <pc:docMk/>
            <pc:sldMk cId="339233412" sldId="265"/>
            <ac:cxnSpMk id="9" creationId="{6E770A64-C7FC-C65D-5D71-8C991B65004F}"/>
          </ac:cxnSpMkLst>
        </pc:cxnChg>
        <pc:cxnChg chg="mod">
          <ac:chgData name="Pesendorfer, Jana" userId="6fdc9bbd-511a-43f0-9c51-5425e27a95f0" providerId="ADAL" clId="{F554B7FE-2A6A-454D-922F-5EC8B3D6EF3B}" dt="2023-12-18T12:22:15.670" v="111" actId="164"/>
          <ac:cxnSpMkLst>
            <pc:docMk/>
            <pc:sldMk cId="339233412" sldId="265"/>
            <ac:cxnSpMk id="10" creationId="{70F3798B-56D3-8513-ED4A-6AC465ADB1EA}"/>
          </ac:cxnSpMkLst>
        </pc:cxnChg>
        <pc:cxnChg chg="mod">
          <ac:chgData name="Pesendorfer, Jana" userId="6fdc9bbd-511a-43f0-9c51-5425e27a95f0" providerId="ADAL" clId="{F554B7FE-2A6A-454D-922F-5EC8B3D6EF3B}" dt="2023-12-18T12:22:15.670" v="111" actId="164"/>
          <ac:cxnSpMkLst>
            <pc:docMk/>
            <pc:sldMk cId="339233412" sldId="265"/>
            <ac:cxnSpMk id="19" creationId="{595A19D8-6E78-3B47-25BA-6F4A09AC50CF}"/>
          </ac:cxnSpMkLst>
        </pc:cxnChg>
        <pc:cxnChg chg="mod">
          <ac:chgData name="Pesendorfer, Jana" userId="6fdc9bbd-511a-43f0-9c51-5425e27a95f0" providerId="ADAL" clId="{F554B7FE-2A6A-454D-922F-5EC8B3D6EF3B}" dt="2023-12-18T12:22:15.670" v="111" actId="164"/>
          <ac:cxnSpMkLst>
            <pc:docMk/>
            <pc:sldMk cId="339233412" sldId="265"/>
            <ac:cxnSpMk id="20" creationId="{6D14A663-5888-B060-D6F9-A7B1EFC79CEA}"/>
          </ac:cxnSpMkLst>
        </pc:cxnChg>
        <pc:cxnChg chg="mod">
          <ac:chgData name="Pesendorfer, Jana" userId="6fdc9bbd-511a-43f0-9c51-5425e27a95f0" providerId="ADAL" clId="{F554B7FE-2A6A-454D-922F-5EC8B3D6EF3B}" dt="2023-12-18T12:22:15.670" v="111" actId="164"/>
          <ac:cxnSpMkLst>
            <pc:docMk/>
            <pc:sldMk cId="339233412" sldId="265"/>
            <ac:cxnSpMk id="21" creationId="{62713A1E-577A-297B-F810-084E9C3BC30D}"/>
          </ac:cxnSpMkLst>
        </pc:cxnChg>
        <pc:cxnChg chg="mod">
          <ac:chgData name="Pesendorfer, Jana" userId="6fdc9bbd-511a-43f0-9c51-5425e27a95f0" providerId="ADAL" clId="{F554B7FE-2A6A-454D-922F-5EC8B3D6EF3B}" dt="2023-12-18T12:22:15.670" v="111" actId="164"/>
          <ac:cxnSpMkLst>
            <pc:docMk/>
            <pc:sldMk cId="339233412" sldId="265"/>
            <ac:cxnSpMk id="22" creationId="{DC37B266-5469-B3E6-CAA4-A05B01AB1CE9}"/>
          </ac:cxnSpMkLst>
        </pc:cxnChg>
        <pc:cxnChg chg="mod">
          <ac:chgData name="Pesendorfer, Jana" userId="6fdc9bbd-511a-43f0-9c51-5425e27a95f0" providerId="ADAL" clId="{F554B7FE-2A6A-454D-922F-5EC8B3D6EF3B}" dt="2023-12-18T12:22:15.670" v="111" actId="164"/>
          <ac:cxnSpMkLst>
            <pc:docMk/>
            <pc:sldMk cId="339233412" sldId="265"/>
            <ac:cxnSpMk id="23" creationId="{ECF95700-C824-4341-BABB-726EE9018BF1}"/>
          </ac:cxnSpMkLst>
        </pc:cxnChg>
        <pc:cxnChg chg="mod">
          <ac:chgData name="Pesendorfer, Jana" userId="6fdc9bbd-511a-43f0-9c51-5425e27a95f0" providerId="ADAL" clId="{F554B7FE-2A6A-454D-922F-5EC8B3D6EF3B}" dt="2023-12-18T12:22:15.670" v="111" actId="164"/>
          <ac:cxnSpMkLst>
            <pc:docMk/>
            <pc:sldMk cId="339233412" sldId="265"/>
            <ac:cxnSpMk id="24" creationId="{DFEDBCC5-C0C9-CA87-4C21-63929AE6BB20}"/>
          </ac:cxnSpMkLst>
        </pc:cxnChg>
        <pc:cxnChg chg="mod">
          <ac:chgData name="Pesendorfer, Jana" userId="6fdc9bbd-511a-43f0-9c51-5425e27a95f0" providerId="ADAL" clId="{F554B7FE-2A6A-454D-922F-5EC8B3D6EF3B}" dt="2023-12-18T12:22:15.670" v="111" actId="164"/>
          <ac:cxnSpMkLst>
            <pc:docMk/>
            <pc:sldMk cId="339233412" sldId="265"/>
            <ac:cxnSpMk id="25" creationId="{EC2EF41E-EFEA-D833-2EB4-9BBF0B347065}"/>
          </ac:cxnSpMkLst>
        </pc:cxnChg>
        <pc:cxnChg chg="mod">
          <ac:chgData name="Pesendorfer, Jana" userId="6fdc9bbd-511a-43f0-9c51-5425e27a95f0" providerId="ADAL" clId="{F554B7FE-2A6A-454D-922F-5EC8B3D6EF3B}" dt="2023-12-18T12:22:15.670" v="111" actId="164"/>
          <ac:cxnSpMkLst>
            <pc:docMk/>
            <pc:sldMk cId="339233412" sldId="265"/>
            <ac:cxnSpMk id="26" creationId="{965661A0-0FDB-5C27-A7A7-B3458A4A06B9}"/>
          </ac:cxnSpMkLst>
        </pc:cxnChg>
        <pc:cxnChg chg="mod">
          <ac:chgData name="Pesendorfer, Jana" userId="6fdc9bbd-511a-43f0-9c51-5425e27a95f0" providerId="ADAL" clId="{F554B7FE-2A6A-454D-922F-5EC8B3D6EF3B}" dt="2023-12-18T12:22:15.670" v="111" actId="164"/>
          <ac:cxnSpMkLst>
            <pc:docMk/>
            <pc:sldMk cId="339233412" sldId="265"/>
            <ac:cxnSpMk id="49" creationId="{32E8A634-BEF2-19B3-5181-375815D61925}"/>
          </ac:cxnSpMkLst>
        </pc:cxnChg>
        <pc:cxnChg chg="mod">
          <ac:chgData name="Pesendorfer, Jana" userId="6fdc9bbd-511a-43f0-9c51-5425e27a95f0" providerId="ADAL" clId="{F554B7FE-2A6A-454D-922F-5EC8B3D6EF3B}" dt="2023-12-18T12:22:15.670" v="111" actId="164"/>
          <ac:cxnSpMkLst>
            <pc:docMk/>
            <pc:sldMk cId="339233412" sldId="265"/>
            <ac:cxnSpMk id="50" creationId="{57B2AA72-FE94-A311-379F-1F1330324547}"/>
          </ac:cxnSpMkLst>
        </pc:cxnChg>
        <pc:cxnChg chg="mod">
          <ac:chgData name="Pesendorfer, Jana" userId="6fdc9bbd-511a-43f0-9c51-5425e27a95f0" providerId="ADAL" clId="{F554B7FE-2A6A-454D-922F-5EC8B3D6EF3B}" dt="2023-12-18T12:22:15.670" v="111" actId="164"/>
          <ac:cxnSpMkLst>
            <pc:docMk/>
            <pc:sldMk cId="339233412" sldId="265"/>
            <ac:cxnSpMk id="51" creationId="{DEBCB0A3-4C5E-ED45-A3E9-3F8FA3C2B55D}"/>
          </ac:cxnSpMkLst>
        </pc:cxnChg>
        <pc:cxnChg chg="mod">
          <ac:chgData name="Pesendorfer, Jana" userId="6fdc9bbd-511a-43f0-9c51-5425e27a95f0" providerId="ADAL" clId="{F554B7FE-2A6A-454D-922F-5EC8B3D6EF3B}" dt="2023-12-18T12:22:15.670" v="111" actId="164"/>
          <ac:cxnSpMkLst>
            <pc:docMk/>
            <pc:sldMk cId="339233412" sldId="265"/>
            <ac:cxnSpMk id="52" creationId="{0B941C8D-72E7-2AF1-EAB5-D2CF6874E05B}"/>
          </ac:cxnSpMkLst>
        </pc:cxnChg>
        <pc:cxnChg chg="mod">
          <ac:chgData name="Pesendorfer, Jana" userId="6fdc9bbd-511a-43f0-9c51-5425e27a95f0" providerId="ADAL" clId="{F554B7FE-2A6A-454D-922F-5EC8B3D6EF3B}" dt="2023-12-18T12:22:15.670" v="111" actId="164"/>
          <ac:cxnSpMkLst>
            <pc:docMk/>
            <pc:sldMk cId="339233412" sldId="265"/>
            <ac:cxnSpMk id="53" creationId="{E1064611-7749-5F7B-B857-E8DD66CBDF0B}"/>
          </ac:cxnSpMkLst>
        </pc:cxnChg>
        <pc:cxnChg chg="mod">
          <ac:chgData name="Pesendorfer, Jana" userId="6fdc9bbd-511a-43f0-9c51-5425e27a95f0" providerId="ADAL" clId="{F554B7FE-2A6A-454D-922F-5EC8B3D6EF3B}" dt="2023-12-18T12:22:15.670" v="111" actId="164"/>
          <ac:cxnSpMkLst>
            <pc:docMk/>
            <pc:sldMk cId="339233412" sldId="265"/>
            <ac:cxnSpMk id="54" creationId="{6D4F90E3-8323-EAC8-BC7B-F77F55A1D01F}"/>
          </ac:cxnSpMkLst>
        </pc:cxnChg>
        <pc:cxnChg chg="mod">
          <ac:chgData name="Pesendorfer, Jana" userId="6fdc9bbd-511a-43f0-9c51-5425e27a95f0" providerId="ADAL" clId="{F554B7FE-2A6A-454D-922F-5EC8B3D6EF3B}" dt="2023-12-18T12:22:15.670" v="111" actId="164"/>
          <ac:cxnSpMkLst>
            <pc:docMk/>
            <pc:sldMk cId="339233412" sldId="265"/>
            <ac:cxnSpMk id="55" creationId="{C43292A9-F323-9304-B1C3-B166CD6A20E7}"/>
          </ac:cxnSpMkLst>
        </pc:cxnChg>
        <pc:cxnChg chg="mod">
          <ac:chgData name="Pesendorfer, Jana" userId="6fdc9bbd-511a-43f0-9c51-5425e27a95f0" providerId="ADAL" clId="{F554B7FE-2A6A-454D-922F-5EC8B3D6EF3B}" dt="2023-12-18T12:22:15.670" v="111" actId="164"/>
          <ac:cxnSpMkLst>
            <pc:docMk/>
            <pc:sldMk cId="339233412" sldId="265"/>
            <ac:cxnSpMk id="56" creationId="{97D8E76D-D1C1-08EE-7B56-DC41C2D43905}"/>
          </ac:cxnSpMkLst>
        </pc:cxnChg>
        <pc:cxnChg chg="del mod">
          <ac:chgData name="Pesendorfer, Jana" userId="6fdc9bbd-511a-43f0-9c51-5425e27a95f0" providerId="ADAL" clId="{F554B7FE-2A6A-454D-922F-5EC8B3D6EF3B}" dt="2023-12-18T12:21:11.080" v="83" actId="478"/>
          <ac:cxnSpMkLst>
            <pc:docMk/>
            <pc:sldMk cId="339233412" sldId="265"/>
            <ac:cxnSpMk id="57" creationId="{57C08B7A-8230-7823-10CF-3A6404E358B4}"/>
          </ac:cxnSpMkLst>
        </pc:cxnChg>
        <pc:cxnChg chg="del mod">
          <ac:chgData name="Pesendorfer, Jana" userId="6fdc9bbd-511a-43f0-9c51-5425e27a95f0" providerId="ADAL" clId="{F554B7FE-2A6A-454D-922F-5EC8B3D6EF3B}" dt="2023-12-18T12:21:10.001" v="82" actId="478"/>
          <ac:cxnSpMkLst>
            <pc:docMk/>
            <pc:sldMk cId="339233412" sldId="265"/>
            <ac:cxnSpMk id="58" creationId="{0FFB3B09-8FA5-A26C-09E1-9702100FE6A5}"/>
          </ac:cxnSpMkLst>
        </pc:cxnChg>
        <pc:cxnChg chg="mod">
          <ac:chgData name="Pesendorfer, Jana" userId="6fdc9bbd-511a-43f0-9c51-5425e27a95f0" providerId="ADAL" clId="{F554B7FE-2A6A-454D-922F-5EC8B3D6EF3B}" dt="2023-12-18T12:22:15.670" v="111" actId="164"/>
          <ac:cxnSpMkLst>
            <pc:docMk/>
            <pc:sldMk cId="339233412" sldId="265"/>
            <ac:cxnSpMk id="59" creationId="{E3DAF7D7-AED9-0429-CD28-CD1D3091F350}"/>
          </ac:cxnSpMkLst>
        </pc:cxnChg>
        <pc:cxnChg chg="mod">
          <ac:chgData name="Pesendorfer, Jana" userId="6fdc9bbd-511a-43f0-9c51-5425e27a95f0" providerId="ADAL" clId="{F554B7FE-2A6A-454D-922F-5EC8B3D6EF3B}" dt="2023-12-18T12:22:15.670" v="111" actId="164"/>
          <ac:cxnSpMkLst>
            <pc:docMk/>
            <pc:sldMk cId="339233412" sldId="265"/>
            <ac:cxnSpMk id="60" creationId="{8D20CF8E-AAAC-7348-49A0-721E94AF2AB1}"/>
          </ac:cxnSpMkLst>
        </pc:cxnChg>
        <pc:cxnChg chg="del mod">
          <ac:chgData name="Pesendorfer, Jana" userId="6fdc9bbd-511a-43f0-9c51-5425e27a95f0" providerId="ADAL" clId="{F554B7FE-2A6A-454D-922F-5EC8B3D6EF3B}" dt="2023-12-18T12:21:12.105" v="85" actId="478"/>
          <ac:cxnSpMkLst>
            <pc:docMk/>
            <pc:sldMk cId="339233412" sldId="265"/>
            <ac:cxnSpMk id="62" creationId="{818F12C2-5A82-E637-8511-16D414C5134D}"/>
          </ac:cxnSpMkLst>
        </pc:cxnChg>
        <pc:cxnChg chg="del mod">
          <ac:chgData name="Pesendorfer, Jana" userId="6fdc9bbd-511a-43f0-9c51-5425e27a95f0" providerId="ADAL" clId="{F554B7FE-2A6A-454D-922F-5EC8B3D6EF3B}" dt="2023-12-18T12:21:11.686" v="84" actId="478"/>
          <ac:cxnSpMkLst>
            <pc:docMk/>
            <pc:sldMk cId="339233412" sldId="265"/>
            <ac:cxnSpMk id="63" creationId="{BD3EFED4-D17C-3D04-D9AE-C3E9F2C3495F}"/>
          </ac:cxnSpMkLst>
        </pc:cxnChg>
        <pc:cxnChg chg="add mod">
          <ac:chgData name="Pesendorfer, Jana" userId="6fdc9bbd-511a-43f0-9c51-5425e27a95f0" providerId="ADAL" clId="{F554B7FE-2A6A-454D-922F-5EC8B3D6EF3B}" dt="2023-12-18T12:35:12.950" v="328" actId="1076"/>
          <ac:cxnSpMkLst>
            <pc:docMk/>
            <pc:sldMk cId="339233412" sldId="265"/>
            <ac:cxnSpMk id="69" creationId="{00CDA295-0B47-5D7C-E288-9039330E6A6E}"/>
          </ac:cxnSpMkLst>
        </pc:cxnChg>
        <pc:cxnChg chg="add mod">
          <ac:chgData name="Pesendorfer, Jana" userId="6fdc9bbd-511a-43f0-9c51-5425e27a95f0" providerId="ADAL" clId="{F554B7FE-2A6A-454D-922F-5EC8B3D6EF3B}" dt="2023-12-18T12:35:12.950" v="328" actId="1076"/>
          <ac:cxnSpMkLst>
            <pc:docMk/>
            <pc:sldMk cId="339233412" sldId="265"/>
            <ac:cxnSpMk id="72" creationId="{D426236B-1E5C-7739-180D-4F2659C01101}"/>
          </ac:cxnSpMkLst>
        </pc:cxnChg>
      </pc:sldChg>
      <pc:sldChg chg="add del ord">
        <pc:chgData name="Pesendorfer, Jana" userId="6fdc9bbd-511a-43f0-9c51-5425e27a95f0" providerId="ADAL" clId="{F554B7FE-2A6A-454D-922F-5EC8B3D6EF3B}" dt="2023-12-18T12:19:43.156" v="64" actId="47"/>
        <pc:sldMkLst>
          <pc:docMk/>
          <pc:sldMk cId="2187883959" sldId="265"/>
        </pc:sldMkLst>
      </pc:sldChg>
      <pc:sldChg chg="addSp delSp modSp add mod modAnim">
        <pc:chgData name="Pesendorfer, Jana" userId="6fdc9bbd-511a-43f0-9c51-5425e27a95f0" providerId="ADAL" clId="{F554B7FE-2A6A-454D-922F-5EC8B3D6EF3B}" dt="2023-12-18T12:36:00.968" v="407" actId="1037"/>
        <pc:sldMkLst>
          <pc:docMk/>
          <pc:sldMk cId="4168499974" sldId="266"/>
        </pc:sldMkLst>
        <pc:spChg chg="mod">
          <ac:chgData name="Pesendorfer, Jana" userId="6fdc9bbd-511a-43f0-9c51-5425e27a95f0" providerId="ADAL" clId="{F554B7FE-2A6A-454D-922F-5EC8B3D6EF3B}" dt="2023-12-18T12:22:20.812" v="112" actId="164"/>
          <ac:spMkLst>
            <pc:docMk/>
            <pc:sldMk cId="4168499974" sldId="266"/>
            <ac:spMk id="2" creationId="{2722095B-E3D4-BEEE-E85B-E616EA61667C}"/>
          </ac:spMkLst>
        </pc:spChg>
        <pc:spChg chg="mod">
          <ac:chgData name="Pesendorfer, Jana" userId="6fdc9bbd-511a-43f0-9c51-5425e27a95f0" providerId="ADAL" clId="{F554B7FE-2A6A-454D-922F-5EC8B3D6EF3B}" dt="2023-12-18T12:22:20.812" v="112" actId="164"/>
          <ac:spMkLst>
            <pc:docMk/>
            <pc:sldMk cId="4168499974" sldId="266"/>
            <ac:spMk id="11" creationId="{4EE5150A-BDC2-15DB-7B0B-0113F53AEC0E}"/>
          </ac:spMkLst>
        </pc:spChg>
        <pc:spChg chg="mod">
          <ac:chgData name="Pesendorfer, Jana" userId="6fdc9bbd-511a-43f0-9c51-5425e27a95f0" providerId="ADAL" clId="{F554B7FE-2A6A-454D-922F-5EC8B3D6EF3B}" dt="2023-12-18T12:22:20.812" v="112" actId="164"/>
          <ac:spMkLst>
            <pc:docMk/>
            <pc:sldMk cId="4168499974" sldId="266"/>
            <ac:spMk id="12" creationId="{4CC0756A-30BD-B563-9782-54527709D53B}"/>
          </ac:spMkLst>
        </pc:spChg>
        <pc:spChg chg="mod">
          <ac:chgData name="Pesendorfer, Jana" userId="6fdc9bbd-511a-43f0-9c51-5425e27a95f0" providerId="ADAL" clId="{F554B7FE-2A6A-454D-922F-5EC8B3D6EF3B}" dt="2023-12-18T12:22:20.812" v="112" actId="164"/>
          <ac:spMkLst>
            <pc:docMk/>
            <pc:sldMk cId="4168499974" sldId="266"/>
            <ac:spMk id="13" creationId="{FE283921-53AE-B82E-D406-D6A749D5972A}"/>
          </ac:spMkLst>
        </pc:spChg>
        <pc:spChg chg="mod">
          <ac:chgData name="Pesendorfer, Jana" userId="6fdc9bbd-511a-43f0-9c51-5425e27a95f0" providerId="ADAL" clId="{F554B7FE-2A6A-454D-922F-5EC8B3D6EF3B}" dt="2023-12-18T12:22:20.812" v="112" actId="164"/>
          <ac:spMkLst>
            <pc:docMk/>
            <pc:sldMk cId="4168499974" sldId="266"/>
            <ac:spMk id="14" creationId="{0B25189E-8C70-FF41-A052-E47CD07DCA99}"/>
          </ac:spMkLst>
        </pc:spChg>
        <pc:spChg chg="mod">
          <ac:chgData name="Pesendorfer, Jana" userId="6fdc9bbd-511a-43f0-9c51-5425e27a95f0" providerId="ADAL" clId="{F554B7FE-2A6A-454D-922F-5EC8B3D6EF3B}" dt="2023-12-18T12:22:20.812" v="112" actId="164"/>
          <ac:spMkLst>
            <pc:docMk/>
            <pc:sldMk cId="4168499974" sldId="266"/>
            <ac:spMk id="15" creationId="{0087E75F-147B-4BA9-1D70-89DF8C22588E}"/>
          </ac:spMkLst>
        </pc:spChg>
        <pc:spChg chg="mod">
          <ac:chgData name="Pesendorfer, Jana" userId="6fdc9bbd-511a-43f0-9c51-5425e27a95f0" providerId="ADAL" clId="{F554B7FE-2A6A-454D-922F-5EC8B3D6EF3B}" dt="2023-12-18T12:22:20.812" v="112" actId="164"/>
          <ac:spMkLst>
            <pc:docMk/>
            <pc:sldMk cId="4168499974" sldId="266"/>
            <ac:spMk id="16" creationId="{F246C80B-DC49-609F-3ABB-8D1DE8F9E987}"/>
          </ac:spMkLst>
        </pc:spChg>
        <pc:spChg chg="mod">
          <ac:chgData name="Pesendorfer, Jana" userId="6fdc9bbd-511a-43f0-9c51-5425e27a95f0" providerId="ADAL" clId="{F554B7FE-2A6A-454D-922F-5EC8B3D6EF3B}" dt="2023-12-18T12:22:20.812" v="112" actId="164"/>
          <ac:spMkLst>
            <pc:docMk/>
            <pc:sldMk cId="4168499974" sldId="266"/>
            <ac:spMk id="17" creationId="{2C557676-01DE-1AC5-023C-AEFE08EA2646}"/>
          </ac:spMkLst>
        </pc:spChg>
        <pc:spChg chg="mod">
          <ac:chgData name="Pesendorfer, Jana" userId="6fdc9bbd-511a-43f0-9c51-5425e27a95f0" providerId="ADAL" clId="{F554B7FE-2A6A-454D-922F-5EC8B3D6EF3B}" dt="2023-12-18T12:22:20.812" v="112" actId="164"/>
          <ac:spMkLst>
            <pc:docMk/>
            <pc:sldMk cId="4168499974" sldId="266"/>
            <ac:spMk id="18" creationId="{BE87B5FB-E4A0-F221-F620-217051FE0FB4}"/>
          </ac:spMkLst>
        </pc:spChg>
        <pc:spChg chg="mod">
          <ac:chgData name="Pesendorfer, Jana" userId="6fdc9bbd-511a-43f0-9c51-5425e27a95f0" providerId="ADAL" clId="{F554B7FE-2A6A-454D-922F-5EC8B3D6EF3B}" dt="2023-12-18T12:22:20.812" v="112" actId="164"/>
          <ac:spMkLst>
            <pc:docMk/>
            <pc:sldMk cId="4168499974" sldId="266"/>
            <ac:spMk id="27" creationId="{38A53CC8-EC8C-19A9-635C-94B251E51D37}"/>
          </ac:spMkLst>
        </pc:spChg>
        <pc:spChg chg="mod">
          <ac:chgData name="Pesendorfer, Jana" userId="6fdc9bbd-511a-43f0-9c51-5425e27a95f0" providerId="ADAL" clId="{F554B7FE-2A6A-454D-922F-5EC8B3D6EF3B}" dt="2023-12-18T12:22:20.812" v="112" actId="164"/>
          <ac:spMkLst>
            <pc:docMk/>
            <pc:sldMk cId="4168499974" sldId="266"/>
            <ac:spMk id="28" creationId="{C9C9553C-96E0-CC03-E7ED-3734810BCAB5}"/>
          </ac:spMkLst>
        </pc:spChg>
        <pc:spChg chg="mod">
          <ac:chgData name="Pesendorfer, Jana" userId="6fdc9bbd-511a-43f0-9c51-5425e27a95f0" providerId="ADAL" clId="{F554B7FE-2A6A-454D-922F-5EC8B3D6EF3B}" dt="2023-12-18T12:22:20.812" v="112" actId="164"/>
          <ac:spMkLst>
            <pc:docMk/>
            <pc:sldMk cId="4168499974" sldId="266"/>
            <ac:spMk id="29" creationId="{54E6882B-2C10-2826-0C16-51AF6C82875B}"/>
          </ac:spMkLst>
        </pc:spChg>
        <pc:spChg chg="mod">
          <ac:chgData name="Pesendorfer, Jana" userId="6fdc9bbd-511a-43f0-9c51-5425e27a95f0" providerId="ADAL" clId="{F554B7FE-2A6A-454D-922F-5EC8B3D6EF3B}" dt="2023-12-18T12:22:20.812" v="112" actId="164"/>
          <ac:spMkLst>
            <pc:docMk/>
            <pc:sldMk cId="4168499974" sldId="266"/>
            <ac:spMk id="30" creationId="{082DA387-6591-7514-D021-F4E31C3BCE4D}"/>
          </ac:spMkLst>
        </pc:spChg>
        <pc:spChg chg="mod">
          <ac:chgData name="Pesendorfer, Jana" userId="6fdc9bbd-511a-43f0-9c51-5425e27a95f0" providerId="ADAL" clId="{F554B7FE-2A6A-454D-922F-5EC8B3D6EF3B}" dt="2023-12-18T12:22:20.812" v="112" actId="164"/>
          <ac:spMkLst>
            <pc:docMk/>
            <pc:sldMk cId="4168499974" sldId="266"/>
            <ac:spMk id="31" creationId="{AADC9D55-635D-0504-18D5-0A83E8C3AD5B}"/>
          </ac:spMkLst>
        </pc:spChg>
        <pc:spChg chg="mod">
          <ac:chgData name="Pesendorfer, Jana" userId="6fdc9bbd-511a-43f0-9c51-5425e27a95f0" providerId="ADAL" clId="{F554B7FE-2A6A-454D-922F-5EC8B3D6EF3B}" dt="2023-12-18T12:22:20.812" v="112" actId="164"/>
          <ac:spMkLst>
            <pc:docMk/>
            <pc:sldMk cId="4168499974" sldId="266"/>
            <ac:spMk id="32" creationId="{B8E56BA3-A990-59BE-463D-FBB2D1A03BAD}"/>
          </ac:spMkLst>
        </pc:spChg>
        <pc:spChg chg="mod">
          <ac:chgData name="Pesendorfer, Jana" userId="6fdc9bbd-511a-43f0-9c51-5425e27a95f0" providerId="ADAL" clId="{F554B7FE-2A6A-454D-922F-5EC8B3D6EF3B}" dt="2023-12-18T12:22:20.812" v="112" actId="164"/>
          <ac:spMkLst>
            <pc:docMk/>
            <pc:sldMk cId="4168499974" sldId="266"/>
            <ac:spMk id="33" creationId="{A9F27079-EF1F-29F8-9069-0F1342B0F97A}"/>
          </ac:spMkLst>
        </pc:spChg>
        <pc:spChg chg="mod">
          <ac:chgData name="Pesendorfer, Jana" userId="6fdc9bbd-511a-43f0-9c51-5425e27a95f0" providerId="ADAL" clId="{F554B7FE-2A6A-454D-922F-5EC8B3D6EF3B}" dt="2023-12-18T12:22:20.812" v="112" actId="164"/>
          <ac:spMkLst>
            <pc:docMk/>
            <pc:sldMk cId="4168499974" sldId="266"/>
            <ac:spMk id="34" creationId="{0E27D6A8-4419-B577-9B77-B2660A1062C0}"/>
          </ac:spMkLst>
        </pc:spChg>
        <pc:spChg chg="mod">
          <ac:chgData name="Pesendorfer, Jana" userId="6fdc9bbd-511a-43f0-9c51-5425e27a95f0" providerId="ADAL" clId="{F554B7FE-2A6A-454D-922F-5EC8B3D6EF3B}" dt="2023-12-18T12:22:20.812" v="112" actId="164"/>
          <ac:spMkLst>
            <pc:docMk/>
            <pc:sldMk cId="4168499974" sldId="266"/>
            <ac:spMk id="35" creationId="{B24D6FF5-1BEC-7ADF-7F2C-878C48608A0C}"/>
          </ac:spMkLst>
        </pc:spChg>
        <pc:spChg chg="mod">
          <ac:chgData name="Pesendorfer, Jana" userId="6fdc9bbd-511a-43f0-9c51-5425e27a95f0" providerId="ADAL" clId="{F554B7FE-2A6A-454D-922F-5EC8B3D6EF3B}" dt="2023-12-18T12:22:20.812" v="112" actId="164"/>
          <ac:spMkLst>
            <pc:docMk/>
            <pc:sldMk cId="4168499974" sldId="266"/>
            <ac:spMk id="36" creationId="{922C7819-CDB9-C290-7412-8FA594CCDD9F}"/>
          </ac:spMkLst>
        </pc:spChg>
        <pc:spChg chg="mod">
          <ac:chgData name="Pesendorfer, Jana" userId="6fdc9bbd-511a-43f0-9c51-5425e27a95f0" providerId="ADAL" clId="{F554B7FE-2A6A-454D-922F-5EC8B3D6EF3B}" dt="2023-12-18T12:22:20.812" v="112" actId="164"/>
          <ac:spMkLst>
            <pc:docMk/>
            <pc:sldMk cId="4168499974" sldId="266"/>
            <ac:spMk id="37" creationId="{EC6D8D7F-A013-F0E4-AD55-EA7FC27A63FA}"/>
          </ac:spMkLst>
        </pc:spChg>
        <pc:spChg chg="mod">
          <ac:chgData name="Pesendorfer, Jana" userId="6fdc9bbd-511a-43f0-9c51-5425e27a95f0" providerId="ADAL" clId="{F554B7FE-2A6A-454D-922F-5EC8B3D6EF3B}" dt="2023-12-18T12:26:54.957" v="127" actId="14100"/>
          <ac:spMkLst>
            <pc:docMk/>
            <pc:sldMk cId="4168499974" sldId="266"/>
            <ac:spMk id="38" creationId="{6A3C5BE1-EC3F-91C6-2823-B372FFB2BBD2}"/>
          </ac:spMkLst>
        </pc:spChg>
        <pc:spChg chg="mod">
          <ac:chgData name="Pesendorfer, Jana" userId="6fdc9bbd-511a-43f0-9c51-5425e27a95f0" providerId="ADAL" clId="{F554B7FE-2A6A-454D-922F-5EC8B3D6EF3B}" dt="2023-12-18T12:22:20.812" v="112" actId="164"/>
          <ac:spMkLst>
            <pc:docMk/>
            <pc:sldMk cId="4168499974" sldId="266"/>
            <ac:spMk id="39" creationId="{E6B4D7D1-A18E-F3BA-FC67-1F88781C1F5E}"/>
          </ac:spMkLst>
        </pc:spChg>
        <pc:spChg chg="mod">
          <ac:chgData name="Pesendorfer, Jana" userId="6fdc9bbd-511a-43f0-9c51-5425e27a95f0" providerId="ADAL" clId="{F554B7FE-2A6A-454D-922F-5EC8B3D6EF3B}" dt="2023-12-18T12:22:20.812" v="112" actId="164"/>
          <ac:spMkLst>
            <pc:docMk/>
            <pc:sldMk cId="4168499974" sldId="266"/>
            <ac:spMk id="40" creationId="{96118A5F-4462-CE99-84CE-BA31C70C5082}"/>
          </ac:spMkLst>
        </pc:spChg>
        <pc:spChg chg="mod">
          <ac:chgData name="Pesendorfer, Jana" userId="6fdc9bbd-511a-43f0-9c51-5425e27a95f0" providerId="ADAL" clId="{F554B7FE-2A6A-454D-922F-5EC8B3D6EF3B}" dt="2023-12-18T12:22:20.812" v="112" actId="164"/>
          <ac:spMkLst>
            <pc:docMk/>
            <pc:sldMk cId="4168499974" sldId="266"/>
            <ac:spMk id="41" creationId="{49974CEE-5384-C700-D2DA-92F51C3FDF7A}"/>
          </ac:spMkLst>
        </pc:spChg>
        <pc:spChg chg="mod">
          <ac:chgData name="Pesendorfer, Jana" userId="6fdc9bbd-511a-43f0-9c51-5425e27a95f0" providerId="ADAL" clId="{F554B7FE-2A6A-454D-922F-5EC8B3D6EF3B}" dt="2023-12-18T12:22:20.812" v="112" actId="164"/>
          <ac:spMkLst>
            <pc:docMk/>
            <pc:sldMk cId="4168499974" sldId="266"/>
            <ac:spMk id="42" creationId="{FB398969-9278-006D-9348-FC7F0614102C}"/>
          </ac:spMkLst>
        </pc:spChg>
        <pc:spChg chg="mod">
          <ac:chgData name="Pesendorfer, Jana" userId="6fdc9bbd-511a-43f0-9c51-5425e27a95f0" providerId="ADAL" clId="{F554B7FE-2A6A-454D-922F-5EC8B3D6EF3B}" dt="2023-12-18T12:22:20.812" v="112" actId="164"/>
          <ac:spMkLst>
            <pc:docMk/>
            <pc:sldMk cId="4168499974" sldId="266"/>
            <ac:spMk id="43" creationId="{EB056A6A-8A0F-751F-986B-1F2E1BD13304}"/>
          </ac:spMkLst>
        </pc:spChg>
        <pc:spChg chg="mod">
          <ac:chgData name="Pesendorfer, Jana" userId="6fdc9bbd-511a-43f0-9c51-5425e27a95f0" providerId="ADAL" clId="{F554B7FE-2A6A-454D-922F-5EC8B3D6EF3B}" dt="2023-12-18T12:22:20.812" v="112" actId="164"/>
          <ac:spMkLst>
            <pc:docMk/>
            <pc:sldMk cId="4168499974" sldId="266"/>
            <ac:spMk id="44" creationId="{087567E9-D803-B594-3D02-4720EC6DA29E}"/>
          </ac:spMkLst>
        </pc:spChg>
        <pc:spChg chg="mod">
          <ac:chgData name="Pesendorfer, Jana" userId="6fdc9bbd-511a-43f0-9c51-5425e27a95f0" providerId="ADAL" clId="{F554B7FE-2A6A-454D-922F-5EC8B3D6EF3B}" dt="2023-12-18T12:22:20.812" v="112" actId="164"/>
          <ac:spMkLst>
            <pc:docMk/>
            <pc:sldMk cId="4168499974" sldId="266"/>
            <ac:spMk id="45" creationId="{8E4D8318-D2FB-C621-E2E0-9244E284C334}"/>
          </ac:spMkLst>
        </pc:spChg>
        <pc:spChg chg="mod">
          <ac:chgData name="Pesendorfer, Jana" userId="6fdc9bbd-511a-43f0-9c51-5425e27a95f0" providerId="ADAL" clId="{F554B7FE-2A6A-454D-922F-5EC8B3D6EF3B}" dt="2023-12-18T12:22:20.812" v="112" actId="164"/>
          <ac:spMkLst>
            <pc:docMk/>
            <pc:sldMk cId="4168499974" sldId="266"/>
            <ac:spMk id="46" creationId="{B4D4FB26-ACDE-DC9F-7335-E3FC94F44F3E}"/>
          </ac:spMkLst>
        </pc:spChg>
        <pc:spChg chg="mod">
          <ac:chgData name="Pesendorfer, Jana" userId="6fdc9bbd-511a-43f0-9c51-5425e27a95f0" providerId="ADAL" clId="{F554B7FE-2A6A-454D-922F-5EC8B3D6EF3B}" dt="2023-12-18T12:22:20.812" v="112" actId="164"/>
          <ac:spMkLst>
            <pc:docMk/>
            <pc:sldMk cId="4168499974" sldId="266"/>
            <ac:spMk id="47" creationId="{7D09FBE2-9E79-3A5E-2DBA-3BEE6EC41B07}"/>
          </ac:spMkLst>
        </pc:spChg>
        <pc:spChg chg="mod">
          <ac:chgData name="Pesendorfer, Jana" userId="6fdc9bbd-511a-43f0-9c51-5425e27a95f0" providerId="ADAL" clId="{F554B7FE-2A6A-454D-922F-5EC8B3D6EF3B}" dt="2023-12-18T12:22:20.812" v="112" actId="164"/>
          <ac:spMkLst>
            <pc:docMk/>
            <pc:sldMk cId="4168499974" sldId="266"/>
            <ac:spMk id="48" creationId="{C299BCB5-9F09-86F5-3F38-DB7B3DF5704D}"/>
          </ac:spMkLst>
        </pc:spChg>
        <pc:spChg chg="mod">
          <ac:chgData name="Pesendorfer, Jana" userId="6fdc9bbd-511a-43f0-9c51-5425e27a95f0" providerId="ADAL" clId="{F554B7FE-2A6A-454D-922F-5EC8B3D6EF3B}" dt="2023-12-18T12:22:20.812" v="112" actId="164"/>
          <ac:spMkLst>
            <pc:docMk/>
            <pc:sldMk cId="4168499974" sldId="266"/>
            <ac:spMk id="61" creationId="{83AA098A-7934-C35E-8B11-666B3E805312}"/>
          </ac:spMkLst>
        </pc:spChg>
        <pc:spChg chg="add del mod topLvl">
          <ac:chgData name="Pesendorfer, Jana" userId="6fdc9bbd-511a-43f0-9c51-5425e27a95f0" providerId="ADAL" clId="{F554B7FE-2A6A-454D-922F-5EC8B3D6EF3B}" dt="2023-12-18T12:28:13.553" v="138" actId="478"/>
          <ac:spMkLst>
            <pc:docMk/>
            <pc:sldMk cId="4168499974" sldId="266"/>
            <ac:spMk id="67" creationId="{511DAB14-7AC6-1D33-B625-01ADD544C98C}"/>
          </ac:spMkLst>
        </pc:spChg>
        <pc:spChg chg="add mod">
          <ac:chgData name="Pesendorfer, Jana" userId="6fdc9bbd-511a-43f0-9c51-5425e27a95f0" providerId="ADAL" clId="{F554B7FE-2A6A-454D-922F-5EC8B3D6EF3B}" dt="2023-12-18T12:28:47.225" v="174" actId="164"/>
          <ac:spMkLst>
            <pc:docMk/>
            <pc:sldMk cId="4168499974" sldId="266"/>
            <ac:spMk id="69" creationId="{1227DF01-D843-CB18-5178-CA40A2FE52CE}"/>
          </ac:spMkLst>
        </pc:spChg>
        <pc:grpChg chg="add mod topLvl">
          <ac:chgData name="Pesendorfer, Jana" userId="6fdc9bbd-511a-43f0-9c51-5425e27a95f0" providerId="ADAL" clId="{F554B7FE-2A6A-454D-922F-5EC8B3D6EF3B}" dt="2023-12-18T12:28:47.225" v="174" actId="164"/>
          <ac:grpSpMkLst>
            <pc:docMk/>
            <pc:sldMk cId="4168499974" sldId="266"/>
            <ac:grpSpMk id="66" creationId="{E0595DAD-1C33-28D7-B58B-BB3A4FBF8B72}"/>
          </ac:grpSpMkLst>
        </pc:grpChg>
        <pc:grpChg chg="add del mod">
          <ac:chgData name="Pesendorfer, Jana" userId="6fdc9bbd-511a-43f0-9c51-5425e27a95f0" providerId="ADAL" clId="{F554B7FE-2A6A-454D-922F-5EC8B3D6EF3B}" dt="2023-12-18T12:28:13.553" v="138" actId="478"/>
          <ac:grpSpMkLst>
            <pc:docMk/>
            <pc:sldMk cId="4168499974" sldId="266"/>
            <ac:grpSpMk id="68" creationId="{DB2C165D-9FCC-C9F3-BCA4-A8B05046DDD2}"/>
          </ac:grpSpMkLst>
        </pc:grpChg>
        <pc:grpChg chg="add mod">
          <ac:chgData name="Pesendorfer, Jana" userId="6fdc9bbd-511a-43f0-9c51-5425e27a95f0" providerId="ADAL" clId="{F554B7FE-2A6A-454D-922F-5EC8B3D6EF3B}" dt="2023-12-18T12:28:47.225" v="174" actId="164"/>
          <ac:grpSpMkLst>
            <pc:docMk/>
            <pc:sldMk cId="4168499974" sldId="266"/>
            <ac:grpSpMk id="70" creationId="{33043A35-5EAB-546C-5D37-E01DEF3A286D}"/>
          </ac:grpSpMkLst>
        </pc:grpChg>
        <pc:cxnChg chg="mod">
          <ac:chgData name="Pesendorfer, Jana" userId="6fdc9bbd-511a-43f0-9c51-5425e27a95f0" providerId="ADAL" clId="{F554B7FE-2A6A-454D-922F-5EC8B3D6EF3B}" dt="2023-12-18T12:22:20.812" v="112" actId="164"/>
          <ac:cxnSpMkLst>
            <pc:docMk/>
            <pc:sldMk cId="4168499974" sldId="266"/>
            <ac:cxnSpMk id="3" creationId="{4362B8C2-9A85-4D18-02C4-821CD9D42CA4}"/>
          </ac:cxnSpMkLst>
        </pc:cxnChg>
        <pc:cxnChg chg="mod">
          <ac:chgData name="Pesendorfer, Jana" userId="6fdc9bbd-511a-43f0-9c51-5425e27a95f0" providerId="ADAL" clId="{F554B7FE-2A6A-454D-922F-5EC8B3D6EF3B}" dt="2023-12-18T12:22:20.812" v="112" actId="164"/>
          <ac:cxnSpMkLst>
            <pc:docMk/>
            <pc:sldMk cId="4168499974" sldId="266"/>
            <ac:cxnSpMk id="4" creationId="{F35AA7BA-3F16-85A8-68A7-F3AC94A08C64}"/>
          </ac:cxnSpMkLst>
        </pc:cxnChg>
        <pc:cxnChg chg="mod">
          <ac:chgData name="Pesendorfer, Jana" userId="6fdc9bbd-511a-43f0-9c51-5425e27a95f0" providerId="ADAL" clId="{F554B7FE-2A6A-454D-922F-5EC8B3D6EF3B}" dt="2023-12-18T12:22:20.812" v="112" actId="164"/>
          <ac:cxnSpMkLst>
            <pc:docMk/>
            <pc:sldMk cId="4168499974" sldId="266"/>
            <ac:cxnSpMk id="5" creationId="{2569E9FC-6448-D2C7-37D0-2C5B04CBA03D}"/>
          </ac:cxnSpMkLst>
        </pc:cxnChg>
        <pc:cxnChg chg="mod">
          <ac:chgData name="Pesendorfer, Jana" userId="6fdc9bbd-511a-43f0-9c51-5425e27a95f0" providerId="ADAL" clId="{F554B7FE-2A6A-454D-922F-5EC8B3D6EF3B}" dt="2023-12-18T12:22:20.812" v="112" actId="164"/>
          <ac:cxnSpMkLst>
            <pc:docMk/>
            <pc:sldMk cId="4168499974" sldId="266"/>
            <ac:cxnSpMk id="6" creationId="{3711D5CF-BF64-681B-DBD9-3A685ADBABB9}"/>
          </ac:cxnSpMkLst>
        </pc:cxnChg>
        <pc:cxnChg chg="mod">
          <ac:chgData name="Pesendorfer, Jana" userId="6fdc9bbd-511a-43f0-9c51-5425e27a95f0" providerId="ADAL" clId="{F554B7FE-2A6A-454D-922F-5EC8B3D6EF3B}" dt="2023-12-18T12:22:20.812" v="112" actId="164"/>
          <ac:cxnSpMkLst>
            <pc:docMk/>
            <pc:sldMk cId="4168499974" sldId="266"/>
            <ac:cxnSpMk id="7" creationId="{950E4E0D-8A83-EDE8-301D-67DFCEDFC05A}"/>
          </ac:cxnSpMkLst>
        </pc:cxnChg>
        <pc:cxnChg chg="mod">
          <ac:chgData name="Pesendorfer, Jana" userId="6fdc9bbd-511a-43f0-9c51-5425e27a95f0" providerId="ADAL" clId="{F554B7FE-2A6A-454D-922F-5EC8B3D6EF3B}" dt="2023-12-18T12:22:20.812" v="112" actId="164"/>
          <ac:cxnSpMkLst>
            <pc:docMk/>
            <pc:sldMk cId="4168499974" sldId="266"/>
            <ac:cxnSpMk id="8" creationId="{132335D0-A43A-2DFD-BC3E-914B78576F97}"/>
          </ac:cxnSpMkLst>
        </pc:cxnChg>
        <pc:cxnChg chg="mod">
          <ac:chgData name="Pesendorfer, Jana" userId="6fdc9bbd-511a-43f0-9c51-5425e27a95f0" providerId="ADAL" clId="{F554B7FE-2A6A-454D-922F-5EC8B3D6EF3B}" dt="2023-12-18T12:22:20.812" v="112" actId="164"/>
          <ac:cxnSpMkLst>
            <pc:docMk/>
            <pc:sldMk cId="4168499974" sldId="266"/>
            <ac:cxnSpMk id="9" creationId="{6E770A64-C7FC-C65D-5D71-8C991B65004F}"/>
          </ac:cxnSpMkLst>
        </pc:cxnChg>
        <pc:cxnChg chg="mod">
          <ac:chgData name="Pesendorfer, Jana" userId="6fdc9bbd-511a-43f0-9c51-5425e27a95f0" providerId="ADAL" clId="{F554B7FE-2A6A-454D-922F-5EC8B3D6EF3B}" dt="2023-12-18T12:22:20.812" v="112" actId="164"/>
          <ac:cxnSpMkLst>
            <pc:docMk/>
            <pc:sldMk cId="4168499974" sldId="266"/>
            <ac:cxnSpMk id="10" creationId="{70F3798B-56D3-8513-ED4A-6AC465ADB1EA}"/>
          </ac:cxnSpMkLst>
        </pc:cxnChg>
        <pc:cxnChg chg="mod">
          <ac:chgData name="Pesendorfer, Jana" userId="6fdc9bbd-511a-43f0-9c51-5425e27a95f0" providerId="ADAL" clId="{F554B7FE-2A6A-454D-922F-5EC8B3D6EF3B}" dt="2023-12-18T12:22:20.812" v="112" actId="164"/>
          <ac:cxnSpMkLst>
            <pc:docMk/>
            <pc:sldMk cId="4168499974" sldId="266"/>
            <ac:cxnSpMk id="19" creationId="{595A19D8-6E78-3B47-25BA-6F4A09AC50CF}"/>
          </ac:cxnSpMkLst>
        </pc:cxnChg>
        <pc:cxnChg chg="mod">
          <ac:chgData name="Pesendorfer, Jana" userId="6fdc9bbd-511a-43f0-9c51-5425e27a95f0" providerId="ADAL" clId="{F554B7FE-2A6A-454D-922F-5EC8B3D6EF3B}" dt="2023-12-18T12:22:20.812" v="112" actId="164"/>
          <ac:cxnSpMkLst>
            <pc:docMk/>
            <pc:sldMk cId="4168499974" sldId="266"/>
            <ac:cxnSpMk id="20" creationId="{6D14A663-5888-B060-D6F9-A7B1EFC79CEA}"/>
          </ac:cxnSpMkLst>
        </pc:cxnChg>
        <pc:cxnChg chg="mod">
          <ac:chgData name="Pesendorfer, Jana" userId="6fdc9bbd-511a-43f0-9c51-5425e27a95f0" providerId="ADAL" clId="{F554B7FE-2A6A-454D-922F-5EC8B3D6EF3B}" dt="2023-12-18T12:22:20.812" v="112" actId="164"/>
          <ac:cxnSpMkLst>
            <pc:docMk/>
            <pc:sldMk cId="4168499974" sldId="266"/>
            <ac:cxnSpMk id="21" creationId="{62713A1E-577A-297B-F810-084E9C3BC30D}"/>
          </ac:cxnSpMkLst>
        </pc:cxnChg>
        <pc:cxnChg chg="mod">
          <ac:chgData name="Pesendorfer, Jana" userId="6fdc9bbd-511a-43f0-9c51-5425e27a95f0" providerId="ADAL" clId="{F554B7FE-2A6A-454D-922F-5EC8B3D6EF3B}" dt="2023-12-18T12:22:20.812" v="112" actId="164"/>
          <ac:cxnSpMkLst>
            <pc:docMk/>
            <pc:sldMk cId="4168499974" sldId="266"/>
            <ac:cxnSpMk id="22" creationId="{DC37B266-5469-B3E6-CAA4-A05B01AB1CE9}"/>
          </ac:cxnSpMkLst>
        </pc:cxnChg>
        <pc:cxnChg chg="mod">
          <ac:chgData name="Pesendorfer, Jana" userId="6fdc9bbd-511a-43f0-9c51-5425e27a95f0" providerId="ADAL" clId="{F554B7FE-2A6A-454D-922F-5EC8B3D6EF3B}" dt="2023-12-18T12:22:20.812" v="112" actId="164"/>
          <ac:cxnSpMkLst>
            <pc:docMk/>
            <pc:sldMk cId="4168499974" sldId="266"/>
            <ac:cxnSpMk id="23" creationId="{ECF95700-C824-4341-BABB-726EE9018BF1}"/>
          </ac:cxnSpMkLst>
        </pc:cxnChg>
        <pc:cxnChg chg="mod">
          <ac:chgData name="Pesendorfer, Jana" userId="6fdc9bbd-511a-43f0-9c51-5425e27a95f0" providerId="ADAL" clId="{F554B7FE-2A6A-454D-922F-5EC8B3D6EF3B}" dt="2023-12-18T12:22:20.812" v="112" actId="164"/>
          <ac:cxnSpMkLst>
            <pc:docMk/>
            <pc:sldMk cId="4168499974" sldId="266"/>
            <ac:cxnSpMk id="24" creationId="{DFEDBCC5-C0C9-CA87-4C21-63929AE6BB20}"/>
          </ac:cxnSpMkLst>
        </pc:cxnChg>
        <pc:cxnChg chg="mod">
          <ac:chgData name="Pesendorfer, Jana" userId="6fdc9bbd-511a-43f0-9c51-5425e27a95f0" providerId="ADAL" clId="{F554B7FE-2A6A-454D-922F-5EC8B3D6EF3B}" dt="2023-12-18T12:22:20.812" v="112" actId="164"/>
          <ac:cxnSpMkLst>
            <pc:docMk/>
            <pc:sldMk cId="4168499974" sldId="266"/>
            <ac:cxnSpMk id="25" creationId="{EC2EF41E-EFEA-D833-2EB4-9BBF0B347065}"/>
          </ac:cxnSpMkLst>
        </pc:cxnChg>
        <pc:cxnChg chg="mod">
          <ac:chgData name="Pesendorfer, Jana" userId="6fdc9bbd-511a-43f0-9c51-5425e27a95f0" providerId="ADAL" clId="{F554B7FE-2A6A-454D-922F-5EC8B3D6EF3B}" dt="2023-12-18T12:22:20.812" v="112" actId="164"/>
          <ac:cxnSpMkLst>
            <pc:docMk/>
            <pc:sldMk cId="4168499974" sldId="266"/>
            <ac:cxnSpMk id="26" creationId="{965661A0-0FDB-5C27-A7A7-B3458A4A06B9}"/>
          </ac:cxnSpMkLst>
        </pc:cxnChg>
        <pc:cxnChg chg="mod">
          <ac:chgData name="Pesendorfer, Jana" userId="6fdc9bbd-511a-43f0-9c51-5425e27a95f0" providerId="ADAL" clId="{F554B7FE-2A6A-454D-922F-5EC8B3D6EF3B}" dt="2023-12-18T12:22:20.812" v="112" actId="164"/>
          <ac:cxnSpMkLst>
            <pc:docMk/>
            <pc:sldMk cId="4168499974" sldId="266"/>
            <ac:cxnSpMk id="49" creationId="{32E8A634-BEF2-19B3-5181-375815D61925}"/>
          </ac:cxnSpMkLst>
        </pc:cxnChg>
        <pc:cxnChg chg="mod">
          <ac:chgData name="Pesendorfer, Jana" userId="6fdc9bbd-511a-43f0-9c51-5425e27a95f0" providerId="ADAL" clId="{F554B7FE-2A6A-454D-922F-5EC8B3D6EF3B}" dt="2023-12-18T12:22:20.812" v="112" actId="164"/>
          <ac:cxnSpMkLst>
            <pc:docMk/>
            <pc:sldMk cId="4168499974" sldId="266"/>
            <ac:cxnSpMk id="50" creationId="{57B2AA72-FE94-A311-379F-1F1330324547}"/>
          </ac:cxnSpMkLst>
        </pc:cxnChg>
        <pc:cxnChg chg="mod">
          <ac:chgData name="Pesendorfer, Jana" userId="6fdc9bbd-511a-43f0-9c51-5425e27a95f0" providerId="ADAL" clId="{F554B7FE-2A6A-454D-922F-5EC8B3D6EF3B}" dt="2023-12-18T12:22:20.812" v="112" actId="164"/>
          <ac:cxnSpMkLst>
            <pc:docMk/>
            <pc:sldMk cId="4168499974" sldId="266"/>
            <ac:cxnSpMk id="51" creationId="{DEBCB0A3-4C5E-ED45-A3E9-3F8FA3C2B55D}"/>
          </ac:cxnSpMkLst>
        </pc:cxnChg>
        <pc:cxnChg chg="mod">
          <ac:chgData name="Pesendorfer, Jana" userId="6fdc9bbd-511a-43f0-9c51-5425e27a95f0" providerId="ADAL" clId="{F554B7FE-2A6A-454D-922F-5EC8B3D6EF3B}" dt="2023-12-18T12:22:20.812" v="112" actId="164"/>
          <ac:cxnSpMkLst>
            <pc:docMk/>
            <pc:sldMk cId="4168499974" sldId="266"/>
            <ac:cxnSpMk id="52" creationId="{0B941C8D-72E7-2AF1-EAB5-D2CF6874E05B}"/>
          </ac:cxnSpMkLst>
        </pc:cxnChg>
        <pc:cxnChg chg="mod">
          <ac:chgData name="Pesendorfer, Jana" userId="6fdc9bbd-511a-43f0-9c51-5425e27a95f0" providerId="ADAL" clId="{F554B7FE-2A6A-454D-922F-5EC8B3D6EF3B}" dt="2023-12-18T12:22:20.812" v="112" actId="164"/>
          <ac:cxnSpMkLst>
            <pc:docMk/>
            <pc:sldMk cId="4168499974" sldId="266"/>
            <ac:cxnSpMk id="53" creationId="{E1064611-7749-5F7B-B857-E8DD66CBDF0B}"/>
          </ac:cxnSpMkLst>
        </pc:cxnChg>
        <pc:cxnChg chg="mod">
          <ac:chgData name="Pesendorfer, Jana" userId="6fdc9bbd-511a-43f0-9c51-5425e27a95f0" providerId="ADAL" clId="{F554B7FE-2A6A-454D-922F-5EC8B3D6EF3B}" dt="2023-12-18T12:22:20.812" v="112" actId="164"/>
          <ac:cxnSpMkLst>
            <pc:docMk/>
            <pc:sldMk cId="4168499974" sldId="266"/>
            <ac:cxnSpMk id="54" creationId="{6D4F90E3-8323-EAC8-BC7B-F77F55A1D01F}"/>
          </ac:cxnSpMkLst>
        </pc:cxnChg>
        <pc:cxnChg chg="mod">
          <ac:chgData name="Pesendorfer, Jana" userId="6fdc9bbd-511a-43f0-9c51-5425e27a95f0" providerId="ADAL" clId="{F554B7FE-2A6A-454D-922F-5EC8B3D6EF3B}" dt="2023-12-18T12:22:20.812" v="112" actId="164"/>
          <ac:cxnSpMkLst>
            <pc:docMk/>
            <pc:sldMk cId="4168499974" sldId="266"/>
            <ac:cxnSpMk id="55" creationId="{C43292A9-F323-9304-B1C3-B166CD6A20E7}"/>
          </ac:cxnSpMkLst>
        </pc:cxnChg>
        <pc:cxnChg chg="mod">
          <ac:chgData name="Pesendorfer, Jana" userId="6fdc9bbd-511a-43f0-9c51-5425e27a95f0" providerId="ADAL" clId="{F554B7FE-2A6A-454D-922F-5EC8B3D6EF3B}" dt="2023-12-18T12:22:20.812" v="112" actId="164"/>
          <ac:cxnSpMkLst>
            <pc:docMk/>
            <pc:sldMk cId="4168499974" sldId="266"/>
            <ac:cxnSpMk id="56" creationId="{97D8E76D-D1C1-08EE-7B56-DC41C2D43905}"/>
          </ac:cxnSpMkLst>
        </pc:cxnChg>
        <pc:cxnChg chg="mod">
          <ac:chgData name="Pesendorfer, Jana" userId="6fdc9bbd-511a-43f0-9c51-5425e27a95f0" providerId="ADAL" clId="{F554B7FE-2A6A-454D-922F-5EC8B3D6EF3B}" dt="2023-12-18T12:22:20.812" v="112" actId="164"/>
          <ac:cxnSpMkLst>
            <pc:docMk/>
            <pc:sldMk cId="4168499974" sldId="266"/>
            <ac:cxnSpMk id="57" creationId="{57C08B7A-8230-7823-10CF-3A6404E358B4}"/>
          </ac:cxnSpMkLst>
        </pc:cxnChg>
        <pc:cxnChg chg="mod">
          <ac:chgData name="Pesendorfer, Jana" userId="6fdc9bbd-511a-43f0-9c51-5425e27a95f0" providerId="ADAL" clId="{F554B7FE-2A6A-454D-922F-5EC8B3D6EF3B}" dt="2023-12-18T12:22:20.812" v="112" actId="164"/>
          <ac:cxnSpMkLst>
            <pc:docMk/>
            <pc:sldMk cId="4168499974" sldId="266"/>
            <ac:cxnSpMk id="58" creationId="{0FFB3B09-8FA5-A26C-09E1-9702100FE6A5}"/>
          </ac:cxnSpMkLst>
        </pc:cxnChg>
        <pc:cxnChg chg="mod">
          <ac:chgData name="Pesendorfer, Jana" userId="6fdc9bbd-511a-43f0-9c51-5425e27a95f0" providerId="ADAL" clId="{F554B7FE-2A6A-454D-922F-5EC8B3D6EF3B}" dt="2023-12-18T12:22:20.812" v="112" actId="164"/>
          <ac:cxnSpMkLst>
            <pc:docMk/>
            <pc:sldMk cId="4168499974" sldId="266"/>
            <ac:cxnSpMk id="59" creationId="{E3DAF7D7-AED9-0429-CD28-CD1D3091F350}"/>
          </ac:cxnSpMkLst>
        </pc:cxnChg>
        <pc:cxnChg chg="mod">
          <ac:chgData name="Pesendorfer, Jana" userId="6fdc9bbd-511a-43f0-9c51-5425e27a95f0" providerId="ADAL" clId="{F554B7FE-2A6A-454D-922F-5EC8B3D6EF3B}" dt="2023-12-18T12:22:20.812" v="112" actId="164"/>
          <ac:cxnSpMkLst>
            <pc:docMk/>
            <pc:sldMk cId="4168499974" sldId="266"/>
            <ac:cxnSpMk id="60" creationId="{8D20CF8E-AAAC-7348-49A0-721E94AF2AB1}"/>
          </ac:cxnSpMkLst>
        </pc:cxnChg>
        <pc:cxnChg chg="mod">
          <ac:chgData name="Pesendorfer, Jana" userId="6fdc9bbd-511a-43f0-9c51-5425e27a95f0" providerId="ADAL" clId="{F554B7FE-2A6A-454D-922F-5EC8B3D6EF3B}" dt="2023-12-18T12:22:20.812" v="112" actId="164"/>
          <ac:cxnSpMkLst>
            <pc:docMk/>
            <pc:sldMk cId="4168499974" sldId="266"/>
            <ac:cxnSpMk id="62" creationId="{818F12C2-5A82-E637-8511-16D414C5134D}"/>
          </ac:cxnSpMkLst>
        </pc:cxnChg>
        <pc:cxnChg chg="mod">
          <ac:chgData name="Pesendorfer, Jana" userId="6fdc9bbd-511a-43f0-9c51-5425e27a95f0" providerId="ADAL" clId="{F554B7FE-2A6A-454D-922F-5EC8B3D6EF3B}" dt="2023-12-18T12:22:20.812" v="112" actId="164"/>
          <ac:cxnSpMkLst>
            <pc:docMk/>
            <pc:sldMk cId="4168499974" sldId="266"/>
            <ac:cxnSpMk id="63" creationId="{BD3EFED4-D17C-3D04-D9AE-C3E9F2C3495F}"/>
          </ac:cxnSpMkLst>
        </pc:cxnChg>
        <pc:cxnChg chg="add mod">
          <ac:chgData name="Pesendorfer, Jana" userId="6fdc9bbd-511a-43f0-9c51-5425e27a95f0" providerId="ADAL" clId="{F554B7FE-2A6A-454D-922F-5EC8B3D6EF3B}" dt="2023-12-18T12:35:52.891" v="370" actId="1037"/>
          <ac:cxnSpMkLst>
            <pc:docMk/>
            <pc:sldMk cId="4168499974" sldId="266"/>
            <ac:cxnSpMk id="64" creationId="{03936B8E-EA72-6BE3-925B-4EDEEAF6696D}"/>
          </ac:cxnSpMkLst>
        </pc:cxnChg>
        <pc:cxnChg chg="add mod">
          <ac:chgData name="Pesendorfer, Jana" userId="6fdc9bbd-511a-43f0-9c51-5425e27a95f0" providerId="ADAL" clId="{F554B7FE-2A6A-454D-922F-5EC8B3D6EF3B}" dt="2023-12-18T12:36:00.968" v="407" actId="1037"/>
          <ac:cxnSpMkLst>
            <pc:docMk/>
            <pc:sldMk cId="4168499974" sldId="266"/>
            <ac:cxnSpMk id="65" creationId="{4DAACD2A-D8BE-DA2E-7ECB-A18E925BCCDA}"/>
          </ac:cxnSpMkLst>
        </pc:cxnChg>
      </pc:sldChg>
      <pc:sldChg chg="addSp delSp modSp add mod modAnim">
        <pc:chgData name="Pesendorfer, Jana" userId="6fdc9bbd-511a-43f0-9c51-5425e27a95f0" providerId="ADAL" clId="{F554B7FE-2A6A-454D-922F-5EC8B3D6EF3B}" dt="2023-12-18T12:29:39.103" v="192" actId="164"/>
        <pc:sldMkLst>
          <pc:docMk/>
          <pc:sldMk cId="4040479297" sldId="267"/>
        </pc:sldMkLst>
        <pc:spChg chg="mod">
          <ac:chgData name="Pesendorfer, Jana" userId="6fdc9bbd-511a-43f0-9c51-5425e27a95f0" providerId="ADAL" clId="{F554B7FE-2A6A-454D-922F-5EC8B3D6EF3B}" dt="2023-12-18T12:26:25.070" v="122" actId="164"/>
          <ac:spMkLst>
            <pc:docMk/>
            <pc:sldMk cId="4040479297" sldId="267"/>
            <ac:spMk id="2" creationId="{2722095B-E3D4-BEEE-E85B-E616EA61667C}"/>
          </ac:spMkLst>
        </pc:spChg>
        <pc:spChg chg="mod">
          <ac:chgData name="Pesendorfer, Jana" userId="6fdc9bbd-511a-43f0-9c51-5425e27a95f0" providerId="ADAL" clId="{F554B7FE-2A6A-454D-922F-5EC8B3D6EF3B}" dt="2023-12-18T12:26:25.070" v="122" actId="164"/>
          <ac:spMkLst>
            <pc:docMk/>
            <pc:sldMk cId="4040479297" sldId="267"/>
            <ac:spMk id="11" creationId="{4EE5150A-BDC2-15DB-7B0B-0113F53AEC0E}"/>
          </ac:spMkLst>
        </pc:spChg>
        <pc:spChg chg="mod">
          <ac:chgData name="Pesendorfer, Jana" userId="6fdc9bbd-511a-43f0-9c51-5425e27a95f0" providerId="ADAL" clId="{F554B7FE-2A6A-454D-922F-5EC8B3D6EF3B}" dt="2023-12-18T12:26:25.070" v="122" actId="164"/>
          <ac:spMkLst>
            <pc:docMk/>
            <pc:sldMk cId="4040479297" sldId="267"/>
            <ac:spMk id="12" creationId="{4CC0756A-30BD-B563-9782-54527709D53B}"/>
          </ac:spMkLst>
        </pc:spChg>
        <pc:spChg chg="mod">
          <ac:chgData name="Pesendorfer, Jana" userId="6fdc9bbd-511a-43f0-9c51-5425e27a95f0" providerId="ADAL" clId="{F554B7FE-2A6A-454D-922F-5EC8B3D6EF3B}" dt="2023-12-18T12:26:25.070" v="122" actId="164"/>
          <ac:spMkLst>
            <pc:docMk/>
            <pc:sldMk cId="4040479297" sldId="267"/>
            <ac:spMk id="13" creationId="{FE283921-53AE-B82E-D406-D6A749D5972A}"/>
          </ac:spMkLst>
        </pc:spChg>
        <pc:spChg chg="mod">
          <ac:chgData name="Pesendorfer, Jana" userId="6fdc9bbd-511a-43f0-9c51-5425e27a95f0" providerId="ADAL" clId="{F554B7FE-2A6A-454D-922F-5EC8B3D6EF3B}" dt="2023-12-18T12:26:25.070" v="122" actId="164"/>
          <ac:spMkLst>
            <pc:docMk/>
            <pc:sldMk cId="4040479297" sldId="267"/>
            <ac:spMk id="14" creationId="{0B25189E-8C70-FF41-A052-E47CD07DCA99}"/>
          </ac:spMkLst>
        </pc:spChg>
        <pc:spChg chg="mod">
          <ac:chgData name="Pesendorfer, Jana" userId="6fdc9bbd-511a-43f0-9c51-5425e27a95f0" providerId="ADAL" clId="{F554B7FE-2A6A-454D-922F-5EC8B3D6EF3B}" dt="2023-12-18T12:26:25.070" v="122" actId="164"/>
          <ac:spMkLst>
            <pc:docMk/>
            <pc:sldMk cId="4040479297" sldId="267"/>
            <ac:spMk id="15" creationId="{0087E75F-147B-4BA9-1D70-89DF8C22588E}"/>
          </ac:spMkLst>
        </pc:spChg>
        <pc:spChg chg="mod">
          <ac:chgData name="Pesendorfer, Jana" userId="6fdc9bbd-511a-43f0-9c51-5425e27a95f0" providerId="ADAL" clId="{F554B7FE-2A6A-454D-922F-5EC8B3D6EF3B}" dt="2023-12-18T12:26:25.070" v="122" actId="164"/>
          <ac:spMkLst>
            <pc:docMk/>
            <pc:sldMk cId="4040479297" sldId="267"/>
            <ac:spMk id="16" creationId="{F246C80B-DC49-609F-3ABB-8D1DE8F9E987}"/>
          </ac:spMkLst>
        </pc:spChg>
        <pc:spChg chg="mod">
          <ac:chgData name="Pesendorfer, Jana" userId="6fdc9bbd-511a-43f0-9c51-5425e27a95f0" providerId="ADAL" clId="{F554B7FE-2A6A-454D-922F-5EC8B3D6EF3B}" dt="2023-12-18T12:26:25.070" v="122" actId="164"/>
          <ac:spMkLst>
            <pc:docMk/>
            <pc:sldMk cId="4040479297" sldId="267"/>
            <ac:spMk id="17" creationId="{2C557676-01DE-1AC5-023C-AEFE08EA2646}"/>
          </ac:spMkLst>
        </pc:spChg>
        <pc:spChg chg="mod">
          <ac:chgData name="Pesendorfer, Jana" userId="6fdc9bbd-511a-43f0-9c51-5425e27a95f0" providerId="ADAL" clId="{F554B7FE-2A6A-454D-922F-5EC8B3D6EF3B}" dt="2023-12-18T12:26:25.070" v="122" actId="164"/>
          <ac:spMkLst>
            <pc:docMk/>
            <pc:sldMk cId="4040479297" sldId="267"/>
            <ac:spMk id="18" creationId="{BE87B5FB-E4A0-F221-F620-217051FE0FB4}"/>
          </ac:spMkLst>
        </pc:spChg>
        <pc:spChg chg="mod">
          <ac:chgData name="Pesendorfer, Jana" userId="6fdc9bbd-511a-43f0-9c51-5425e27a95f0" providerId="ADAL" clId="{F554B7FE-2A6A-454D-922F-5EC8B3D6EF3B}" dt="2023-12-18T12:26:25.070" v="122" actId="164"/>
          <ac:spMkLst>
            <pc:docMk/>
            <pc:sldMk cId="4040479297" sldId="267"/>
            <ac:spMk id="27" creationId="{38A53CC8-EC8C-19A9-635C-94B251E51D37}"/>
          </ac:spMkLst>
        </pc:spChg>
        <pc:spChg chg="mod">
          <ac:chgData name="Pesendorfer, Jana" userId="6fdc9bbd-511a-43f0-9c51-5425e27a95f0" providerId="ADAL" clId="{F554B7FE-2A6A-454D-922F-5EC8B3D6EF3B}" dt="2023-12-18T12:26:25.070" v="122" actId="164"/>
          <ac:spMkLst>
            <pc:docMk/>
            <pc:sldMk cId="4040479297" sldId="267"/>
            <ac:spMk id="28" creationId="{C9C9553C-96E0-CC03-E7ED-3734810BCAB5}"/>
          </ac:spMkLst>
        </pc:spChg>
        <pc:spChg chg="mod">
          <ac:chgData name="Pesendorfer, Jana" userId="6fdc9bbd-511a-43f0-9c51-5425e27a95f0" providerId="ADAL" clId="{F554B7FE-2A6A-454D-922F-5EC8B3D6EF3B}" dt="2023-12-18T12:26:25.070" v="122" actId="164"/>
          <ac:spMkLst>
            <pc:docMk/>
            <pc:sldMk cId="4040479297" sldId="267"/>
            <ac:spMk id="29" creationId="{54E6882B-2C10-2826-0C16-51AF6C82875B}"/>
          </ac:spMkLst>
        </pc:spChg>
        <pc:spChg chg="mod">
          <ac:chgData name="Pesendorfer, Jana" userId="6fdc9bbd-511a-43f0-9c51-5425e27a95f0" providerId="ADAL" clId="{F554B7FE-2A6A-454D-922F-5EC8B3D6EF3B}" dt="2023-12-18T12:26:25.070" v="122" actId="164"/>
          <ac:spMkLst>
            <pc:docMk/>
            <pc:sldMk cId="4040479297" sldId="267"/>
            <ac:spMk id="30" creationId="{082DA387-6591-7514-D021-F4E31C3BCE4D}"/>
          </ac:spMkLst>
        </pc:spChg>
        <pc:spChg chg="mod">
          <ac:chgData name="Pesendorfer, Jana" userId="6fdc9bbd-511a-43f0-9c51-5425e27a95f0" providerId="ADAL" clId="{F554B7FE-2A6A-454D-922F-5EC8B3D6EF3B}" dt="2023-12-18T12:26:25.070" v="122" actId="164"/>
          <ac:spMkLst>
            <pc:docMk/>
            <pc:sldMk cId="4040479297" sldId="267"/>
            <ac:spMk id="31" creationId="{AADC9D55-635D-0504-18D5-0A83E8C3AD5B}"/>
          </ac:spMkLst>
        </pc:spChg>
        <pc:spChg chg="mod">
          <ac:chgData name="Pesendorfer, Jana" userId="6fdc9bbd-511a-43f0-9c51-5425e27a95f0" providerId="ADAL" clId="{F554B7FE-2A6A-454D-922F-5EC8B3D6EF3B}" dt="2023-12-18T12:26:25.070" v="122" actId="164"/>
          <ac:spMkLst>
            <pc:docMk/>
            <pc:sldMk cId="4040479297" sldId="267"/>
            <ac:spMk id="32" creationId="{B8E56BA3-A990-59BE-463D-FBB2D1A03BAD}"/>
          </ac:spMkLst>
        </pc:spChg>
        <pc:spChg chg="mod">
          <ac:chgData name="Pesendorfer, Jana" userId="6fdc9bbd-511a-43f0-9c51-5425e27a95f0" providerId="ADAL" clId="{F554B7FE-2A6A-454D-922F-5EC8B3D6EF3B}" dt="2023-12-18T12:26:25.070" v="122" actId="164"/>
          <ac:spMkLst>
            <pc:docMk/>
            <pc:sldMk cId="4040479297" sldId="267"/>
            <ac:spMk id="33" creationId="{A9F27079-EF1F-29F8-9069-0F1342B0F97A}"/>
          </ac:spMkLst>
        </pc:spChg>
        <pc:spChg chg="mod">
          <ac:chgData name="Pesendorfer, Jana" userId="6fdc9bbd-511a-43f0-9c51-5425e27a95f0" providerId="ADAL" clId="{F554B7FE-2A6A-454D-922F-5EC8B3D6EF3B}" dt="2023-12-18T12:26:25.070" v="122" actId="164"/>
          <ac:spMkLst>
            <pc:docMk/>
            <pc:sldMk cId="4040479297" sldId="267"/>
            <ac:spMk id="34" creationId="{0E27D6A8-4419-B577-9B77-B2660A1062C0}"/>
          </ac:spMkLst>
        </pc:spChg>
        <pc:spChg chg="mod">
          <ac:chgData name="Pesendorfer, Jana" userId="6fdc9bbd-511a-43f0-9c51-5425e27a95f0" providerId="ADAL" clId="{F554B7FE-2A6A-454D-922F-5EC8B3D6EF3B}" dt="2023-12-18T12:26:25.070" v="122" actId="164"/>
          <ac:spMkLst>
            <pc:docMk/>
            <pc:sldMk cId="4040479297" sldId="267"/>
            <ac:spMk id="35" creationId="{B24D6FF5-1BEC-7ADF-7F2C-878C48608A0C}"/>
          </ac:spMkLst>
        </pc:spChg>
        <pc:spChg chg="mod">
          <ac:chgData name="Pesendorfer, Jana" userId="6fdc9bbd-511a-43f0-9c51-5425e27a95f0" providerId="ADAL" clId="{F554B7FE-2A6A-454D-922F-5EC8B3D6EF3B}" dt="2023-12-18T12:26:25.070" v="122" actId="164"/>
          <ac:spMkLst>
            <pc:docMk/>
            <pc:sldMk cId="4040479297" sldId="267"/>
            <ac:spMk id="36" creationId="{922C7819-CDB9-C290-7412-8FA594CCDD9F}"/>
          </ac:spMkLst>
        </pc:spChg>
        <pc:spChg chg="mod">
          <ac:chgData name="Pesendorfer, Jana" userId="6fdc9bbd-511a-43f0-9c51-5425e27a95f0" providerId="ADAL" clId="{F554B7FE-2A6A-454D-922F-5EC8B3D6EF3B}" dt="2023-12-18T12:26:25.070" v="122" actId="164"/>
          <ac:spMkLst>
            <pc:docMk/>
            <pc:sldMk cId="4040479297" sldId="267"/>
            <ac:spMk id="37" creationId="{EC6D8D7F-A013-F0E4-AD55-EA7FC27A63FA}"/>
          </ac:spMkLst>
        </pc:spChg>
        <pc:spChg chg="mod">
          <ac:chgData name="Pesendorfer, Jana" userId="6fdc9bbd-511a-43f0-9c51-5425e27a95f0" providerId="ADAL" clId="{F554B7FE-2A6A-454D-922F-5EC8B3D6EF3B}" dt="2023-12-18T12:26:27.785" v="123" actId="14100"/>
          <ac:spMkLst>
            <pc:docMk/>
            <pc:sldMk cId="4040479297" sldId="267"/>
            <ac:spMk id="38" creationId="{6A3C5BE1-EC3F-91C6-2823-B372FFB2BBD2}"/>
          </ac:spMkLst>
        </pc:spChg>
        <pc:spChg chg="mod">
          <ac:chgData name="Pesendorfer, Jana" userId="6fdc9bbd-511a-43f0-9c51-5425e27a95f0" providerId="ADAL" clId="{F554B7FE-2A6A-454D-922F-5EC8B3D6EF3B}" dt="2023-12-18T12:26:25.070" v="122" actId="164"/>
          <ac:spMkLst>
            <pc:docMk/>
            <pc:sldMk cId="4040479297" sldId="267"/>
            <ac:spMk id="39" creationId="{E6B4D7D1-A18E-F3BA-FC67-1F88781C1F5E}"/>
          </ac:spMkLst>
        </pc:spChg>
        <pc:spChg chg="mod">
          <ac:chgData name="Pesendorfer, Jana" userId="6fdc9bbd-511a-43f0-9c51-5425e27a95f0" providerId="ADAL" clId="{F554B7FE-2A6A-454D-922F-5EC8B3D6EF3B}" dt="2023-12-18T12:26:25.070" v="122" actId="164"/>
          <ac:spMkLst>
            <pc:docMk/>
            <pc:sldMk cId="4040479297" sldId="267"/>
            <ac:spMk id="40" creationId="{96118A5F-4462-CE99-84CE-BA31C70C5082}"/>
          </ac:spMkLst>
        </pc:spChg>
        <pc:spChg chg="mod">
          <ac:chgData name="Pesendorfer, Jana" userId="6fdc9bbd-511a-43f0-9c51-5425e27a95f0" providerId="ADAL" clId="{F554B7FE-2A6A-454D-922F-5EC8B3D6EF3B}" dt="2023-12-18T12:26:25.070" v="122" actId="164"/>
          <ac:spMkLst>
            <pc:docMk/>
            <pc:sldMk cId="4040479297" sldId="267"/>
            <ac:spMk id="41" creationId="{49974CEE-5384-C700-D2DA-92F51C3FDF7A}"/>
          </ac:spMkLst>
        </pc:spChg>
        <pc:spChg chg="mod">
          <ac:chgData name="Pesendorfer, Jana" userId="6fdc9bbd-511a-43f0-9c51-5425e27a95f0" providerId="ADAL" clId="{F554B7FE-2A6A-454D-922F-5EC8B3D6EF3B}" dt="2023-12-18T12:26:25.070" v="122" actId="164"/>
          <ac:spMkLst>
            <pc:docMk/>
            <pc:sldMk cId="4040479297" sldId="267"/>
            <ac:spMk id="42" creationId="{FB398969-9278-006D-9348-FC7F0614102C}"/>
          </ac:spMkLst>
        </pc:spChg>
        <pc:spChg chg="mod">
          <ac:chgData name="Pesendorfer, Jana" userId="6fdc9bbd-511a-43f0-9c51-5425e27a95f0" providerId="ADAL" clId="{F554B7FE-2A6A-454D-922F-5EC8B3D6EF3B}" dt="2023-12-18T12:26:25.070" v="122" actId="164"/>
          <ac:spMkLst>
            <pc:docMk/>
            <pc:sldMk cId="4040479297" sldId="267"/>
            <ac:spMk id="43" creationId="{EB056A6A-8A0F-751F-986B-1F2E1BD13304}"/>
          </ac:spMkLst>
        </pc:spChg>
        <pc:spChg chg="mod">
          <ac:chgData name="Pesendorfer, Jana" userId="6fdc9bbd-511a-43f0-9c51-5425e27a95f0" providerId="ADAL" clId="{F554B7FE-2A6A-454D-922F-5EC8B3D6EF3B}" dt="2023-12-18T12:26:25.070" v="122" actId="164"/>
          <ac:spMkLst>
            <pc:docMk/>
            <pc:sldMk cId="4040479297" sldId="267"/>
            <ac:spMk id="44" creationId="{087567E9-D803-B594-3D02-4720EC6DA29E}"/>
          </ac:spMkLst>
        </pc:spChg>
        <pc:spChg chg="mod">
          <ac:chgData name="Pesendorfer, Jana" userId="6fdc9bbd-511a-43f0-9c51-5425e27a95f0" providerId="ADAL" clId="{F554B7FE-2A6A-454D-922F-5EC8B3D6EF3B}" dt="2023-12-18T12:26:25.070" v="122" actId="164"/>
          <ac:spMkLst>
            <pc:docMk/>
            <pc:sldMk cId="4040479297" sldId="267"/>
            <ac:spMk id="45" creationId="{8E4D8318-D2FB-C621-E2E0-9244E284C334}"/>
          </ac:spMkLst>
        </pc:spChg>
        <pc:spChg chg="mod">
          <ac:chgData name="Pesendorfer, Jana" userId="6fdc9bbd-511a-43f0-9c51-5425e27a95f0" providerId="ADAL" clId="{F554B7FE-2A6A-454D-922F-5EC8B3D6EF3B}" dt="2023-12-18T12:26:25.070" v="122" actId="164"/>
          <ac:spMkLst>
            <pc:docMk/>
            <pc:sldMk cId="4040479297" sldId="267"/>
            <ac:spMk id="46" creationId="{B4D4FB26-ACDE-DC9F-7335-E3FC94F44F3E}"/>
          </ac:spMkLst>
        </pc:spChg>
        <pc:spChg chg="mod">
          <ac:chgData name="Pesendorfer, Jana" userId="6fdc9bbd-511a-43f0-9c51-5425e27a95f0" providerId="ADAL" clId="{F554B7FE-2A6A-454D-922F-5EC8B3D6EF3B}" dt="2023-12-18T12:26:25.070" v="122" actId="164"/>
          <ac:spMkLst>
            <pc:docMk/>
            <pc:sldMk cId="4040479297" sldId="267"/>
            <ac:spMk id="47" creationId="{7D09FBE2-9E79-3A5E-2DBA-3BEE6EC41B07}"/>
          </ac:spMkLst>
        </pc:spChg>
        <pc:spChg chg="mod">
          <ac:chgData name="Pesendorfer, Jana" userId="6fdc9bbd-511a-43f0-9c51-5425e27a95f0" providerId="ADAL" clId="{F554B7FE-2A6A-454D-922F-5EC8B3D6EF3B}" dt="2023-12-18T12:26:25.070" v="122" actId="164"/>
          <ac:spMkLst>
            <pc:docMk/>
            <pc:sldMk cId="4040479297" sldId="267"/>
            <ac:spMk id="48" creationId="{C299BCB5-9F09-86F5-3F38-DB7B3DF5704D}"/>
          </ac:spMkLst>
        </pc:spChg>
        <pc:spChg chg="mod">
          <ac:chgData name="Pesendorfer, Jana" userId="6fdc9bbd-511a-43f0-9c51-5425e27a95f0" providerId="ADAL" clId="{F554B7FE-2A6A-454D-922F-5EC8B3D6EF3B}" dt="2023-12-18T12:26:25.070" v="122" actId="164"/>
          <ac:spMkLst>
            <pc:docMk/>
            <pc:sldMk cId="4040479297" sldId="267"/>
            <ac:spMk id="61" creationId="{83AA098A-7934-C35E-8B11-666B3E805312}"/>
          </ac:spMkLst>
        </pc:spChg>
        <pc:spChg chg="add del mod topLvl">
          <ac:chgData name="Pesendorfer, Jana" userId="6fdc9bbd-511a-43f0-9c51-5425e27a95f0" providerId="ADAL" clId="{F554B7FE-2A6A-454D-922F-5EC8B3D6EF3B}" dt="2023-12-18T12:29:09.856" v="176" actId="478"/>
          <ac:spMkLst>
            <pc:docMk/>
            <pc:sldMk cId="4040479297" sldId="267"/>
            <ac:spMk id="65" creationId="{0BC3442D-BF92-D7D8-7203-2F32EC4C92D8}"/>
          </ac:spMkLst>
        </pc:spChg>
        <pc:spChg chg="add del mod">
          <ac:chgData name="Pesendorfer, Jana" userId="6fdc9bbd-511a-43f0-9c51-5425e27a95f0" providerId="ADAL" clId="{F554B7FE-2A6A-454D-922F-5EC8B3D6EF3B}" dt="2023-12-18T12:29:17.040" v="188" actId="478"/>
          <ac:spMkLst>
            <pc:docMk/>
            <pc:sldMk cId="4040479297" sldId="267"/>
            <ac:spMk id="68" creationId="{BE312BF8-717B-BA7E-1167-C66931BD9BEB}"/>
          </ac:spMkLst>
        </pc:spChg>
        <pc:spChg chg="add del mod">
          <ac:chgData name="Pesendorfer, Jana" userId="6fdc9bbd-511a-43f0-9c51-5425e27a95f0" providerId="ADAL" clId="{F554B7FE-2A6A-454D-922F-5EC8B3D6EF3B}" dt="2023-12-18T12:29:33.074" v="190" actId="478"/>
          <ac:spMkLst>
            <pc:docMk/>
            <pc:sldMk cId="4040479297" sldId="267"/>
            <ac:spMk id="69" creationId="{4CCDAC0A-D8F4-F3A5-0CB4-98B6F58CB243}"/>
          </ac:spMkLst>
        </pc:spChg>
        <pc:spChg chg="add mod">
          <ac:chgData name="Pesendorfer, Jana" userId="6fdc9bbd-511a-43f0-9c51-5425e27a95f0" providerId="ADAL" clId="{F554B7FE-2A6A-454D-922F-5EC8B3D6EF3B}" dt="2023-12-18T12:29:39.103" v="192" actId="164"/>
          <ac:spMkLst>
            <pc:docMk/>
            <pc:sldMk cId="4040479297" sldId="267"/>
            <ac:spMk id="70" creationId="{0C5D774D-E18D-8284-E8FF-FE698272061D}"/>
          </ac:spMkLst>
        </pc:spChg>
        <pc:grpChg chg="add mod topLvl">
          <ac:chgData name="Pesendorfer, Jana" userId="6fdc9bbd-511a-43f0-9c51-5425e27a95f0" providerId="ADAL" clId="{F554B7FE-2A6A-454D-922F-5EC8B3D6EF3B}" dt="2023-12-18T12:29:39.103" v="192" actId="164"/>
          <ac:grpSpMkLst>
            <pc:docMk/>
            <pc:sldMk cId="4040479297" sldId="267"/>
            <ac:grpSpMk id="64" creationId="{56F45ECE-CE05-3C14-896C-BB96C27AEF57}"/>
          </ac:grpSpMkLst>
        </pc:grpChg>
        <pc:grpChg chg="add mod">
          <ac:chgData name="Pesendorfer, Jana" userId="6fdc9bbd-511a-43f0-9c51-5425e27a95f0" providerId="ADAL" clId="{F554B7FE-2A6A-454D-922F-5EC8B3D6EF3B}" dt="2023-12-18T12:26:25.070" v="122" actId="164"/>
          <ac:grpSpMkLst>
            <pc:docMk/>
            <pc:sldMk cId="4040479297" sldId="267"/>
            <ac:grpSpMk id="66" creationId="{CE821B17-14AD-3A2B-2F2C-A88BD9F18435}"/>
          </ac:grpSpMkLst>
        </pc:grpChg>
        <pc:grpChg chg="add del mod">
          <ac:chgData name="Pesendorfer, Jana" userId="6fdc9bbd-511a-43f0-9c51-5425e27a95f0" providerId="ADAL" clId="{F554B7FE-2A6A-454D-922F-5EC8B3D6EF3B}" dt="2023-12-18T12:29:09.856" v="176" actId="478"/>
          <ac:grpSpMkLst>
            <pc:docMk/>
            <pc:sldMk cId="4040479297" sldId="267"/>
            <ac:grpSpMk id="67" creationId="{36B239DF-2CA9-0325-0DF2-5101141A8773}"/>
          </ac:grpSpMkLst>
        </pc:grpChg>
        <pc:grpChg chg="add mod">
          <ac:chgData name="Pesendorfer, Jana" userId="6fdc9bbd-511a-43f0-9c51-5425e27a95f0" providerId="ADAL" clId="{F554B7FE-2A6A-454D-922F-5EC8B3D6EF3B}" dt="2023-12-18T12:29:39.103" v="192" actId="164"/>
          <ac:grpSpMkLst>
            <pc:docMk/>
            <pc:sldMk cId="4040479297" sldId="267"/>
            <ac:grpSpMk id="71" creationId="{53462143-98D5-BD95-E097-248D05CADFE8}"/>
          </ac:grpSpMkLst>
        </pc:grpChg>
        <pc:cxnChg chg="mod">
          <ac:chgData name="Pesendorfer, Jana" userId="6fdc9bbd-511a-43f0-9c51-5425e27a95f0" providerId="ADAL" clId="{F554B7FE-2A6A-454D-922F-5EC8B3D6EF3B}" dt="2023-12-18T12:26:25.070" v="122" actId="164"/>
          <ac:cxnSpMkLst>
            <pc:docMk/>
            <pc:sldMk cId="4040479297" sldId="267"/>
            <ac:cxnSpMk id="3" creationId="{4362B8C2-9A85-4D18-02C4-821CD9D42CA4}"/>
          </ac:cxnSpMkLst>
        </pc:cxnChg>
        <pc:cxnChg chg="mod">
          <ac:chgData name="Pesendorfer, Jana" userId="6fdc9bbd-511a-43f0-9c51-5425e27a95f0" providerId="ADAL" clId="{F554B7FE-2A6A-454D-922F-5EC8B3D6EF3B}" dt="2023-12-18T12:26:25.070" v="122" actId="164"/>
          <ac:cxnSpMkLst>
            <pc:docMk/>
            <pc:sldMk cId="4040479297" sldId="267"/>
            <ac:cxnSpMk id="4" creationId="{F35AA7BA-3F16-85A8-68A7-F3AC94A08C64}"/>
          </ac:cxnSpMkLst>
        </pc:cxnChg>
        <pc:cxnChg chg="mod">
          <ac:chgData name="Pesendorfer, Jana" userId="6fdc9bbd-511a-43f0-9c51-5425e27a95f0" providerId="ADAL" clId="{F554B7FE-2A6A-454D-922F-5EC8B3D6EF3B}" dt="2023-12-18T12:26:25.070" v="122" actId="164"/>
          <ac:cxnSpMkLst>
            <pc:docMk/>
            <pc:sldMk cId="4040479297" sldId="267"/>
            <ac:cxnSpMk id="5" creationId="{2569E9FC-6448-D2C7-37D0-2C5B04CBA03D}"/>
          </ac:cxnSpMkLst>
        </pc:cxnChg>
        <pc:cxnChg chg="mod">
          <ac:chgData name="Pesendorfer, Jana" userId="6fdc9bbd-511a-43f0-9c51-5425e27a95f0" providerId="ADAL" clId="{F554B7FE-2A6A-454D-922F-5EC8B3D6EF3B}" dt="2023-12-18T12:26:25.070" v="122" actId="164"/>
          <ac:cxnSpMkLst>
            <pc:docMk/>
            <pc:sldMk cId="4040479297" sldId="267"/>
            <ac:cxnSpMk id="6" creationId="{3711D5CF-BF64-681B-DBD9-3A685ADBABB9}"/>
          </ac:cxnSpMkLst>
        </pc:cxnChg>
        <pc:cxnChg chg="mod">
          <ac:chgData name="Pesendorfer, Jana" userId="6fdc9bbd-511a-43f0-9c51-5425e27a95f0" providerId="ADAL" clId="{F554B7FE-2A6A-454D-922F-5EC8B3D6EF3B}" dt="2023-12-18T12:26:25.070" v="122" actId="164"/>
          <ac:cxnSpMkLst>
            <pc:docMk/>
            <pc:sldMk cId="4040479297" sldId="267"/>
            <ac:cxnSpMk id="7" creationId="{950E4E0D-8A83-EDE8-301D-67DFCEDFC05A}"/>
          </ac:cxnSpMkLst>
        </pc:cxnChg>
        <pc:cxnChg chg="mod">
          <ac:chgData name="Pesendorfer, Jana" userId="6fdc9bbd-511a-43f0-9c51-5425e27a95f0" providerId="ADAL" clId="{F554B7FE-2A6A-454D-922F-5EC8B3D6EF3B}" dt="2023-12-18T12:26:25.070" v="122" actId="164"/>
          <ac:cxnSpMkLst>
            <pc:docMk/>
            <pc:sldMk cId="4040479297" sldId="267"/>
            <ac:cxnSpMk id="8" creationId="{132335D0-A43A-2DFD-BC3E-914B78576F97}"/>
          </ac:cxnSpMkLst>
        </pc:cxnChg>
        <pc:cxnChg chg="mod">
          <ac:chgData name="Pesendorfer, Jana" userId="6fdc9bbd-511a-43f0-9c51-5425e27a95f0" providerId="ADAL" clId="{F554B7FE-2A6A-454D-922F-5EC8B3D6EF3B}" dt="2023-12-18T12:26:25.070" v="122" actId="164"/>
          <ac:cxnSpMkLst>
            <pc:docMk/>
            <pc:sldMk cId="4040479297" sldId="267"/>
            <ac:cxnSpMk id="9" creationId="{6E770A64-C7FC-C65D-5D71-8C991B65004F}"/>
          </ac:cxnSpMkLst>
        </pc:cxnChg>
        <pc:cxnChg chg="mod">
          <ac:chgData name="Pesendorfer, Jana" userId="6fdc9bbd-511a-43f0-9c51-5425e27a95f0" providerId="ADAL" clId="{F554B7FE-2A6A-454D-922F-5EC8B3D6EF3B}" dt="2023-12-18T12:26:25.070" v="122" actId="164"/>
          <ac:cxnSpMkLst>
            <pc:docMk/>
            <pc:sldMk cId="4040479297" sldId="267"/>
            <ac:cxnSpMk id="10" creationId="{70F3798B-56D3-8513-ED4A-6AC465ADB1EA}"/>
          </ac:cxnSpMkLst>
        </pc:cxnChg>
        <pc:cxnChg chg="mod">
          <ac:chgData name="Pesendorfer, Jana" userId="6fdc9bbd-511a-43f0-9c51-5425e27a95f0" providerId="ADAL" clId="{F554B7FE-2A6A-454D-922F-5EC8B3D6EF3B}" dt="2023-12-18T12:26:25.070" v="122" actId="164"/>
          <ac:cxnSpMkLst>
            <pc:docMk/>
            <pc:sldMk cId="4040479297" sldId="267"/>
            <ac:cxnSpMk id="19" creationId="{595A19D8-6E78-3B47-25BA-6F4A09AC50CF}"/>
          </ac:cxnSpMkLst>
        </pc:cxnChg>
        <pc:cxnChg chg="mod">
          <ac:chgData name="Pesendorfer, Jana" userId="6fdc9bbd-511a-43f0-9c51-5425e27a95f0" providerId="ADAL" clId="{F554B7FE-2A6A-454D-922F-5EC8B3D6EF3B}" dt="2023-12-18T12:26:25.070" v="122" actId="164"/>
          <ac:cxnSpMkLst>
            <pc:docMk/>
            <pc:sldMk cId="4040479297" sldId="267"/>
            <ac:cxnSpMk id="20" creationId="{6D14A663-5888-B060-D6F9-A7B1EFC79CEA}"/>
          </ac:cxnSpMkLst>
        </pc:cxnChg>
        <pc:cxnChg chg="mod">
          <ac:chgData name="Pesendorfer, Jana" userId="6fdc9bbd-511a-43f0-9c51-5425e27a95f0" providerId="ADAL" clId="{F554B7FE-2A6A-454D-922F-5EC8B3D6EF3B}" dt="2023-12-18T12:26:25.070" v="122" actId="164"/>
          <ac:cxnSpMkLst>
            <pc:docMk/>
            <pc:sldMk cId="4040479297" sldId="267"/>
            <ac:cxnSpMk id="21" creationId="{62713A1E-577A-297B-F810-084E9C3BC30D}"/>
          </ac:cxnSpMkLst>
        </pc:cxnChg>
        <pc:cxnChg chg="mod">
          <ac:chgData name="Pesendorfer, Jana" userId="6fdc9bbd-511a-43f0-9c51-5425e27a95f0" providerId="ADAL" clId="{F554B7FE-2A6A-454D-922F-5EC8B3D6EF3B}" dt="2023-12-18T12:26:25.070" v="122" actId="164"/>
          <ac:cxnSpMkLst>
            <pc:docMk/>
            <pc:sldMk cId="4040479297" sldId="267"/>
            <ac:cxnSpMk id="22" creationId="{DC37B266-5469-B3E6-CAA4-A05B01AB1CE9}"/>
          </ac:cxnSpMkLst>
        </pc:cxnChg>
        <pc:cxnChg chg="mod">
          <ac:chgData name="Pesendorfer, Jana" userId="6fdc9bbd-511a-43f0-9c51-5425e27a95f0" providerId="ADAL" clId="{F554B7FE-2A6A-454D-922F-5EC8B3D6EF3B}" dt="2023-12-18T12:26:25.070" v="122" actId="164"/>
          <ac:cxnSpMkLst>
            <pc:docMk/>
            <pc:sldMk cId="4040479297" sldId="267"/>
            <ac:cxnSpMk id="23" creationId="{ECF95700-C824-4341-BABB-726EE9018BF1}"/>
          </ac:cxnSpMkLst>
        </pc:cxnChg>
        <pc:cxnChg chg="mod">
          <ac:chgData name="Pesendorfer, Jana" userId="6fdc9bbd-511a-43f0-9c51-5425e27a95f0" providerId="ADAL" clId="{F554B7FE-2A6A-454D-922F-5EC8B3D6EF3B}" dt="2023-12-18T12:26:25.070" v="122" actId="164"/>
          <ac:cxnSpMkLst>
            <pc:docMk/>
            <pc:sldMk cId="4040479297" sldId="267"/>
            <ac:cxnSpMk id="24" creationId="{DFEDBCC5-C0C9-CA87-4C21-63929AE6BB20}"/>
          </ac:cxnSpMkLst>
        </pc:cxnChg>
        <pc:cxnChg chg="mod">
          <ac:chgData name="Pesendorfer, Jana" userId="6fdc9bbd-511a-43f0-9c51-5425e27a95f0" providerId="ADAL" clId="{F554B7FE-2A6A-454D-922F-5EC8B3D6EF3B}" dt="2023-12-18T12:26:25.070" v="122" actId="164"/>
          <ac:cxnSpMkLst>
            <pc:docMk/>
            <pc:sldMk cId="4040479297" sldId="267"/>
            <ac:cxnSpMk id="25" creationId="{EC2EF41E-EFEA-D833-2EB4-9BBF0B347065}"/>
          </ac:cxnSpMkLst>
        </pc:cxnChg>
        <pc:cxnChg chg="mod">
          <ac:chgData name="Pesendorfer, Jana" userId="6fdc9bbd-511a-43f0-9c51-5425e27a95f0" providerId="ADAL" clId="{F554B7FE-2A6A-454D-922F-5EC8B3D6EF3B}" dt="2023-12-18T12:26:25.070" v="122" actId="164"/>
          <ac:cxnSpMkLst>
            <pc:docMk/>
            <pc:sldMk cId="4040479297" sldId="267"/>
            <ac:cxnSpMk id="26" creationId="{965661A0-0FDB-5C27-A7A7-B3458A4A06B9}"/>
          </ac:cxnSpMkLst>
        </pc:cxnChg>
        <pc:cxnChg chg="mod">
          <ac:chgData name="Pesendorfer, Jana" userId="6fdc9bbd-511a-43f0-9c51-5425e27a95f0" providerId="ADAL" clId="{F554B7FE-2A6A-454D-922F-5EC8B3D6EF3B}" dt="2023-12-18T12:26:25.070" v="122" actId="164"/>
          <ac:cxnSpMkLst>
            <pc:docMk/>
            <pc:sldMk cId="4040479297" sldId="267"/>
            <ac:cxnSpMk id="49" creationId="{32E8A634-BEF2-19B3-5181-375815D61925}"/>
          </ac:cxnSpMkLst>
        </pc:cxnChg>
        <pc:cxnChg chg="mod">
          <ac:chgData name="Pesendorfer, Jana" userId="6fdc9bbd-511a-43f0-9c51-5425e27a95f0" providerId="ADAL" clId="{F554B7FE-2A6A-454D-922F-5EC8B3D6EF3B}" dt="2023-12-18T12:26:25.070" v="122" actId="164"/>
          <ac:cxnSpMkLst>
            <pc:docMk/>
            <pc:sldMk cId="4040479297" sldId="267"/>
            <ac:cxnSpMk id="50" creationId="{57B2AA72-FE94-A311-379F-1F1330324547}"/>
          </ac:cxnSpMkLst>
        </pc:cxnChg>
        <pc:cxnChg chg="mod">
          <ac:chgData name="Pesendorfer, Jana" userId="6fdc9bbd-511a-43f0-9c51-5425e27a95f0" providerId="ADAL" clId="{F554B7FE-2A6A-454D-922F-5EC8B3D6EF3B}" dt="2023-12-18T12:26:25.070" v="122" actId="164"/>
          <ac:cxnSpMkLst>
            <pc:docMk/>
            <pc:sldMk cId="4040479297" sldId="267"/>
            <ac:cxnSpMk id="51" creationId="{DEBCB0A3-4C5E-ED45-A3E9-3F8FA3C2B55D}"/>
          </ac:cxnSpMkLst>
        </pc:cxnChg>
        <pc:cxnChg chg="mod">
          <ac:chgData name="Pesendorfer, Jana" userId="6fdc9bbd-511a-43f0-9c51-5425e27a95f0" providerId="ADAL" clId="{F554B7FE-2A6A-454D-922F-5EC8B3D6EF3B}" dt="2023-12-18T12:26:25.070" v="122" actId="164"/>
          <ac:cxnSpMkLst>
            <pc:docMk/>
            <pc:sldMk cId="4040479297" sldId="267"/>
            <ac:cxnSpMk id="52" creationId="{0B941C8D-72E7-2AF1-EAB5-D2CF6874E05B}"/>
          </ac:cxnSpMkLst>
        </pc:cxnChg>
        <pc:cxnChg chg="mod">
          <ac:chgData name="Pesendorfer, Jana" userId="6fdc9bbd-511a-43f0-9c51-5425e27a95f0" providerId="ADAL" clId="{F554B7FE-2A6A-454D-922F-5EC8B3D6EF3B}" dt="2023-12-18T12:26:25.070" v="122" actId="164"/>
          <ac:cxnSpMkLst>
            <pc:docMk/>
            <pc:sldMk cId="4040479297" sldId="267"/>
            <ac:cxnSpMk id="53" creationId="{E1064611-7749-5F7B-B857-E8DD66CBDF0B}"/>
          </ac:cxnSpMkLst>
        </pc:cxnChg>
        <pc:cxnChg chg="mod">
          <ac:chgData name="Pesendorfer, Jana" userId="6fdc9bbd-511a-43f0-9c51-5425e27a95f0" providerId="ADAL" clId="{F554B7FE-2A6A-454D-922F-5EC8B3D6EF3B}" dt="2023-12-18T12:26:25.070" v="122" actId="164"/>
          <ac:cxnSpMkLst>
            <pc:docMk/>
            <pc:sldMk cId="4040479297" sldId="267"/>
            <ac:cxnSpMk id="54" creationId="{6D4F90E3-8323-EAC8-BC7B-F77F55A1D01F}"/>
          </ac:cxnSpMkLst>
        </pc:cxnChg>
        <pc:cxnChg chg="mod">
          <ac:chgData name="Pesendorfer, Jana" userId="6fdc9bbd-511a-43f0-9c51-5425e27a95f0" providerId="ADAL" clId="{F554B7FE-2A6A-454D-922F-5EC8B3D6EF3B}" dt="2023-12-18T12:26:25.070" v="122" actId="164"/>
          <ac:cxnSpMkLst>
            <pc:docMk/>
            <pc:sldMk cId="4040479297" sldId="267"/>
            <ac:cxnSpMk id="55" creationId="{C43292A9-F323-9304-B1C3-B166CD6A20E7}"/>
          </ac:cxnSpMkLst>
        </pc:cxnChg>
        <pc:cxnChg chg="mod">
          <ac:chgData name="Pesendorfer, Jana" userId="6fdc9bbd-511a-43f0-9c51-5425e27a95f0" providerId="ADAL" clId="{F554B7FE-2A6A-454D-922F-5EC8B3D6EF3B}" dt="2023-12-18T12:26:25.070" v="122" actId="164"/>
          <ac:cxnSpMkLst>
            <pc:docMk/>
            <pc:sldMk cId="4040479297" sldId="267"/>
            <ac:cxnSpMk id="56" creationId="{97D8E76D-D1C1-08EE-7B56-DC41C2D43905}"/>
          </ac:cxnSpMkLst>
        </pc:cxnChg>
        <pc:cxnChg chg="mod">
          <ac:chgData name="Pesendorfer, Jana" userId="6fdc9bbd-511a-43f0-9c51-5425e27a95f0" providerId="ADAL" clId="{F554B7FE-2A6A-454D-922F-5EC8B3D6EF3B}" dt="2023-12-18T12:26:25.070" v="122" actId="164"/>
          <ac:cxnSpMkLst>
            <pc:docMk/>
            <pc:sldMk cId="4040479297" sldId="267"/>
            <ac:cxnSpMk id="57" creationId="{57C08B7A-8230-7823-10CF-3A6404E358B4}"/>
          </ac:cxnSpMkLst>
        </pc:cxnChg>
        <pc:cxnChg chg="mod">
          <ac:chgData name="Pesendorfer, Jana" userId="6fdc9bbd-511a-43f0-9c51-5425e27a95f0" providerId="ADAL" clId="{F554B7FE-2A6A-454D-922F-5EC8B3D6EF3B}" dt="2023-12-18T12:26:25.070" v="122" actId="164"/>
          <ac:cxnSpMkLst>
            <pc:docMk/>
            <pc:sldMk cId="4040479297" sldId="267"/>
            <ac:cxnSpMk id="58" creationId="{0FFB3B09-8FA5-A26C-09E1-9702100FE6A5}"/>
          </ac:cxnSpMkLst>
        </pc:cxnChg>
        <pc:cxnChg chg="mod">
          <ac:chgData name="Pesendorfer, Jana" userId="6fdc9bbd-511a-43f0-9c51-5425e27a95f0" providerId="ADAL" clId="{F554B7FE-2A6A-454D-922F-5EC8B3D6EF3B}" dt="2023-12-18T12:26:25.070" v="122" actId="164"/>
          <ac:cxnSpMkLst>
            <pc:docMk/>
            <pc:sldMk cId="4040479297" sldId="267"/>
            <ac:cxnSpMk id="59" creationId="{E3DAF7D7-AED9-0429-CD28-CD1D3091F350}"/>
          </ac:cxnSpMkLst>
        </pc:cxnChg>
        <pc:cxnChg chg="mod">
          <ac:chgData name="Pesendorfer, Jana" userId="6fdc9bbd-511a-43f0-9c51-5425e27a95f0" providerId="ADAL" clId="{F554B7FE-2A6A-454D-922F-5EC8B3D6EF3B}" dt="2023-12-18T12:26:25.070" v="122" actId="164"/>
          <ac:cxnSpMkLst>
            <pc:docMk/>
            <pc:sldMk cId="4040479297" sldId="267"/>
            <ac:cxnSpMk id="60" creationId="{8D20CF8E-AAAC-7348-49A0-721E94AF2AB1}"/>
          </ac:cxnSpMkLst>
        </pc:cxnChg>
        <pc:cxnChg chg="mod">
          <ac:chgData name="Pesendorfer, Jana" userId="6fdc9bbd-511a-43f0-9c51-5425e27a95f0" providerId="ADAL" clId="{F554B7FE-2A6A-454D-922F-5EC8B3D6EF3B}" dt="2023-12-18T12:26:25.070" v="122" actId="164"/>
          <ac:cxnSpMkLst>
            <pc:docMk/>
            <pc:sldMk cId="4040479297" sldId="267"/>
            <ac:cxnSpMk id="62" creationId="{818F12C2-5A82-E637-8511-16D414C5134D}"/>
          </ac:cxnSpMkLst>
        </pc:cxnChg>
        <pc:cxnChg chg="mod">
          <ac:chgData name="Pesendorfer, Jana" userId="6fdc9bbd-511a-43f0-9c51-5425e27a95f0" providerId="ADAL" clId="{F554B7FE-2A6A-454D-922F-5EC8B3D6EF3B}" dt="2023-12-18T12:26:25.070" v="122" actId="164"/>
          <ac:cxnSpMkLst>
            <pc:docMk/>
            <pc:sldMk cId="4040479297" sldId="267"/>
            <ac:cxnSpMk id="63" creationId="{BD3EFED4-D17C-3D04-D9AE-C3E9F2C3495F}"/>
          </ac:cxnSpMkLst>
        </pc:cxnChg>
      </pc:sldChg>
      <pc:sldChg chg="addSp delSp modSp add mod">
        <pc:chgData name="Pesendorfer, Jana" userId="6fdc9bbd-511a-43f0-9c51-5425e27a95f0" providerId="ADAL" clId="{F554B7FE-2A6A-454D-922F-5EC8B3D6EF3B}" dt="2023-12-18T12:38:43.569" v="412" actId="478"/>
        <pc:sldMkLst>
          <pc:docMk/>
          <pc:sldMk cId="2955273941" sldId="268"/>
        </pc:sldMkLst>
        <pc:grpChg chg="mod">
          <ac:chgData name="Pesendorfer, Jana" userId="6fdc9bbd-511a-43f0-9c51-5425e27a95f0" providerId="ADAL" clId="{F554B7FE-2A6A-454D-922F-5EC8B3D6EF3B}" dt="2023-12-18T12:36:11.006" v="408" actId="164"/>
          <ac:grpSpMkLst>
            <pc:docMk/>
            <pc:sldMk cId="2955273941" sldId="268"/>
            <ac:grpSpMk id="71" creationId="{53462143-98D5-BD95-E097-248D05CADFE8}"/>
          </ac:grpSpMkLst>
        </pc:grpChg>
        <pc:grpChg chg="add mod">
          <ac:chgData name="Pesendorfer, Jana" userId="6fdc9bbd-511a-43f0-9c51-5425e27a95f0" providerId="ADAL" clId="{F554B7FE-2A6A-454D-922F-5EC8B3D6EF3B}" dt="2023-12-18T12:36:11.006" v="408" actId="164"/>
          <ac:grpSpMkLst>
            <pc:docMk/>
            <pc:sldMk cId="2955273941" sldId="268"/>
            <ac:grpSpMk id="72" creationId="{45278600-34C9-E89F-45E8-292A95C0BBFB}"/>
          </ac:grpSpMkLst>
        </pc:grpChg>
        <pc:cxnChg chg="del mod">
          <ac:chgData name="Pesendorfer, Jana" userId="6fdc9bbd-511a-43f0-9c51-5425e27a95f0" providerId="ADAL" clId="{F554B7FE-2A6A-454D-922F-5EC8B3D6EF3B}" dt="2023-12-18T12:38:40.126" v="410" actId="478"/>
          <ac:cxnSpMkLst>
            <pc:docMk/>
            <pc:sldMk cId="2955273941" sldId="268"/>
            <ac:cxnSpMk id="57" creationId="{57C08B7A-8230-7823-10CF-3A6404E358B4}"/>
          </ac:cxnSpMkLst>
        </pc:cxnChg>
        <pc:cxnChg chg="del mod">
          <ac:chgData name="Pesendorfer, Jana" userId="6fdc9bbd-511a-43f0-9c51-5425e27a95f0" providerId="ADAL" clId="{F554B7FE-2A6A-454D-922F-5EC8B3D6EF3B}" dt="2023-12-18T12:38:38.446" v="409" actId="478"/>
          <ac:cxnSpMkLst>
            <pc:docMk/>
            <pc:sldMk cId="2955273941" sldId="268"/>
            <ac:cxnSpMk id="58" creationId="{0FFB3B09-8FA5-A26C-09E1-9702100FE6A5}"/>
          </ac:cxnSpMkLst>
        </pc:cxnChg>
        <pc:cxnChg chg="del mod">
          <ac:chgData name="Pesendorfer, Jana" userId="6fdc9bbd-511a-43f0-9c51-5425e27a95f0" providerId="ADAL" clId="{F554B7FE-2A6A-454D-922F-5EC8B3D6EF3B}" dt="2023-12-18T12:38:43.569" v="412" actId="478"/>
          <ac:cxnSpMkLst>
            <pc:docMk/>
            <pc:sldMk cId="2955273941" sldId="268"/>
            <ac:cxnSpMk id="62" creationId="{818F12C2-5A82-E637-8511-16D414C5134D}"/>
          </ac:cxnSpMkLst>
        </pc:cxnChg>
        <pc:cxnChg chg="del mod">
          <ac:chgData name="Pesendorfer, Jana" userId="6fdc9bbd-511a-43f0-9c51-5425e27a95f0" providerId="ADAL" clId="{F554B7FE-2A6A-454D-922F-5EC8B3D6EF3B}" dt="2023-12-18T12:38:41.791" v="411" actId="478"/>
          <ac:cxnSpMkLst>
            <pc:docMk/>
            <pc:sldMk cId="2955273941" sldId="268"/>
            <ac:cxnSpMk id="63" creationId="{BD3EFED4-D17C-3D04-D9AE-C3E9F2C3495F}"/>
          </ac:cxnSpMkLst>
        </pc:cxnChg>
        <pc:cxnChg chg="add mod">
          <ac:chgData name="Pesendorfer, Jana" userId="6fdc9bbd-511a-43f0-9c51-5425e27a95f0" providerId="ADAL" clId="{F554B7FE-2A6A-454D-922F-5EC8B3D6EF3B}" dt="2023-12-18T12:36:11.006" v="408" actId="164"/>
          <ac:cxnSpMkLst>
            <pc:docMk/>
            <pc:sldMk cId="2955273941" sldId="268"/>
            <ac:cxnSpMk id="65" creationId="{6DBDAF05-46B2-47E3-1EF9-F09C63D910CE}"/>
          </ac:cxnSpMkLst>
        </pc:cxnChg>
        <pc:cxnChg chg="add mod">
          <ac:chgData name="Pesendorfer, Jana" userId="6fdc9bbd-511a-43f0-9c51-5425e27a95f0" providerId="ADAL" clId="{F554B7FE-2A6A-454D-922F-5EC8B3D6EF3B}" dt="2023-12-18T12:36:11.006" v="408" actId="164"/>
          <ac:cxnSpMkLst>
            <pc:docMk/>
            <pc:sldMk cId="2955273941" sldId="268"/>
            <ac:cxnSpMk id="66" creationId="{346F26AD-2095-4729-89BF-39BB5145D503}"/>
          </ac:cxnSpMkLst>
        </pc:cxnChg>
        <pc:cxnChg chg="add mod">
          <ac:chgData name="Pesendorfer, Jana" userId="6fdc9bbd-511a-43f0-9c51-5425e27a95f0" providerId="ADAL" clId="{F554B7FE-2A6A-454D-922F-5EC8B3D6EF3B}" dt="2023-12-18T12:36:11.006" v="408" actId="164"/>
          <ac:cxnSpMkLst>
            <pc:docMk/>
            <pc:sldMk cId="2955273941" sldId="268"/>
            <ac:cxnSpMk id="67" creationId="{B62F0144-30D2-8150-07CE-DEE821B7057C}"/>
          </ac:cxnSpMkLst>
        </pc:cxnChg>
        <pc:cxnChg chg="add del mod">
          <ac:chgData name="Pesendorfer, Jana" userId="6fdc9bbd-511a-43f0-9c51-5425e27a95f0" providerId="ADAL" clId="{F554B7FE-2A6A-454D-922F-5EC8B3D6EF3B}" dt="2023-12-18T12:34:22.536" v="232" actId="478"/>
          <ac:cxnSpMkLst>
            <pc:docMk/>
            <pc:sldMk cId="2955273941" sldId="268"/>
            <ac:cxnSpMk id="68" creationId="{584F2138-AAD3-B6F5-2A56-8C9AE406061A}"/>
          </ac:cxnSpMkLst>
        </pc:cxnChg>
        <pc:cxnChg chg="add mod">
          <ac:chgData name="Pesendorfer, Jana" userId="6fdc9bbd-511a-43f0-9c51-5425e27a95f0" providerId="ADAL" clId="{F554B7FE-2A6A-454D-922F-5EC8B3D6EF3B}" dt="2023-12-18T12:36:11.006" v="408" actId="164"/>
          <ac:cxnSpMkLst>
            <pc:docMk/>
            <pc:sldMk cId="2955273941" sldId="268"/>
            <ac:cxnSpMk id="69" creationId="{6C527E1F-F1D8-5977-76BA-33E32833D4DF}"/>
          </ac:cxnSpMkLst>
        </pc:cxnChg>
      </pc:sldChg>
    </pc:docChg>
  </pc:docChgLst>
  <pc:docChgLst>
    <pc:chgData name="Pesendorfer, Jana" userId="6fdc9bbd-511a-43f0-9c51-5425e27a95f0" providerId="ADAL" clId="{9E19E102-F723-47C9-8023-38A968EF9857}"/>
    <pc:docChg chg="undo custSel modSld">
      <pc:chgData name="Pesendorfer, Jana" userId="6fdc9bbd-511a-43f0-9c51-5425e27a95f0" providerId="ADAL" clId="{9E19E102-F723-47C9-8023-38A968EF9857}" dt="2023-12-20T13:30:00.766" v="28" actId="1076"/>
      <pc:docMkLst>
        <pc:docMk/>
      </pc:docMkLst>
      <pc:sldChg chg="addSp modSp mod">
        <pc:chgData name="Pesendorfer, Jana" userId="6fdc9bbd-511a-43f0-9c51-5425e27a95f0" providerId="ADAL" clId="{9E19E102-F723-47C9-8023-38A968EF9857}" dt="2023-12-20T13:30:00.766" v="28" actId="1076"/>
        <pc:sldMkLst>
          <pc:docMk/>
          <pc:sldMk cId="1474409233" sldId="261"/>
        </pc:sldMkLst>
        <pc:spChg chg="mod">
          <ac:chgData name="Pesendorfer, Jana" userId="6fdc9bbd-511a-43f0-9c51-5425e27a95f0" providerId="ADAL" clId="{9E19E102-F723-47C9-8023-38A968EF9857}" dt="2023-12-20T13:18:31.542" v="0" actId="2711"/>
          <ac:spMkLst>
            <pc:docMk/>
            <pc:sldMk cId="1474409233" sldId="261"/>
            <ac:spMk id="2" creationId="{3C007891-5436-F697-A78A-3EF854CA40A6}"/>
          </ac:spMkLst>
        </pc:spChg>
        <pc:spChg chg="mod">
          <ac:chgData name="Pesendorfer, Jana" userId="6fdc9bbd-511a-43f0-9c51-5425e27a95f0" providerId="ADAL" clId="{9E19E102-F723-47C9-8023-38A968EF9857}" dt="2023-12-20T13:18:31.542" v="0" actId="2711"/>
          <ac:spMkLst>
            <pc:docMk/>
            <pc:sldMk cId="1474409233" sldId="261"/>
            <ac:spMk id="4" creationId="{D33CCD4F-7F30-9AEE-AB54-F9C76831BBAD}"/>
          </ac:spMkLst>
        </pc:spChg>
        <pc:spChg chg="mod">
          <ac:chgData name="Pesendorfer, Jana" userId="6fdc9bbd-511a-43f0-9c51-5425e27a95f0" providerId="ADAL" clId="{9E19E102-F723-47C9-8023-38A968EF9857}" dt="2023-12-20T13:18:31.542" v="0" actId="2711"/>
          <ac:spMkLst>
            <pc:docMk/>
            <pc:sldMk cId="1474409233" sldId="261"/>
            <ac:spMk id="8" creationId="{70FBB315-1748-003F-3619-6CE3C32D0FC6}"/>
          </ac:spMkLst>
        </pc:spChg>
        <pc:spChg chg="mod">
          <ac:chgData name="Pesendorfer, Jana" userId="6fdc9bbd-511a-43f0-9c51-5425e27a95f0" providerId="ADAL" clId="{9E19E102-F723-47C9-8023-38A968EF9857}" dt="2023-12-20T13:18:31.542" v="0" actId="2711"/>
          <ac:spMkLst>
            <pc:docMk/>
            <pc:sldMk cId="1474409233" sldId="261"/>
            <ac:spMk id="9" creationId="{41F7B40B-15AE-908D-93EF-3509A3761A57}"/>
          </ac:spMkLst>
        </pc:spChg>
        <pc:spChg chg="add mod">
          <ac:chgData name="Pesendorfer, Jana" userId="6fdc9bbd-511a-43f0-9c51-5425e27a95f0" providerId="ADAL" clId="{9E19E102-F723-47C9-8023-38A968EF9857}" dt="2023-12-20T13:30:00.766" v="28" actId="1076"/>
          <ac:spMkLst>
            <pc:docMk/>
            <pc:sldMk cId="1474409233" sldId="261"/>
            <ac:spMk id="14" creationId="{07712363-37AC-C9FA-1699-1B7DB7E212EC}"/>
          </ac:spMkLst>
        </pc:spChg>
        <pc:spChg chg="mod">
          <ac:chgData name="Pesendorfer, Jana" userId="6fdc9bbd-511a-43f0-9c51-5425e27a95f0" providerId="ADAL" clId="{9E19E102-F723-47C9-8023-38A968EF9857}" dt="2023-12-20T13:18:31.542" v="0" actId="2711"/>
          <ac:spMkLst>
            <pc:docMk/>
            <pc:sldMk cId="1474409233" sldId="261"/>
            <ac:spMk id="17" creationId="{F8D26B51-7913-18AE-0450-096380B0913C}"/>
          </ac:spMkLst>
        </pc:spChg>
        <pc:spChg chg="mod">
          <ac:chgData name="Pesendorfer, Jana" userId="6fdc9bbd-511a-43f0-9c51-5425e27a95f0" providerId="ADAL" clId="{9E19E102-F723-47C9-8023-38A968EF9857}" dt="2023-12-20T13:18:31.542" v="0" actId="2711"/>
          <ac:spMkLst>
            <pc:docMk/>
            <pc:sldMk cId="1474409233" sldId="261"/>
            <ac:spMk id="18" creationId="{CA7ED3BB-8F0A-E8B7-BAE9-502D21289A6D}"/>
          </ac:spMkLst>
        </pc:spChg>
        <pc:spChg chg="mod">
          <ac:chgData name="Pesendorfer, Jana" userId="6fdc9bbd-511a-43f0-9c51-5425e27a95f0" providerId="ADAL" clId="{9E19E102-F723-47C9-8023-38A968EF9857}" dt="2023-12-20T13:18:31.542" v="0" actId="2711"/>
          <ac:spMkLst>
            <pc:docMk/>
            <pc:sldMk cId="1474409233" sldId="261"/>
            <ac:spMk id="23" creationId="{5AE255FF-07E8-ED84-0F69-3796FBF6EDFA}"/>
          </ac:spMkLst>
        </pc:spChg>
        <pc:spChg chg="mod">
          <ac:chgData name="Pesendorfer, Jana" userId="6fdc9bbd-511a-43f0-9c51-5425e27a95f0" providerId="ADAL" clId="{9E19E102-F723-47C9-8023-38A968EF9857}" dt="2023-12-20T13:18:31.542" v="0" actId="2711"/>
          <ac:spMkLst>
            <pc:docMk/>
            <pc:sldMk cId="1474409233" sldId="261"/>
            <ac:spMk id="26" creationId="{13566D1C-4CC5-C0C7-5E6D-7266B2AB0A21}"/>
          </ac:spMkLst>
        </pc:spChg>
        <pc:spChg chg="mod">
          <ac:chgData name="Pesendorfer, Jana" userId="6fdc9bbd-511a-43f0-9c51-5425e27a95f0" providerId="ADAL" clId="{9E19E102-F723-47C9-8023-38A968EF9857}" dt="2023-12-20T13:18:31.542" v="0" actId="2711"/>
          <ac:spMkLst>
            <pc:docMk/>
            <pc:sldMk cId="1474409233" sldId="261"/>
            <ac:spMk id="27" creationId="{042AF2D5-F54F-87E1-77F5-A9A18F2C3049}"/>
          </ac:spMkLst>
        </pc:spChg>
        <pc:spChg chg="mod">
          <ac:chgData name="Pesendorfer, Jana" userId="6fdc9bbd-511a-43f0-9c51-5425e27a95f0" providerId="ADAL" clId="{9E19E102-F723-47C9-8023-38A968EF9857}" dt="2023-12-20T13:18:31.542" v="0" actId="2711"/>
          <ac:spMkLst>
            <pc:docMk/>
            <pc:sldMk cId="1474409233" sldId="261"/>
            <ac:spMk id="29" creationId="{B0D69546-81F1-FD0D-94A1-28AED4476A5C}"/>
          </ac:spMkLst>
        </pc:spChg>
        <pc:spChg chg="mod">
          <ac:chgData name="Pesendorfer, Jana" userId="6fdc9bbd-511a-43f0-9c51-5425e27a95f0" providerId="ADAL" clId="{9E19E102-F723-47C9-8023-38A968EF9857}" dt="2023-12-20T13:18:31.542" v="0" actId="2711"/>
          <ac:spMkLst>
            <pc:docMk/>
            <pc:sldMk cId="1474409233" sldId="261"/>
            <ac:spMk id="30" creationId="{67865089-DFC0-9273-012F-04ADD1E8A0CB}"/>
          </ac:spMkLst>
        </pc:spChg>
        <pc:spChg chg="mod">
          <ac:chgData name="Pesendorfer, Jana" userId="6fdc9bbd-511a-43f0-9c51-5425e27a95f0" providerId="ADAL" clId="{9E19E102-F723-47C9-8023-38A968EF9857}" dt="2023-12-20T13:18:31.542" v="0" actId="2711"/>
          <ac:spMkLst>
            <pc:docMk/>
            <pc:sldMk cId="1474409233" sldId="261"/>
            <ac:spMk id="31" creationId="{71B0A045-97E8-637D-B968-D499C1E9283C}"/>
          </ac:spMkLst>
        </pc:spChg>
        <pc:spChg chg="mod">
          <ac:chgData name="Pesendorfer, Jana" userId="6fdc9bbd-511a-43f0-9c51-5425e27a95f0" providerId="ADAL" clId="{9E19E102-F723-47C9-8023-38A968EF9857}" dt="2023-12-20T13:18:31.542" v="0" actId="2711"/>
          <ac:spMkLst>
            <pc:docMk/>
            <pc:sldMk cId="1474409233" sldId="261"/>
            <ac:spMk id="37" creationId="{4E6150E1-8831-A65C-6A58-3AC98D7F2374}"/>
          </ac:spMkLst>
        </pc:spChg>
        <pc:spChg chg="mod">
          <ac:chgData name="Pesendorfer, Jana" userId="6fdc9bbd-511a-43f0-9c51-5425e27a95f0" providerId="ADAL" clId="{9E19E102-F723-47C9-8023-38A968EF9857}" dt="2023-12-20T13:20:03.530" v="23" actId="14100"/>
          <ac:spMkLst>
            <pc:docMk/>
            <pc:sldMk cId="1474409233" sldId="261"/>
            <ac:spMk id="49" creationId="{90D879B8-44AC-3999-0852-634A7402B1C0}"/>
          </ac:spMkLst>
        </pc:spChg>
        <pc:spChg chg="mod">
          <ac:chgData name="Pesendorfer, Jana" userId="6fdc9bbd-511a-43f0-9c51-5425e27a95f0" providerId="ADAL" clId="{9E19E102-F723-47C9-8023-38A968EF9857}" dt="2023-12-20T13:18:31.542" v="0" actId="2711"/>
          <ac:spMkLst>
            <pc:docMk/>
            <pc:sldMk cId="1474409233" sldId="261"/>
            <ac:spMk id="53" creationId="{88B6822E-274B-5A00-D308-C76EF1A9A2FA}"/>
          </ac:spMkLst>
        </pc:spChg>
        <pc:spChg chg="mod">
          <ac:chgData name="Pesendorfer, Jana" userId="6fdc9bbd-511a-43f0-9c51-5425e27a95f0" providerId="ADAL" clId="{9E19E102-F723-47C9-8023-38A968EF9857}" dt="2023-12-20T13:18:37.569" v="2" actId="1076"/>
          <ac:spMkLst>
            <pc:docMk/>
            <pc:sldMk cId="1474409233" sldId="261"/>
            <ac:spMk id="61" creationId="{91A23CB5-89AA-8F92-E90B-F5891B8DD950}"/>
          </ac:spMkLst>
        </pc:spChg>
        <pc:spChg chg="mod">
          <ac:chgData name="Pesendorfer, Jana" userId="6fdc9bbd-511a-43f0-9c51-5425e27a95f0" providerId="ADAL" clId="{9E19E102-F723-47C9-8023-38A968EF9857}" dt="2023-12-20T13:18:43.612" v="4" actId="1076"/>
          <ac:spMkLst>
            <pc:docMk/>
            <pc:sldMk cId="1474409233" sldId="261"/>
            <ac:spMk id="62" creationId="{A714DB98-DC63-7A5A-92E1-D4FAD24D11DA}"/>
          </ac:spMkLst>
        </pc:spChg>
        <pc:spChg chg="mod">
          <ac:chgData name="Pesendorfer, Jana" userId="6fdc9bbd-511a-43f0-9c51-5425e27a95f0" providerId="ADAL" clId="{9E19E102-F723-47C9-8023-38A968EF9857}" dt="2023-12-20T13:20:09.648" v="24" actId="14100"/>
          <ac:spMkLst>
            <pc:docMk/>
            <pc:sldMk cId="1474409233" sldId="261"/>
            <ac:spMk id="63" creationId="{4208072E-0690-C79A-797C-E22DAFDD33CD}"/>
          </ac:spMkLst>
        </pc:spChg>
        <pc:spChg chg="mod">
          <ac:chgData name="Pesendorfer, Jana" userId="6fdc9bbd-511a-43f0-9c51-5425e27a95f0" providerId="ADAL" clId="{9E19E102-F723-47C9-8023-38A968EF9857}" dt="2023-12-20T13:18:31.542" v="0" actId="2711"/>
          <ac:spMkLst>
            <pc:docMk/>
            <pc:sldMk cId="1474409233" sldId="261"/>
            <ac:spMk id="69" creationId="{2D6555C1-29B4-27FD-793E-3FE8F6DE23E6}"/>
          </ac:spMkLst>
        </pc:spChg>
        <pc:spChg chg="mod">
          <ac:chgData name="Pesendorfer, Jana" userId="6fdc9bbd-511a-43f0-9c51-5425e27a95f0" providerId="ADAL" clId="{9E19E102-F723-47C9-8023-38A968EF9857}" dt="2023-12-20T13:19:45.716" v="17" actId="1076"/>
          <ac:spMkLst>
            <pc:docMk/>
            <pc:sldMk cId="1474409233" sldId="261"/>
            <ac:spMk id="73" creationId="{36984A6D-51E7-1290-C6A9-4C8D48D9DD82}"/>
          </ac:spMkLst>
        </pc:spChg>
        <pc:spChg chg="mod">
          <ac:chgData name="Pesendorfer, Jana" userId="6fdc9bbd-511a-43f0-9c51-5425e27a95f0" providerId="ADAL" clId="{9E19E102-F723-47C9-8023-38A968EF9857}" dt="2023-12-20T13:18:31.542" v="0" actId="2711"/>
          <ac:spMkLst>
            <pc:docMk/>
            <pc:sldMk cId="1474409233" sldId="261"/>
            <ac:spMk id="81" creationId="{54542469-1E44-8D18-DDE6-9DD70F0EE88F}"/>
          </ac:spMkLst>
        </pc:spChg>
        <pc:spChg chg="mod">
          <ac:chgData name="Pesendorfer, Jana" userId="6fdc9bbd-511a-43f0-9c51-5425e27a95f0" providerId="ADAL" clId="{9E19E102-F723-47C9-8023-38A968EF9857}" dt="2023-12-20T13:18:31.542" v="0" actId="2711"/>
          <ac:spMkLst>
            <pc:docMk/>
            <pc:sldMk cId="1474409233" sldId="261"/>
            <ac:spMk id="90" creationId="{C78DD97E-ABA2-23F2-6137-C9373A8DCEEC}"/>
          </ac:spMkLst>
        </pc:spChg>
        <pc:spChg chg="mod">
          <ac:chgData name="Pesendorfer, Jana" userId="6fdc9bbd-511a-43f0-9c51-5425e27a95f0" providerId="ADAL" clId="{9E19E102-F723-47C9-8023-38A968EF9857}" dt="2023-12-20T13:18:59.469" v="8" actId="1076"/>
          <ac:spMkLst>
            <pc:docMk/>
            <pc:sldMk cId="1474409233" sldId="261"/>
            <ac:spMk id="91" creationId="{39718C78-B343-A5A0-6FD5-50CBD1312745}"/>
          </ac:spMkLst>
        </pc:spChg>
        <pc:spChg chg="mod">
          <ac:chgData name="Pesendorfer, Jana" userId="6fdc9bbd-511a-43f0-9c51-5425e27a95f0" providerId="ADAL" clId="{9E19E102-F723-47C9-8023-38A968EF9857}" dt="2023-12-20T13:18:53.018" v="6" actId="1076"/>
          <ac:spMkLst>
            <pc:docMk/>
            <pc:sldMk cId="1474409233" sldId="261"/>
            <ac:spMk id="92" creationId="{FE665FBD-F1CE-D0A9-D680-CB54493FBF06}"/>
          </ac:spMkLst>
        </pc:spChg>
        <pc:cxnChg chg="mod">
          <ac:chgData name="Pesendorfer, Jana" userId="6fdc9bbd-511a-43f0-9c51-5425e27a95f0" providerId="ADAL" clId="{9E19E102-F723-47C9-8023-38A968EF9857}" dt="2023-12-20T13:20:03.530" v="23" actId="14100"/>
          <ac:cxnSpMkLst>
            <pc:docMk/>
            <pc:sldMk cId="1474409233" sldId="261"/>
            <ac:cxnSpMk id="51" creationId="{B3AE6659-DF30-8DCC-594D-1FD44D7D39A6}"/>
          </ac:cxnSpMkLst>
        </pc:cxnChg>
        <pc:cxnChg chg="mod">
          <ac:chgData name="Pesendorfer, Jana" userId="6fdc9bbd-511a-43f0-9c51-5425e27a95f0" providerId="ADAL" clId="{9E19E102-F723-47C9-8023-38A968EF9857}" dt="2023-12-20T13:18:31.542" v="0" actId="2711"/>
          <ac:cxnSpMkLst>
            <pc:docMk/>
            <pc:sldMk cId="1474409233" sldId="261"/>
            <ac:cxnSpMk id="54" creationId="{0C58C76E-AEAE-7432-8FE9-A7C867E12579}"/>
          </ac:cxnSpMkLst>
        </pc:cxnChg>
        <pc:cxnChg chg="mod">
          <ac:chgData name="Pesendorfer, Jana" userId="6fdc9bbd-511a-43f0-9c51-5425e27a95f0" providerId="ADAL" clId="{9E19E102-F723-47C9-8023-38A968EF9857}" dt="2023-12-20T13:20:09.648" v="24" actId="14100"/>
          <ac:cxnSpMkLst>
            <pc:docMk/>
            <pc:sldMk cId="1474409233" sldId="261"/>
            <ac:cxnSpMk id="64" creationId="{CC864295-9E58-7FEB-B5D3-143CAD0A29B6}"/>
          </ac:cxnSpMkLst>
        </pc:cxnChg>
        <pc:cxnChg chg="mod">
          <ac:chgData name="Pesendorfer, Jana" userId="6fdc9bbd-511a-43f0-9c51-5425e27a95f0" providerId="ADAL" clId="{9E19E102-F723-47C9-8023-38A968EF9857}" dt="2023-12-20T13:18:31.542" v="0" actId="2711"/>
          <ac:cxnSpMkLst>
            <pc:docMk/>
            <pc:sldMk cId="1474409233" sldId="261"/>
            <ac:cxnSpMk id="70" creationId="{7F011ADC-1878-461E-632D-BE855B751864}"/>
          </ac:cxnSpMkLst>
        </pc:cxnChg>
        <pc:cxnChg chg="mod">
          <ac:chgData name="Pesendorfer, Jana" userId="6fdc9bbd-511a-43f0-9c51-5425e27a95f0" providerId="ADAL" clId="{9E19E102-F723-47C9-8023-38A968EF9857}" dt="2023-12-20T13:18:31.542" v="0" actId="2711"/>
          <ac:cxnSpMkLst>
            <pc:docMk/>
            <pc:sldMk cId="1474409233" sldId="261"/>
            <ac:cxnSpMk id="84" creationId="{909EF596-A924-85F0-7E6D-FDA048738B3A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F493-68C4-4222-B828-B07C4818BDF1}" type="datetimeFigureOut">
              <a:rPr lang="de-DE" smtClean="0"/>
              <a:t>20.12.2023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3106-9770-4104-B01D-68D2AF9F93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477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F493-68C4-4222-B828-B07C4818BDF1}" type="datetimeFigureOut">
              <a:rPr lang="de-DE" smtClean="0"/>
              <a:t>20.12.2023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3106-9770-4104-B01D-68D2AF9F93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746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F493-68C4-4222-B828-B07C4818BDF1}" type="datetimeFigureOut">
              <a:rPr lang="de-DE" smtClean="0"/>
              <a:t>20.12.2023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3106-9770-4104-B01D-68D2AF9F93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313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F493-68C4-4222-B828-B07C4818BDF1}" type="datetimeFigureOut">
              <a:rPr lang="de-DE" smtClean="0"/>
              <a:t>20.12.2023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3106-9770-4104-B01D-68D2AF9F93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3109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F493-68C4-4222-B828-B07C4818BDF1}" type="datetimeFigureOut">
              <a:rPr lang="de-DE" smtClean="0"/>
              <a:t>20.12.2023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3106-9770-4104-B01D-68D2AF9F93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190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F493-68C4-4222-B828-B07C4818BDF1}" type="datetimeFigureOut">
              <a:rPr lang="de-DE" smtClean="0"/>
              <a:t>20.12.2023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3106-9770-4104-B01D-68D2AF9F93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6634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F493-68C4-4222-B828-B07C4818BDF1}" type="datetimeFigureOut">
              <a:rPr lang="de-DE" smtClean="0"/>
              <a:t>20.12.2023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3106-9770-4104-B01D-68D2AF9F93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4322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F493-68C4-4222-B828-B07C4818BDF1}" type="datetimeFigureOut">
              <a:rPr lang="de-DE" smtClean="0"/>
              <a:t>20.12.2023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3106-9770-4104-B01D-68D2AF9F93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5501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F493-68C4-4222-B828-B07C4818BDF1}" type="datetimeFigureOut">
              <a:rPr lang="de-DE" smtClean="0"/>
              <a:t>20.12.2023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3106-9770-4104-B01D-68D2AF9F93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992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F493-68C4-4222-B828-B07C4818BDF1}" type="datetimeFigureOut">
              <a:rPr lang="de-DE" smtClean="0"/>
              <a:t>20.12.2023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3106-9770-4104-B01D-68D2AF9F93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531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F493-68C4-4222-B828-B07C4818BDF1}" type="datetimeFigureOut">
              <a:rPr lang="de-DE" smtClean="0"/>
              <a:t>20.12.2023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3106-9770-4104-B01D-68D2AF9F93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8251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0F493-68C4-4222-B828-B07C4818BDF1}" type="datetimeFigureOut">
              <a:rPr lang="de-DE" smtClean="0"/>
              <a:t>20.12.2023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23106-9770-4104-B01D-68D2AF9F93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7802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Gruppieren 92">
            <a:extLst>
              <a:ext uri="{FF2B5EF4-FFF2-40B4-BE49-F238E27FC236}">
                <a16:creationId xmlns:a16="http://schemas.microsoft.com/office/drawing/2014/main" id="{27EB8990-595E-EF52-E44A-A674D089871A}"/>
              </a:ext>
            </a:extLst>
          </p:cNvPr>
          <p:cNvGrpSpPr/>
          <p:nvPr/>
        </p:nvGrpSpPr>
        <p:grpSpPr>
          <a:xfrm>
            <a:off x="278224" y="837844"/>
            <a:ext cx="8715329" cy="4551581"/>
            <a:chOff x="278224" y="837844"/>
            <a:chExt cx="8715329" cy="4551581"/>
          </a:xfrm>
        </p:grpSpPr>
        <p:grpSp>
          <p:nvGrpSpPr>
            <p:cNvPr id="48" name="Gruppieren 47">
              <a:extLst>
                <a:ext uri="{FF2B5EF4-FFF2-40B4-BE49-F238E27FC236}">
                  <a16:creationId xmlns:a16="http://schemas.microsoft.com/office/drawing/2014/main" id="{D7FC6256-E788-460D-6EB1-67F6724CFC71}"/>
                </a:ext>
              </a:extLst>
            </p:cNvPr>
            <p:cNvGrpSpPr/>
            <p:nvPr/>
          </p:nvGrpSpPr>
          <p:grpSpPr>
            <a:xfrm>
              <a:off x="1728441" y="1276779"/>
              <a:ext cx="5675970" cy="3247062"/>
              <a:chOff x="1728441" y="1276779"/>
              <a:chExt cx="5675970" cy="3247062"/>
            </a:xfrm>
          </p:grpSpPr>
          <p:sp>
            <p:nvSpPr>
              <p:cNvPr id="23" name="Rechteck: abgerundete Ecken 22">
                <a:extLst>
                  <a:ext uri="{FF2B5EF4-FFF2-40B4-BE49-F238E27FC236}">
                    <a16:creationId xmlns:a16="http://schemas.microsoft.com/office/drawing/2014/main" id="{5AE255FF-07E8-ED84-0F69-3796FBF6EDFA}"/>
                  </a:ext>
                </a:extLst>
              </p:cNvPr>
              <p:cNvSpPr/>
              <p:nvPr/>
            </p:nvSpPr>
            <p:spPr>
              <a:xfrm>
                <a:off x="5084850" y="2615841"/>
                <a:ext cx="1908000" cy="1908000"/>
              </a:xfrm>
              <a:prstGeom prst="roundRect">
                <a:avLst/>
              </a:prstGeom>
              <a:gradFill>
                <a:gsLst>
                  <a:gs pos="75000">
                    <a:schemeClr val="bg1"/>
                  </a:gs>
                  <a:gs pos="72000">
                    <a:srgbClr val="69D78B"/>
                  </a:gs>
                </a:gsLst>
                <a:lin ang="16200000" scaled="1"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22" name="Gruppieren 21">
                <a:extLst>
                  <a:ext uri="{FF2B5EF4-FFF2-40B4-BE49-F238E27FC236}">
                    <a16:creationId xmlns:a16="http://schemas.microsoft.com/office/drawing/2014/main" id="{E5AFEFBA-4EA2-3A25-72B0-E8977570B2B0}"/>
                  </a:ext>
                </a:extLst>
              </p:cNvPr>
              <p:cNvGrpSpPr/>
              <p:nvPr/>
            </p:nvGrpSpPr>
            <p:grpSpPr>
              <a:xfrm>
                <a:off x="1728441" y="1510384"/>
                <a:ext cx="5675970" cy="3012006"/>
                <a:chOff x="1728441" y="1510384"/>
                <a:chExt cx="5675970" cy="3012006"/>
              </a:xfrm>
            </p:grpSpPr>
            <p:grpSp>
              <p:nvGrpSpPr>
                <p:cNvPr id="7" name="Gruppieren 6">
                  <a:extLst>
                    <a:ext uri="{FF2B5EF4-FFF2-40B4-BE49-F238E27FC236}">
                      <a16:creationId xmlns:a16="http://schemas.microsoft.com/office/drawing/2014/main" id="{B3F19F63-BA91-7519-7624-5593EC9ABD21}"/>
                    </a:ext>
                  </a:extLst>
                </p:cNvPr>
                <p:cNvGrpSpPr/>
                <p:nvPr/>
              </p:nvGrpSpPr>
              <p:grpSpPr>
                <a:xfrm>
                  <a:off x="1728441" y="2335610"/>
                  <a:ext cx="5675970" cy="2186780"/>
                  <a:chOff x="646772" y="2263698"/>
                  <a:chExt cx="5675970" cy="2186780"/>
                </a:xfrm>
              </p:grpSpPr>
              <p:sp>
                <p:nvSpPr>
                  <p:cNvPr id="2" name="Rechteck: abgerundete Ecken 1">
                    <a:extLst>
                      <a:ext uri="{FF2B5EF4-FFF2-40B4-BE49-F238E27FC236}">
                        <a16:creationId xmlns:a16="http://schemas.microsoft.com/office/drawing/2014/main" id="{3C007891-5436-F697-A78A-3EF854CA40A6}"/>
                      </a:ext>
                    </a:extLst>
                  </p:cNvPr>
                  <p:cNvSpPr/>
                  <p:nvPr/>
                </p:nvSpPr>
                <p:spPr>
                  <a:xfrm>
                    <a:off x="1103971" y="2542478"/>
                    <a:ext cx="1908000" cy="1908000"/>
                  </a:xfrm>
                  <a:prstGeom prst="roundRect">
                    <a:avLst/>
                  </a:prstGeom>
                  <a:gradFill>
                    <a:gsLst>
                      <a:gs pos="75000">
                        <a:schemeClr val="bg1"/>
                      </a:gs>
                      <a:gs pos="72000">
                        <a:srgbClr val="68CEFF"/>
                      </a:gs>
                    </a:gsLst>
                    <a:lin ang="16200000" scaled="1"/>
                  </a:gra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" name="Rechteck 3">
                    <a:extLst>
                      <a:ext uri="{FF2B5EF4-FFF2-40B4-BE49-F238E27FC236}">
                        <a16:creationId xmlns:a16="http://schemas.microsoft.com/office/drawing/2014/main" id="{D33CCD4F-7F30-9AEE-AB54-F9C76831BBAD}"/>
                      </a:ext>
                    </a:extLst>
                  </p:cNvPr>
                  <p:cNvSpPr/>
                  <p:nvPr/>
                </p:nvSpPr>
                <p:spPr>
                  <a:xfrm>
                    <a:off x="646772" y="2263698"/>
                    <a:ext cx="5675970" cy="5687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1" name="Gruppieren 20">
                  <a:extLst>
                    <a:ext uri="{FF2B5EF4-FFF2-40B4-BE49-F238E27FC236}">
                      <a16:creationId xmlns:a16="http://schemas.microsoft.com/office/drawing/2014/main" id="{07139462-F99F-E6B2-B704-DFB728DCDB04}"/>
                    </a:ext>
                  </a:extLst>
                </p:cNvPr>
                <p:cNvGrpSpPr/>
                <p:nvPr/>
              </p:nvGrpSpPr>
              <p:grpSpPr>
                <a:xfrm>
                  <a:off x="2654245" y="1510384"/>
                  <a:ext cx="3454684" cy="2664629"/>
                  <a:chOff x="2654245" y="1510384"/>
                  <a:chExt cx="3454684" cy="2664629"/>
                </a:xfrm>
              </p:grpSpPr>
              <p:grpSp>
                <p:nvGrpSpPr>
                  <p:cNvPr id="13" name="Gruppieren 12">
                    <a:extLst>
                      <a:ext uri="{FF2B5EF4-FFF2-40B4-BE49-F238E27FC236}">
                        <a16:creationId xmlns:a16="http://schemas.microsoft.com/office/drawing/2014/main" id="{01AF4B6B-B65B-5D5C-B3BA-2CF27D0B5905}"/>
                      </a:ext>
                    </a:extLst>
                  </p:cNvPr>
                  <p:cNvGrpSpPr/>
                  <p:nvPr/>
                </p:nvGrpSpPr>
                <p:grpSpPr>
                  <a:xfrm>
                    <a:off x="2654245" y="2323703"/>
                    <a:ext cx="972000" cy="1851310"/>
                    <a:chOff x="2654245" y="2323703"/>
                    <a:chExt cx="972000" cy="1851310"/>
                  </a:xfrm>
                </p:grpSpPr>
                <p:sp>
                  <p:nvSpPr>
                    <p:cNvPr id="8" name="Ellipse 7">
                      <a:extLst>
                        <a:ext uri="{FF2B5EF4-FFF2-40B4-BE49-F238E27FC236}">
                          <a16:creationId xmlns:a16="http://schemas.microsoft.com/office/drawing/2014/main" id="{70FBB315-1748-003F-3619-6CE3C32D0F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54245" y="3203013"/>
                      <a:ext cx="972000" cy="972000"/>
                    </a:xfrm>
                    <a:prstGeom prst="ellipse">
                      <a:avLst/>
                    </a:prstGeom>
                    <a:solidFill>
                      <a:srgbClr val="FFE557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9" name="Rechteck 8">
                      <a:extLst>
                        <a:ext uri="{FF2B5EF4-FFF2-40B4-BE49-F238E27FC236}">
                          <a16:creationId xmlns:a16="http://schemas.microsoft.com/office/drawing/2014/main" id="{41F7B40B-15AE-908D-93EF-3509A3761A5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920646" y="2323703"/>
                      <a:ext cx="432000" cy="972000"/>
                    </a:xfrm>
                    <a:prstGeom prst="rect">
                      <a:avLst/>
                    </a:prstGeom>
                    <a:solidFill>
                      <a:srgbClr val="FFE557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cxnSp>
                  <p:nvCxnSpPr>
                    <p:cNvPr id="11" name="Gerader Verbinder 10">
                      <a:extLst>
                        <a:ext uri="{FF2B5EF4-FFF2-40B4-BE49-F238E27FC236}">
                          <a16:creationId xmlns:a16="http://schemas.microsoft.com/office/drawing/2014/main" id="{4EC25816-4C32-DF91-0254-F90B20CEC5E5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3352646" y="2323703"/>
                      <a:ext cx="0" cy="933724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" name="Gerader Verbinder 11">
                      <a:extLst>
                        <a:ext uri="{FF2B5EF4-FFF2-40B4-BE49-F238E27FC236}">
                          <a16:creationId xmlns:a16="http://schemas.microsoft.com/office/drawing/2014/main" id="{C50E5F33-9962-2D92-DF55-A7B9A6E103EC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920646" y="2323703"/>
                      <a:ext cx="0" cy="936000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7" name="Wolke 16">
                    <a:extLst>
                      <a:ext uri="{FF2B5EF4-FFF2-40B4-BE49-F238E27FC236}">
                        <a16:creationId xmlns:a16="http://schemas.microsoft.com/office/drawing/2014/main" id="{F8D26B51-7913-18AE-0450-096380B0913C}"/>
                      </a:ext>
                    </a:extLst>
                  </p:cNvPr>
                  <p:cNvSpPr/>
                  <p:nvPr/>
                </p:nvSpPr>
                <p:spPr>
                  <a:xfrm>
                    <a:off x="3045201" y="3269334"/>
                    <a:ext cx="159208" cy="603250"/>
                  </a:xfrm>
                  <a:prstGeom prst="cloud">
                    <a:avLst/>
                  </a:prstGeom>
                  <a:solidFill>
                    <a:schemeClr val="bg1">
                      <a:lumMod val="65000"/>
                    </a:schemeClr>
                  </a:solidFill>
                  <a:ln w="6350"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15" name="Gerader Verbinder 14">
                    <a:extLst>
                      <a:ext uri="{FF2B5EF4-FFF2-40B4-BE49-F238E27FC236}">
                        <a16:creationId xmlns:a16="http://schemas.microsoft.com/office/drawing/2014/main" id="{571C34C2-1DA6-FA10-7818-61712368E9A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124805" y="1510384"/>
                    <a:ext cx="0" cy="2216150"/>
                  </a:xfrm>
                  <a:prstGeom prst="line">
                    <a:avLst/>
                  </a:prstGeom>
                  <a:ln w="5715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8" name="Wolke 17">
                    <a:extLst>
                      <a:ext uri="{FF2B5EF4-FFF2-40B4-BE49-F238E27FC236}">
                        <a16:creationId xmlns:a16="http://schemas.microsoft.com/office/drawing/2014/main" id="{CA7ED3BB-8F0A-E8B7-BAE9-502D21289A6D}"/>
                      </a:ext>
                    </a:extLst>
                  </p:cNvPr>
                  <p:cNvSpPr/>
                  <p:nvPr/>
                </p:nvSpPr>
                <p:spPr>
                  <a:xfrm>
                    <a:off x="5949721" y="3555197"/>
                    <a:ext cx="159208" cy="603250"/>
                  </a:xfrm>
                  <a:prstGeom prst="cloud">
                    <a:avLst/>
                  </a:prstGeom>
                  <a:solidFill>
                    <a:schemeClr val="bg1">
                      <a:lumMod val="65000"/>
                    </a:schemeClr>
                  </a:solidFill>
                  <a:ln w="6350"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19" name="Gerader Verbinder 18">
                    <a:extLst>
                      <a:ext uri="{FF2B5EF4-FFF2-40B4-BE49-F238E27FC236}">
                        <a16:creationId xmlns:a16="http://schemas.microsoft.com/office/drawing/2014/main" id="{D88A48A6-0EF1-2968-FCB2-A8E7028CC17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029325" y="1510384"/>
                    <a:ext cx="0" cy="2502013"/>
                  </a:xfrm>
                  <a:prstGeom prst="line">
                    <a:avLst/>
                  </a:prstGeom>
                  <a:ln w="5715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2" name="Gruppieren 31">
                <a:extLst>
                  <a:ext uri="{FF2B5EF4-FFF2-40B4-BE49-F238E27FC236}">
                    <a16:creationId xmlns:a16="http://schemas.microsoft.com/office/drawing/2014/main" id="{3EC80FA9-9DF9-7821-BF21-20CF74DF07A9}"/>
                  </a:ext>
                </a:extLst>
              </p:cNvPr>
              <p:cNvGrpSpPr/>
              <p:nvPr/>
            </p:nvGrpSpPr>
            <p:grpSpPr>
              <a:xfrm>
                <a:off x="3797245" y="2689390"/>
                <a:ext cx="1584000" cy="739610"/>
                <a:chOff x="3797245" y="2689390"/>
                <a:chExt cx="1584000" cy="739610"/>
              </a:xfrm>
            </p:grpSpPr>
            <p:sp>
              <p:nvSpPr>
                <p:cNvPr id="26" name="Rechteck 25">
                  <a:extLst>
                    <a:ext uri="{FF2B5EF4-FFF2-40B4-BE49-F238E27FC236}">
                      <a16:creationId xmlns:a16="http://schemas.microsoft.com/office/drawing/2014/main" id="{13566D1C-4CC5-C0C7-5E6D-7266B2AB0A21}"/>
                    </a:ext>
                  </a:extLst>
                </p:cNvPr>
                <p:cNvSpPr/>
                <p:nvPr/>
              </p:nvSpPr>
              <p:spPr>
                <a:xfrm>
                  <a:off x="3797245" y="2689390"/>
                  <a:ext cx="1584000" cy="144000"/>
                </a:xfrm>
                <a:prstGeom prst="rect">
                  <a:avLst/>
                </a:prstGeom>
                <a:solidFill>
                  <a:srgbClr val="80008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7" name="Rechteck 26">
                  <a:extLst>
                    <a:ext uri="{FF2B5EF4-FFF2-40B4-BE49-F238E27FC236}">
                      <a16:creationId xmlns:a16="http://schemas.microsoft.com/office/drawing/2014/main" id="{042AF2D5-F54F-87E1-77F5-A9A18F2C3049}"/>
                    </a:ext>
                  </a:extLst>
                </p:cNvPr>
                <p:cNvSpPr/>
                <p:nvPr/>
              </p:nvSpPr>
              <p:spPr>
                <a:xfrm>
                  <a:off x="3797245" y="2689390"/>
                  <a:ext cx="144000" cy="739610"/>
                </a:xfrm>
                <a:prstGeom prst="rect">
                  <a:avLst/>
                </a:prstGeom>
                <a:solidFill>
                  <a:srgbClr val="80008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9" name="Rechteck 28">
                  <a:extLst>
                    <a:ext uri="{FF2B5EF4-FFF2-40B4-BE49-F238E27FC236}">
                      <a16:creationId xmlns:a16="http://schemas.microsoft.com/office/drawing/2014/main" id="{B0D69546-81F1-FD0D-94A1-28AED4476A5C}"/>
                    </a:ext>
                  </a:extLst>
                </p:cNvPr>
                <p:cNvSpPr/>
                <p:nvPr/>
              </p:nvSpPr>
              <p:spPr>
                <a:xfrm>
                  <a:off x="5237245" y="2689390"/>
                  <a:ext cx="144000" cy="739610"/>
                </a:xfrm>
                <a:prstGeom prst="rect">
                  <a:avLst/>
                </a:prstGeom>
                <a:solidFill>
                  <a:srgbClr val="80008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0" name="Rechteck 29">
                  <a:extLst>
                    <a:ext uri="{FF2B5EF4-FFF2-40B4-BE49-F238E27FC236}">
                      <a16:creationId xmlns:a16="http://schemas.microsoft.com/office/drawing/2014/main" id="{67865089-DFC0-9273-012F-04ADD1E8A0CB}"/>
                    </a:ext>
                  </a:extLst>
                </p:cNvPr>
                <p:cNvSpPr/>
                <p:nvPr/>
              </p:nvSpPr>
              <p:spPr>
                <a:xfrm>
                  <a:off x="3921919" y="2696532"/>
                  <a:ext cx="98930" cy="133200"/>
                </a:xfrm>
                <a:prstGeom prst="rect">
                  <a:avLst/>
                </a:prstGeom>
                <a:solidFill>
                  <a:srgbClr val="80008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1" name="Rechteck 30">
                  <a:extLst>
                    <a:ext uri="{FF2B5EF4-FFF2-40B4-BE49-F238E27FC236}">
                      <a16:creationId xmlns:a16="http://schemas.microsoft.com/office/drawing/2014/main" id="{71B0A045-97E8-637D-B968-D499C1E9283C}"/>
                    </a:ext>
                  </a:extLst>
                </p:cNvPr>
                <p:cNvSpPr/>
                <p:nvPr/>
              </p:nvSpPr>
              <p:spPr>
                <a:xfrm>
                  <a:off x="5198926" y="2696532"/>
                  <a:ext cx="98930" cy="133200"/>
                </a:xfrm>
                <a:prstGeom prst="rect">
                  <a:avLst/>
                </a:prstGeom>
                <a:solidFill>
                  <a:srgbClr val="80008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cxnSp>
            <p:nvCxnSpPr>
              <p:cNvPr id="33" name="Gerader Verbinder 32">
                <a:extLst>
                  <a:ext uri="{FF2B5EF4-FFF2-40B4-BE49-F238E27FC236}">
                    <a16:creationId xmlns:a16="http://schemas.microsoft.com/office/drawing/2014/main" id="{71A041BA-F79B-EEB5-587B-AAA1715C0F8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092420" y="1510384"/>
                <a:ext cx="2966400" cy="0"/>
              </a:xfrm>
              <a:prstGeom prst="line">
                <a:avLst/>
              </a:prstGeom>
              <a:ln w="571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Ellipse 36">
                <a:extLst>
                  <a:ext uri="{FF2B5EF4-FFF2-40B4-BE49-F238E27FC236}">
                    <a16:creationId xmlns:a16="http://schemas.microsoft.com/office/drawing/2014/main" id="{4E6150E1-8831-A65C-6A58-3AC98D7F2374}"/>
                  </a:ext>
                </a:extLst>
              </p:cNvPr>
              <p:cNvSpPr/>
              <p:nvPr/>
            </p:nvSpPr>
            <p:spPr>
              <a:xfrm>
                <a:off x="4395620" y="1324735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39" name="Gerade Verbindung mit Pfeil 38">
                <a:extLst>
                  <a:ext uri="{FF2B5EF4-FFF2-40B4-BE49-F238E27FC236}">
                    <a16:creationId xmlns:a16="http://schemas.microsoft.com/office/drawing/2014/main" id="{43553762-D2DA-03E4-6D4E-CF2C367E05A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355818" y="1276779"/>
                <a:ext cx="439604" cy="430932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9" name="Textfeld 48">
              <a:extLst>
                <a:ext uri="{FF2B5EF4-FFF2-40B4-BE49-F238E27FC236}">
                  <a16:creationId xmlns:a16="http://schemas.microsoft.com/office/drawing/2014/main" id="{90D879B8-44AC-3999-0852-634A7402B1C0}"/>
                </a:ext>
              </a:extLst>
            </p:cNvPr>
            <p:cNvSpPr txBox="1"/>
            <p:nvPr/>
          </p:nvSpPr>
          <p:spPr>
            <a:xfrm>
              <a:off x="1689634" y="1782530"/>
              <a:ext cx="86749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dirty="0">
                  <a:latin typeface="Arial" panose="020B0604020202020204" pitchFamily="34" charset="0"/>
                  <a:cs typeface="Arial" panose="020B0604020202020204" pitchFamily="34" charset="0"/>
                </a:rPr>
                <a:t>Ag-Draht</a:t>
              </a:r>
            </a:p>
          </p:txBody>
        </p:sp>
        <p:cxnSp>
          <p:nvCxnSpPr>
            <p:cNvPr id="51" name="Gerader Verbinder 50">
              <a:extLst>
                <a:ext uri="{FF2B5EF4-FFF2-40B4-BE49-F238E27FC236}">
                  <a16:creationId xmlns:a16="http://schemas.microsoft.com/office/drawing/2014/main" id="{B3AE6659-DF30-8DCC-594D-1FD44D7D39A6}"/>
                </a:ext>
              </a:extLst>
            </p:cNvPr>
            <p:cNvCxnSpPr>
              <a:cxnSpLocks/>
              <a:stCxn id="49" idx="3"/>
            </p:cNvCxnSpPr>
            <p:nvPr/>
          </p:nvCxnSpPr>
          <p:spPr>
            <a:xfrm flipV="1">
              <a:off x="2557130" y="2109505"/>
              <a:ext cx="488071" cy="2696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feld 52">
              <a:extLst>
                <a:ext uri="{FF2B5EF4-FFF2-40B4-BE49-F238E27FC236}">
                  <a16:creationId xmlns:a16="http://schemas.microsoft.com/office/drawing/2014/main" id="{88B6822E-274B-5A00-D308-C76EF1A9A2FA}"/>
                </a:ext>
              </a:extLst>
            </p:cNvPr>
            <p:cNvSpPr txBox="1"/>
            <p:nvPr/>
          </p:nvSpPr>
          <p:spPr>
            <a:xfrm>
              <a:off x="6533229" y="1791617"/>
              <a:ext cx="115145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dirty="0">
                  <a:latin typeface="Arial" panose="020B0604020202020204" pitchFamily="34" charset="0"/>
                  <a:cs typeface="Arial" panose="020B0604020202020204" pitchFamily="34" charset="0"/>
                </a:rPr>
                <a:t>Ag-Draht</a:t>
              </a:r>
            </a:p>
          </p:txBody>
        </p:sp>
        <p:cxnSp>
          <p:nvCxnSpPr>
            <p:cNvPr id="54" name="Gerader Verbinder 53">
              <a:extLst>
                <a:ext uri="{FF2B5EF4-FFF2-40B4-BE49-F238E27FC236}">
                  <a16:creationId xmlns:a16="http://schemas.microsoft.com/office/drawing/2014/main" id="{0C58C76E-AEAE-7432-8FE9-A7C867E12579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flipH="1">
              <a:off x="6108929" y="2145560"/>
              <a:ext cx="424300" cy="3708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feld 60">
              <a:extLst>
                <a:ext uri="{FF2B5EF4-FFF2-40B4-BE49-F238E27FC236}">
                  <a16:creationId xmlns:a16="http://schemas.microsoft.com/office/drawing/2014/main" id="{91A23CB5-89AA-8F92-E90B-F5891B8DD950}"/>
                </a:ext>
              </a:extLst>
            </p:cNvPr>
            <p:cNvSpPr txBox="1"/>
            <p:nvPr/>
          </p:nvSpPr>
          <p:spPr>
            <a:xfrm>
              <a:off x="3352646" y="837844"/>
              <a:ext cx="253180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dirty="0">
                  <a:latin typeface="Arial" panose="020B0604020202020204" pitchFamily="34" charset="0"/>
                  <a:cs typeface="Arial" panose="020B0604020202020204" pitchFamily="34" charset="0"/>
                </a:rPr>
                <a:t>Spannungsmessung</a:t>
              </a:r>
            </a:p>
          </p:txBody>
        </p:sp>
        <p:sp>
          <p:nvSpPr>
            <p:cNvPr id="62" name="Textfeld 61">
              <a:extLst>
                <a:ext uri="{FF2B5EF4-FFF2-40B4-BE49-F238E27FC236}">
                  <a16:creationId xmlns:a16="http://schemas.microsoft.com/office/drawing/2014/main" id="{A714DB98-DC63-7A5A-92E1-D4FAD24D11DA}"/>
                </a:ext>
              </a:extLst>
            </p:cNvPr>
            <p:cNvSpPr txBox="1"/>
            <p:nvPr/>
          </p:nvSpPr>
          <p:spPr>
            <a:xfrm>
              <a:off x="3829175" y="2368125"/>
              <a:ext cx="14983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dirty="0">
                  <a:latin typeface="Arial" panose="020B0604020202020204" pitchFamily="34" charset="0"/>
                  <a:cs typeface="Arial" panose="020B0604020202020204" pitchFamily="34" charset="0"/>
                </a:rPr>
                <a:t>Salzbrücke</a:t>
              </a:r>
            </a:p>
          </p:txBody>
        </p:sp>
        <p:sp>
          <p:nvSpPr>
            <p:cNvPr id="63" name="Textfeld 62">
              <a:extLst>
                <a:ext uri="{FF2B5EF4-FFF2-40B4-BE49-F238E27FC236}">
                  <a16:creationId xmlns:a16="http://schemas.microsoft.com/office/drawing/2014/main" id="{4208072E-0690-C79A-797C-E22DAFDD33CD}"/>
                </a:ext>
              </a:extLst>
            </p:cNvPr>
            <p:cNvSpPr txBox="1"/>
            <p:nvPr/>
          </p:nvSpPr>
          <p:spPr>
            <a:xfrm>
              <a:off x="1051795" y="2848150"/>
              <a:ext cx="86749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AgCl</a:t>
              </a:r>
              <a:r>
                <a:rPr lang="de-DE" sz="2000" dirty="0">
                  <a:latin typeface="Arial" panose="020B0604020202020204" pitchFamily="34" charset="0"/>
                  <a:cs typeface="Arial" panose="020B0604020202020204" pitchFamily="34" charset="0"/>
                </a:rPr>
                <a:t>-Film</a:t>
              </a:r>
            </a:p>
          </p:txBody>
        </p:sp>
        <p:cxnSp>
          <p:nvCxnSpPr>
            <p:cNvPr id="64" name="Gerader Verbinder 63">
              <a:extLst>
                <a:ext uri="{FF2B5EF4-FFF2-40B4-BE49-F238E27FC236}">
                  <a16:creationId xmlns:a16="http://schemas.microsoft.com/office/drawing/2014/main" id="{CC864295-9E58-7FEB-B5D3-143CAD0A29B6}"/>
                </a:ext>
              </a:extLst>
            </p:cNvPr>
            <p:cNvCxnSpPr>
              <a:cxnSpLocks/>
              <a:stCxn id="63" idx="3"/>
            </p:cNvCxnSpPr>
            <p:nvPr/>
          </p:nvCxnSpPr>
          <p:spPr>
            <a:xfrm>
              <a:off x="1919291" y="3202093"/>
              <a:ext cx="1099170" cy="324947"/>
            </a:xfrm>
            <a:prstGeom prst="line">
              <a:avLst/>
            </a:prstGeom>
            <a:ln w="12700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feld 68">
              <a:extLst>
                <a:ext uri="{FF2B5EF4-FFF2-40B4-BE49-F238E27FC236}">
                  <a16:creationId xmlns:a16="http://schemas.microsoft.com/office/drawing/2014/main" id="{2D6555C1-29B4-27FD-793E-3FE8F6DE23E6}"/>
                </a:ext>
              </a:extLst>
            </p:cNvPr>
            <p:cNvSpPr txBox="1"/>
            <p:nvPr/>
          </p:nvSpPr>
          <p:spPr>
            <a:xfrm>
              <a:off x="7069775" y="2888217"/>
              <a:ext cx="117096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AgCl</a:t>
              </a:r>
              <a:r>
                <a:rPr lang="de-DE" sz="2000" dirty="0">
                  <a:latin typeface="Arial" panose="020B0604020202020204" pitchFamily="34" charset="0"/>
                  <a:cs typeface="Arial" panose="020B0604020202020204" pitchFamily="34" charset="0"/>
                </a:rPr>
                <a:t>-Film</a:t>
              </a:r>
            </a:p>
          </p:txBody>
        </p:sp>
        <p:cxnSp>
          <p:nvCxnSpPr>
            <p:cNvPr id="70" name="Gerader Verbinder 69">
              <a:extLst>
                <a:ext uri="{FF2B5EF4-FFF2-40B4-BE49-F238E27FC236}">
                  <a16:creationId xmlns:a16="http://schemas.microsoft.com/office/drawing/2014/main" id="{7F011ADC-1878-461E-632D-BE855B751864}"/>
                </a:ext>
              </a:extLst>
            </p:cNvPr>
            <p:cNvCxnSpPr>
              <a:cxnSpLocks/>
              <a:endCxn id="69" idx="1"/>
            </p:cNvCxnSpPr>
            <p:nvPr/>
          </p:nvCxnSpPr>
          <p:spPr>
            <a:xfrm flipV="1">
              <a:off x="6108929" y="3242160"/>
              <a:ext cx="960846" cy="421182"/>
            </a:xfrm>
            <a:prstGeom prst="line">
              <a:avLst/>
            </a:prstGeom>
            <a:ln w="127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feld 72">
              <a:extLst>
                <a:ext uri="{FF2B5EF4-FFF2-40B4-BE49-F238E27FC236}">
                  <a16:creationId xmlns:a16="http://schemas.microsoft.com/office/drawing/2014/main" id="{36984A6D-51E7-1290-C6A9-4C8D48D9DD82}"/>
                </a:ext>
              </a:extLst>
            </p:cNvPr>
            <p:cNvSpPr txBox="1"/>
            <p:nvPr/>
          </p:nvSpPr>
          <p:spPr>
            <a:xfrm>
              <a:off x="278224" y="3766822"/>
              <a:ext cx="18958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dirty="0">
                  <a:latin typeface="Arial" panose="020B0604020202020204" pitchFamily="34" charset="0"/>
                  <a:cs typeface="Arial" panose="020B0604020202020204" pitchFamily="34" charset="0"/>
                </a:rPr>
                <a:t>Pufferlösung, </a:t>
              </a:r>
            </a:p>
            <a:p>
              <a:r>
                <a:rPr lang="de-DE" sz="2000" dirty="0">
                  <a:latin typeface="Arial" panose="020B0604020202020204" pitchFamily="34" charset="0"/>
                  <a:cs typeface="Arial" panose="020B0604020202020204" pitchFamily="34" charset="0"/>
                </a:rPr>
                <a:t>ges. KCl </a:t>
              </a:r>
              <a:r>
                <a:rPr lang="de-DE" sz="2000" i="1" dirty="0"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de-DE" sz="2000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aq</a:t>
              </a:r>
              <a:r>
                <a:rPr lang="de-DE" sz="2000" i="1" dirty="0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  <p:cxnSp>
          <p:nvCxnSpPr>
            <p:cNvPr id="77" name="Gerader Verbinder 76">
              <a:extLst>
                <a:ext uri="{FF2B5EF4-FFF2-40B4-BE49-F238E27FC236}">
                  <a16:creationId xmlns:a16="http://schemas.microsoft.com/office/drawing/2014/main" id="{DC8946D4-DC91-7EA8-7A0D-375CDD2D05E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19290" y="3863687"/>
              <a:ext cx="954911" cy="20695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feld 80">
              <a:extLst>
                <a:ext uri="{FF2B5EF4-FFF2-40B4-BE49-F238E27FC236}">
                  <a16:creationId xmlns:a16="http://schemas.microsoft.com/office/drawing/2014/main" id="{54542469-1E44-8D18-DDE6-9DD70F0EE88F}"/>
                </a:ext>
              </a:extLst>
            </p:cNvPr>
            <p:cNvSpPr txBox="1"/>
            <p:nvPr/>
          </p:nvSpPr>
          <p:spPr>
            <a:xfrm>
              <a:off x="7108954" y="3774903"/>
              <a:ext cx="188459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dirty="0">
                  <a:latin typeface="Arial" panose="020B0604020202020204" pitchFamily="34" charset="0"/>
                  <a:cs typeface="Arial" panose="020B0604020202020204" pitchFamily="34" charset="0"/>
                </a:rPr>
                <a:t>ges. KCl-Lösung</a:t>
              </a:r>
              <a:endParaRPr lang="de-DE" sz="20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4" name="Gerader Verbinder 83">
              <a:extLst>
                <a:ext uri="{FF2B5EF4-FFF2-40B4-BE49-F238E27FC236}">
                  <a16:creationId xmlns:a16="http://schemas.microsoft.com/office/drawing/2014/main" id="{909EF596-A924-85F0-7E6D-FDA048738B3A}"/>
                </a:ext>
              </a:extLst>
            </p:cNvPr>
            <p:cNvCxnSpPr>
              <a:cxnSpLocks/>
              <a:endCxn id="81" idx="1"/>
            </p:cNvCxnSpPr>
            <p:nvPr/>
          </p:nvCxnSpPr>
          <p:spPr>
            <a:xfrm>
              <a:off x="6589352" y="3872584"/>
              <a:ext cx="519602" cy="25626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feld 89">
              <a:extLst>
                <a:ext uri="{FF2B5EF4-FFF2-40B4-BE49-F238E27FC236}">
                  <a16:creationId xmlns:a16="http://schemas.microsoft.com/office/drawing/2014/main" id="{C78DD97E-ABA2-23F2-6137-C9373A8DCEEC}"/>
                </a:ext>
              </a:extLst>
            </p:cNvPr>
            <p:cNvSpPr txBox="1"/>
            <p:nvPr/>
          </p:nvSpPr>
          <p:spPr>
            <a:xfrm>
              <a:off x="2352997" y="4511660"/>
              <a:ext cx="17028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Analytlösung</a:t>
              </a:r>
              <a:endParaRPr lang="de-DE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1" name="Textfeld 90">
              <a:extLst>
                <a:ext uri="{FF2B5EF4-FFF2-40B4-BE49-F238E27FC236}">
                  <a16:creationId xmlns:a16="http://schemas.microsoft.com/office/drawing/2014/main" id="{39718C78-B343-A5A0-6FD5-50CBD1312745}"/>
                </a:ext>
              </a:extLst>
            </p:cNvPr>
            <p:cNvSpPr txBox="1"/>
            <p:nvPr/>
          </p:nvSpPr>
          <p:spPr>
            <a:xfrm>
              <a:off x="2140906" y="4989315"/>
              <a:ext cx="19677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Messelektrode</a:t>
              </a:r>
            </a:p>
          </p:txBody>
        </p:sp>
        <p:sp>
          <p:nvSpPr>
            <p:cNvPr id="92" name="Textfeld 91">
              <a:extLst>
                <a:ext uri="{FF2B5EF4-FFF2-40B4-BE49-F238E27FC236}">
                  <a16:creationId xmlns:a16="http://schemas.microsoft.com/office/drawing/2014/main" id="{FE665FBD-F1CE-D0A9-D680-CB54493FBF06}"/>
                </a:ext>
              </a:extLst>
            </p:cNvPr>
            <p:cNvSpPr txBox="1"/>
            <p:nvPr/>
          </p:nvSpPr>
          <p:spPr>
            <a:xfrm>
              <a:off x="4819544" y="4989315"/>
              <a:ext cx="243861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Referenzelektrode</a:t>
              </a:r>
            </a:p>
          </p:txBody>
        </p:sp>
      </p:grpSp>
      <p:sp>
        <p:nvSpPr>
          <p:cNvPr id="14" name="Textfeld 13">
            <a:extLst>
              <a:ext uri="{FF2B5EF4-FFF2-40B4-BE49-F238E27FC236}">
                <a16:creationId xmlns:a16="http://schemas.microsoft.com/office/drawing/2014/main" id="{07712363-37AC-C9FA-1699-1B7DB7E212EC}"/>
              </a:ext>
            </a:extLst>
          </p:cNvPr>
          <p:cNvSpPr txBox="1"/>
          <p:nvPr/>
        </p:nvSpPr>
        <p:spPr>
          <a:xfrm>
            <a:off x="66997" y="211209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de-DE" sz="1800" i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Abb. 2: Halbzellen der pH-Glaselektrode</a:t>
            </a:r>
          </a:p>
        </p:txBody>
      </p:sp>
    </p:spTree>
    <p:extLst>
      <p:ext uri="{BB962C8B-B14F-4D97-AF65-F5344CB8AC3E}">
        <p14:creationId xmlns:p14="http://schemas.microsoft.com/office/powerpoint/2010/main" val="1474409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Ein Bild, das Text, Diagramm, Screenshot, Reihe enthält.&#10;&#10;Automatisch generierte Beschreibung">
            <a:extLst>
              <a:ext uri="{FF2B5EF4-FFF2-40B4-BE49-F238E27FC236}">
                <a16:creationId xmlns:a16="http://schemas.microsoft.com/office/drawing/2014/main" id="{C480E265-E1F1-AEF9-A328-1924F4BEC7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21" y="1514338"/>
            <a:ext cx="8508757" cy="4832934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106556F5-BCCD-C50A-A014-A8E8BC3DABC1}"/>
              </a:ext>
            </a:extLst>
          </p:cNvPr>
          <p:cNvSpPr txBox="1"/>
          <p:nvPr/>
        </p:nvSpPr>
        <p:spPr>
          <a:xfrm>
            <a:off x="317620" y="187562"/>
            <a:ext cx="85087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de-DE" sz="1800" i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Abb. 3: Aufbau der pH-Glaselektrode als Einstabmesskette.</a:t>
            </a:r>
          </a:p>
        </p:txBody>
      </p:sp>
    </p:spTree>
    <p:extLst>
      <p:ext uri="{BB962C8B-B14F-4D97-AF65-F5344CB8AC3E}">
        <p14:creationId xmlns:p14="http://schemas.microsoft.com/office/powerpoint/2010/main" val="3602651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71F919D5-7361-D545-A248-EC1F517D8B41}"/>
              </a:ext>
            </a:extLst>
          </p:cNvPr>
          <p:cNvGrpSpPr>
            <a:grpSpLocks noChangeAspect="1"/>
          </p:cNvGrpSpPr>
          <p:nvPr/>
        </p:nvGrpSpPr>
        <p:grpSpPr>
          <a:xfrm>
            <a:off x="2904572" y="2260412"/>
            <a:ext cx="3334856" cy="3541506"/>
            <a:chOff x="5530292" y="532830"/>
            <a:chExt cx="4368023" cy="4638696"/>
          </a:xfrm>
        </p:grpSpPr>
        <p:sp>
          <p:nvSpPr>
            <p:cNvPr id="3" name="Textfeld 2">
              <a:extLst>
                <a:ext uri="{FF2B5EF4-FFF2-40B4-BE49-F238E27FC236}">
                  <a16:creationId xmlns:a16="http://schemas.microsoft.com/office/drawing/2014/main" id="{F1EFE13E-EEB8-84FE-3FB6-DC05E80A7305}"/>
                </a:ext>
              </a:extLst>
            </p:cNvPr>
            <p:cNvSpPr txBox="1"/>
            <p:nvPr/>
          </p:nvSpPr>
          <p:spPr>
            <a:xfrm>
              <a:off x="6405176" y="4728085"/>
              <a:ext cx="3493139" cy="443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dirty="0"/>
                <a:t>= O	     = Si	= Kation</a:t>
              </a:r>
            </a:p>
          </p:txBody>
        </p:sp>
        <p:cxnSp>
          <p:nvCxnSpPr>
            <p:cNvPr id="4" name="Gerader Verbinder 3">
              <a:extLst>
                <a:ext uri="{FF2B5EF4-FFF2-40B4-BE49-F238E27FC236}">
                  <a16:creationId xmlns:a16="http://schemas.microsoft.com/office/drawing/2014/main" id="{2CFB38E7-04E9-92BE-2F16-EA207AC89BC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50446" y="4106839"/>
              <a:ext cx="191675" cy="869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Gerader Verbinder 4">
              <a:extLst>
                <a:ext uri="{FF2B5EF4-FFF2-40B4-BE49-F238E27FC236}">
                  <a16:creationId xmlns:a16="http://schemas.microsoft.com/office/drawing/2014/main" id="{1640ABF1-F138-5C77-2D24-59EF0920C1B4}"/>
                </a:ext>
              </a:extLst>
            </p:cNvPr>
            <p:cNvCxnSpPr>
              <a:cxnSpLocks/>
            </p:cNvCxnSpPr>
            <p:nvPr/>
          </p:nvCxnSpPr>
          <p:spPr>
            <a:xfrm>
              <a:off x="8373947" y="3674407"/>
              <a:ext cx="372" cy="9188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Gerader Verbinder 5">
              <a:extLst>
                <a:ext uri="{FF2B5EF4-FFF2-40B4-BE49-F238E27FC236}">
                  <a16:creationId xmlns:a16="http://schemas.microsoft.com/office/drawing/2014/main" id="{E9691EC5-3D63-7D97-4A9D-8E9574CAEE9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072577" y="3918739"/>
              <a:ext cx="188043" cy="14180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Gerader Verbinder 6">
              <a:extLst>
                <a:ext uri="{FF2B5EF4-FFF2-40B4-BE49-F238E27FC236}">
                  <a16:creationId xmlns:a16="http://schemas.microsoft.com/office/drawing/2014/main" id="{561CA01C-5983-8F13-12EE-0DF372E1539E}"/>
                </a:ext>
              </a:extLst>
            </p:cNvPr>
            <p:cNvCxnSpPr>
              <a:cxnSpLocks/>
            </p:cNvCxnSpPr>
            <p:nvPr/>
          </p:nvCxnSpPr>
          <p:spPr>
            <a:xfrm>
              <a:off x="7273240" y="3674904"/>
              <a:ext cx="372" cy="23978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Gerader Verbinder 7">
              <a:extLst>
                <a:ext uri="{FF2B5EF4-FFF2-40B4-BE49-F238E27FC236}">
                  <a16:creationId xmlns:a16="http://schemas.microsoft.com/office/drawing/2014/main" id="{49664E64-DB49-E66F-9A26-29BB1C2F9CA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203238" y="3229282"/>
              <a:ext cx="128232" cy="12814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Gerader Verbinder 8">
              <a:extLst>
                <a:ext uri="{FF2B5EF4-FFF2-40B4-BE49-F238E27FC236}">
                  <a16:creationId xmlns:a16="http://schemas.microsoft.com/office/drawing/2014/main" id="{7F14F96D-1BF6-4FCD-43C6-668136C9077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395560" y="2963762"/>
              <a:ext cx="35611" cy="17784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Gerader Verbinder 9">
              <a:extLst>
                <a:ext uri="{FF2B5EF4-FFF2-40B4-BE49-F238E27FC236}">
                  <a16:creationId xmlns:a16="http://schemas.microsoft.com/office/drawing/2014/main" id="{1DA815D8-F365-387C-03BD-448910B30BF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47899" y="3274962"/>
              <a:ext cx="178061" cy="13142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Gerader Verbinder 10">
              <a:extLst>
                <a:ext uri="{FF2B5EF4-FFF2-40B4-BE49-F238E27FC236}">
                  <a16:creationId xmlns:a16="http://schemas.microsoft.com/office/drawing/2014/main" id="{0C3FCEBB-541B-B976-6F24-8DC75D3DD50A}"/>
                </a:ext>
              </a:extLst>
            </p:cNvPr>
            <p:cNvCxnSpPr>
              <a:cxnSpLocks/>
            </p:cNvCxnSpPr>
            <p:nvPr/>
          </p:nvCxnSpPr>
          <p:spPr>
            <a:xfrm>
              <a:off x="6216042" y="3010129"/>
              <a:ext cx="18269" cy="20327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Gerader Verbinder 11">
              <a:extLst>
                <a:ext uri="{FF2B5EF4-FFF2-40B4-BE49-F238E27FC236}">
                  <a16:creationId xmlns:a16="http://schemas.microsoft.com/office/drawing/2014/main" id="{CB863C26-4248-DC6C-DA3C-07B50ABE5A2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239007" y="2774369"/>
              <a:ext cx="59658" cy="13653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Gerader Verbinder 12">
              <a:extLst>
                <a:ext uri="{FF2B5EF4-FFF2-40B4-BE49-F238E27FC236}">
                  <a16:creationId xmlns:a16="http://schemas.microsoft.com/office/drawing/2014/main" id="{E49106AA-6664-4E70-42E7-E5178DE25DAD}"/>
                </a:ext>
              </a:extLst>
            </p:cNvPr>
            <p:cNvCxnSpPr>
              <a:cxnSpLocks/>
            </p:cNvCxnSpPr>
            <p:nvPr/>
          </p:nvCxnSpPr>
          <p:spPr>
            <a:xfrm>
              <a:off x="8877963" y="3485543"/>
              <a:ext cx="217350" cy="36721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Gerader Verbinder 13">
              <a:extLst>
                <a:ext uri="{FF2B5EF4-FFF2-40B4-BE49-F238E27FC236}">
                  <a16:creationId xmlns:a16="http://schemas.microsoft.com/office/drawing/2014/main" id="{8B1470EE-0432-C925-B53B-240F081E840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866854" y="3256740"/>
              <a:ext cx="85858" cy="13218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Gerader Verbinder 14">
              <a:extLst>
                <a:ext uri="{FF2B5EF4-FFF2-40B4-BE49-F238E27FC236}">
                  <a16:creationId xmlns:a16="http://schemas.microsoft.com/office/drawing/2014/main" id="{1A739866-8795-150F-69CF-0E869141F8D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98087" y="3473279"/>
              <a:ext cx="160255" cy="10671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9182D3A6-4847-156B-FBA4-FCA338E4E4F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603748" y="3423183"/>
              <a:ext cx="202099" cy="2883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768E6A95-54E8-7EAC-FE7F-79F93178D53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066156" y="3959580"/>
              <a:ext cx="52239" cy="13274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Gerader Verbinder 17">
              <a:extLst>
                <a:ext uri="{FF2B5EF4-FFF2-40B4-BE49-F238E27FC236}">
                  <a16:creationId xmlns:a16="http://schemas.microsoft.com/office/drawing/2014/main" id="{5AD64031-9093-61E1-2913-60E82FE2067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730837" y="4234812"/>
              <a:ext cx="32698" cy="21028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929329F3-D35B-B127-2D39-F5F91A40C3DC}"/>
                </a:ext>
              </a:extLst>
            </p:cNvPr>
            <p:cNvCxnSpPr>
              <a:cxnSpLocks/>
            </p:cNvCxnSpPr>
            <p:nvPr/>
          </p:nvCxnSpPr>
          <p:spPr>
            <a:xfrm>
              <a:off x="8293761" y="4151751"/>
              <a:ext cx="67886" cy="10783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Gerader Verbinder 19">
              <a:extLst>
                <a:ext uri="{FF2B5EF4-FFF2-40B4-BE49-F238E27FC236}">
                  <a16:creationId xmlns:a16="http://schemas.microsoft.com/office/drawing/2014/main" id="{C0172A01-ADF8-DC97-BE04-84B57C2DD7C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266268" y="3276714"/>
              <a:ext cx="240086" cy="5786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Gerader Verbinder 20">
              <a:extLst>
                <a:ext uri="{FF2B5EF4-FFF2-40B4-BE49-F238E27FC236}">
                  <a16:creationId xmlns:a16="http://schemas.microsoft.com/office/drawing/2014/main" id="{68B33C64-ED1E-18B5-B02A-58F47D15AC7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421335" y="3376980"/>
              <a:ext cx="57425" cy="18520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Gerader Verbinder 21">
              <a:extLst>
                <a:ext uri="{FF2B5EF4-FFF2-40B4-BE49-F238E27FC236}">
                  <a16:creationId xmlns:a16="http://schemas.microsoft.com/office/drawing/2014/main" id="{BB4BAF2F-3E7F-A7AC-49DB-24B0FB68F01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03308" y="3884795"/>
              <a:ext cx="59658" cy="13653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Gerader Verbinder 22">
              <a:extLst>
                <a:ext uri="{FF2B5EF4-FFF2-40B4-BE49-F238E27FC236}">
                  <a16:creationId xmlns:a16="http://schemas.microsoft.com/office/drawing/2014/main" id="{7114C7C7-03C4-007A-22A0-B40C651E34B8}"/>
                </a:ext>
              </a:extLst>
            </p:cNvPr>
            <p:cNvCxnSpPr>
              <a:cxnSpLocks/>
            </p:cNvCxnSpPr>
            <p:nvPr/>
          </p:nvCxnSpPr>
          <p:spPr>
            <a:xfrm>
              <a:off x="8028251" y="4077102"/>
              <a:ext cx="168959" cy="2347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Gerader Verbinder 23">
              <a:extLst>
                <a:ext uri="{FF2B5EF4-FFF2-40B4-BE49-F238E27FC236}">
                  <a16:creationId xmlns:a16="http://schemas.microsoft.com/office/drawing/2014/main" id="{33ED86A2-6D09-83B7-E33D-3630F2D95A15}"/>
                </a:ext>
              </a:extLst>
            </p:cNvPr>
            <p:cNvCxnSpPr>
              <a:cxnSpLocks/>
            </p:cNvCxnSpPr>
            <p:nvPr/>
          </p:nvCxnSpPr>
          <p:spPr>
            <a:xfrm>
              <a:off x="6979096" y="3337363"/>
              <a:ext cx="156613" cy="6965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Gerader Verbinder 24">
              <a:extLst>
                <a:ext uri="{FF2B5EF4-FFF2-40B4-BE49-F238E27FC236}">
                  <a16:creationId xmlns:a16="http://schemas.microsoft.com/office/drawing/2014/main" id="{9A6E9EB9-2ED4-E811-F668-8C9E203AEBAC}"/>
                </a:ext>
              </a:extLst>
            </p:cNvPr>
            <p:cNvCxnSpPr>
              <a:cxnSpLocks/>
            </p:cNvCxnSpPr>
            <p:nvPr/>
          </p:nvCxnSpPr>
          <p:spPr>
            <a:xfrm>
              <a:off x="7198659" y="3476118"/>
              <a:ext cx="54625" cy="12314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Gerader Verbinder 25">
              <a:extLst>
                <a:ext uri="{FF2B5EF4-FFF2-40B4-BE49-F238E27FC236}">
                  <a16:creationId xmlns:a16="http://schemas.microsoft.com/office/drawing/2014/main" id="{B4B9DCAA-52B8-8A9D-E8D9-380ECE1B7CB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441485" y="3668115"/>
              <a:ext cx="152935" cy="11189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Gerader Verbinder 26">
              <a:extLst>
                <a:ext uri="{FF2B5EF4-FFF2-40B4-BE49-F238E27FC236}">
                  <a16:creationId xmlns:a16="http://schemas.microsoft.com/office/drawing/2014/main" id="{8CEBC2B8-9795-9042-5C6D-9B5849B1BEFD}"/>
                </a:ext>
              </a:extLst>
            </p:cNvPr>
            <p:cNvCxnSpPr>
              <a:cxnSpLocks/>
            </p:cNvCxnSpPr>
            <p:nvPr/>
          </p:nvCxnSpPr>
          <p:spPr>
            <a:xfrm>
              <a:off x="8156560" y="3511159"/>
              <a:ext cx="141263" cy="6580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Gerader Verbinder 27">
              <a:extLst>
                <a:ext uri="{FF2B5EF4-FFF2-40B4-BE49-F238E27FC236}">
                  <a16:creationId xmlns:a16="http://schemas.microsoft.com/office/drawing/2014/main" id="{0AD36DA8-6E8E-1850-EE96-203EE2A1728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143596" y="3912337"/>
              <a:ext cx="210914" cy="2546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Gerader Verbinder 28">
              <a:extLst>
                <a:ext uri="{FF2B5EF4-FFF2-40B4-BE49-F238E27FC236}">
                  <a16:creationId xmlns:a16="http://schemas.microsoft.com/office/drawing/2014/main" id="{91D63079-E0C7-3AA9-1261-D4693D8023D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99069" y="1379222"/>
              <a:ext cx="259206" cy="41827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Gerader Verbinder 29">
              <a:extLst>
                <a:ext uri="{FF2B5EF4-FFF2-40B4-BE49-F238E27FC236}">
                  <a16:creationId xmlns:a16="http://schemas.microsoft.com/office/drawing/2014/main" id="{C4F19261-25D0-09C9-2F04-C1AC1B07322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971485" y="2708644"/>
              <a:ext cx="248656" cy="7466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Gerader Verbinder 30">
              <a:extLst>
                <a:ext uri="{FF2B5EF4-FFF2-40B4-BE49-F238E27FC236}">
                  <a16:creationId xmlns:a16="http://schemas.microsoft.com/office/drawing/2014/main" id="{CB5B0336-3397-C998-FA73-672FBEBAA3E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035801" y="2783544"/>
              <a:ext cx="119209" cy="9188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Gerader Verbinder 31">
              <a:extLst>
                <a:ext uri="{FF2B5EF4-FFF2-40B4-BE49-F238E27FC236}">
                  <a16:creationId xmlns:a16="http://schemas.microsoft.com/office/drawing/2014/main" id="{CE984379-5FEB-F212-6FF7-E1C4B111309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574803" y="4057803"/>
              <a:ext cx="134763" cy="13996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Gerader Verbinder 32">
              <a:extLst>
                <a:ext uri="{FF2B5EF4-FFF2-40B4-BE49-F238E27FC236}">
                  <a16:creationId xmlns:a16="http://schemas.microsoft.com/office/drawing/2014/main" id="{1C7C090F-D8CD-EA91-EDEA-171AFB38B45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91623" y="2859522"/>
              <a:ext cx="166360" cy="4186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Gerader Verbinder 33">
              <a:extLst>
                <a:ext uri="{FF2B5EF4-FFF2-40B4-BE49-F238E27FC236}">
                  <a16:creationId xmlns:a16="http://schemas.microsoft.com/office/drawing/2014/main" id="{7C311ECF-A1F5-A6F1-01F8-FC60DCB33193}"/>
                </a:ext>
              </a:extLst>
            </p:cNvPr>
            <p:cNvCxnSpPr>
              <a:cxnSpLocks/>
            </p:cNvCxnSpPr>
            <p:nvPr/>
          </p:nvCxnSpPr>
          <p:spPr>
            <a:xfrm>
              <a:off x="8840667" y="2810708"/>
              <a:ext cx="107117" cy="8002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Gerader Verbinder 34">
              <a:extLst>
                <a:ext uri="{FF2B5EF4-FFF2-40B4-BE49-F238E27FC236}">
                  <a16:creationId xmlns:a16="http://schemas.microsoft.com/office/drawing/2014/main" id="{4D392B8D-DFA9-C968-24D4-B49D5E54C34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93957" y="2429075"/>
              <a:ext cx="184331" cy="8432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Gerader Verbinder 35">
              <a:extLst>
                <a:ext uri="{FF2B5EF4-FFF2-40B4-BE49-F238E27FC236}">
                  <a16:creationId xmlns:a16="http://schemas.microsoft.com/office/drawing/2014/main" id="{D15F9B70-215D-C619-0FD8-40DEBED4128F}"/>
                </a:ext>
              </a:extLst>
            </p:cNvPr>
            <p:cNvCxnSpPr>
              <a:cxnSpLocks/>
            </p:cNvCxnSpPr>
            <p:nvPr/>
          </p:nvCxnSpPr>
          <p:spPr>
            <a:xfrm>
              <a:off x="9145103" y="2372021"/>
              <a:ext cx="91352" cy="9494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Gerader Verbinder 36">
              <a:extLst>
                <a:ext uri="{FF2B5EF4-FFF2-40B4-BE49-F238E27FC236}">
                  <a16:creationId xmlns:a16="http://schemas.microsoft.com/office/drawing/2014/main" id="{FD063F13-9709-AD71-3F8E-2E749AA5644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71565" y="2712098"/>
              <a:ext cx="161035" cy="9263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Gerader Verbinder 37">
              <a:extLst>
                <a:ext uri="{FF2B5EF4-FFF2-40B4-BE49-F238E27FC236}">
                  <a16:creationId xmlns:a16="http://schemas.microsoft.com/office/drawing/2014/main" id="{E961CD20-0C16-9675-D3AF-226E8334A9C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278043" y="1317590"/>
              <a:ext cx="158682" cy="1714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Gerader Verbinder 38">
              <a:extLst>
                <a:ext uri="{FF2B5EF4-FFF2-40B4-BE49-F238E27FC236}">
                  <a16:creationId xmlns:a16="http://schemas.microsoft.com/office/drawing/2014/main" id="{0410AB1A-7F91-1A79-D121-873B65DFAA2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55738" y="2116211"/>
              <a:ext cx="33956" cy="19772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Gerader Verbinder 39">
              <a:extLst>
                <a:ext uri="{FF2B5EF4-FFF2-40B4-BE49-F238E27FC236}">
                  <a16:creationId xmlns:a16="http://schemas.microsoft.com/office/drawing/2014/main" id="{47F29C11-52D1-B952-0133-4F302B62B2B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55010" y="1973762"/>
              <a:ext cx="197907" cy="9166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Gerader Verbinder 40">
              <a:extLst>
                <a:ext uri="{FF2B5EF4-FFF2-40B4-BE49-F238E27FC236}">
                  <a16:creationId xmlns:a16="http://schemas.microsoft.com/office/drawing/2014/main" id="{B63459D0-6264-990A-729D-6486BBA2DA1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01242" y="2144231"/>
              <a:ext cx="11646" cy="11641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Gerader Verbinder 41">
              <a:extLst>
                <a:ext uri="{FF2B5EF4-FFF2-40B4-BE49-F238E27FC236}">
                  <a16:creationId xmlns:a16="http://schemas.microsoft.com/office/drawing/2014/main" id="{407F201E-5766-C0F0-27A8-25171C30A0FA}"/>
                </a:ext>
              </a:extLst>
            </p:cNvPr>
            <p:cNvCxnSpPr>
              <a:cxnSpLocks/>
            </p:cNvCxnSpPr>
            <p:nvPr/>
          </p:nvCxnSpPr>
          <p:spPr>
            <a:xfrm>
              <a:off x="6517953" y="1334731"/>
              <a:ext cx="210560" cy="263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Gerader Verbinder 42">
              <a:extLst>
                <a:ext uri="{FF2B5EF4-FFF2-40B4-BE49-F238E27FC236}">
                  <a16:creationId xmlns:a16="http://schemas.microsoft.com/office/drawing/2014/main" id="{0110939C-C143-CCF5-8884-54C1DD2E3E1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36960" y="2329871"/>
              <a:ext cx="304211" cy="7456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Gerader Verbinder 43">
              <a:extLst>
                <a:ext uri="{FF2B5EF4-FFF2-40B4-BE49-F238E27FC236}">
                  <a16:creationId xmlns:a16="http://schemas.microsoft.com/office/drawing/2014/main" id="{4B784F6F-5009-691E-91E5-FAD9BED841E0}"/>
                </a:ext>
              </a:extLst>
            </p:cNvPr>
            <p:cNvCxnSpPr>
              <a:cxnSpLocks/>
            </p:cNvCxnSpPr>
            <p:nvPr/>
          </p:nvCxnSpPr>
          <p:spPr>
            <a:xfrm>
              <a:off x="6108607" y="1159839"/>
              <a:ext cx="53777" cy="12699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Gerader Verbinder 44">
              <a:extLst>
                <a:ext uri="{FF2B5EF4-FFF2-40B4-BE49-F238E27FC236}">
                  <a16:creationId xmlns:a16="http://schemas.microsoft.com/office/drawing/2014/main" id="{667C786D-1DBA-6680-5815-E561677111A0}"/>
                </a:ext>
              </a:extLst>
            </p:cNvPr>
            <p:cNvCxnSpPr>
              <a:cxnSpLocks/>
            </p:cNvCxnSpPr>
            <p:nvPr/>
          </p:nvCxnSpPr>
          <p:spPr>
            <a:xfrm>
              <a:off x="6196079" y="2548323"/>
              <a:ext cx="91933" cy="12682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Gerader Verbinder 45">
              <a:extLst>
                <a:ext uri="{FF2B5EF4-FFF2-40B4-BE49-F238E27FC236}">
                  <a16:creationId xmlns:a16="http://schemas.microsoft.com/office/drawing/2014/main" id="{C439E145-2B5B-795B-451B-48769BAD44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49956" y="2668565"/>
              <a:ext cx="197431" cy="4444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Gerader Verbinder 46">
              <a:extLst>
                <a:ext uri="{FF2B5EF4-FFF2-40B4-BE49-F238E27FC236}">
                  <a16:creationId xmlns:a16="http://schemas.microsoft.com/office/drawing/2014/main" id="{2D4A5492-770E-7B95-EE22-29728CF5B2AA}"/>
                </a:ext>
              </a:extLst>
            </p:cNvPr>
            <p:cNvCxnSpPr>
              <a:cxnSpLocks/>
            </p:cNvCxnSpPr>
            <p:nvPr/>
          </p:nvCxnSpPr>
          <p:spPr>
            <a:xfrm>
              <a:off x="5627859" y="1770548"/>
              <a:ext cx="205213" cy="39344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Gerader Verbinder 47">
              <a:extLst>
                <a:ext uri="{FF2B5EF4-FFF2-40B4-BE49-F238E27FC236}">
                  <a16:creationId xmlns:a16="http://schemas.microsoft.com/office/drawing/2014/main" id="{15ACEFFD-048D-20E0-9FF5-82A193DA2920}"/>
                </a:ext>
              </a:extLst>
            </p:cNvPr>
            <p:cNvCxnSpPr>
              <a:cxnSpLocks/>
            </p:cNvCxnSpPr>
            <p:nvPr/>
          </p:nvCxnSpPr>
          <p:spPr>
            <a:xfrm>
              <a:off x="5993389" y="2362046"/>
              <a:ext cx="107560" cy="98404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Gerader Verbinder 48">
              <a:extLst>
                <a:ext uri="{FF2B5EF4-FFF2-40B4-BE49-F238E27FC236}">
                  <a16:creationId xmlns:a16="http://schemas.microsoft.com/office/drawing/2014/main" id="{A8BD116F-F560-B8E8-ABBF-A8884939CA4E}"/>
                </a:ext>
              </a:extLst>
            </p:cNvPr>
            <p:cNvCxnSpPr>
              <a:cxnSpLocks/>
            </p:cNvCxnSpPr>
            <p:nvPr/>
          </p:nvCxnSpPr>
          <p:spPr>
            <a:xfrm>
              <a:off x="7329108" y="2759582"/>
              <a:ext cx="94150" cy="12185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Gerader Verbinder 49">
              <a:extLst>
                <a:ext uri="{FF2B5EF4-FFF2-40B4-BE49-F238E27FC236}">
                  <a16:creationId xmlns:a16="http://schemas.microsoft.com/office/drawing/2014/main" id="{C7F2A08A-60D2-F0C4-C04D-120B5BF95535}"/>
                </a:ext>
              </a:extLst>
            </p:cNvPr>
            <p:cNvCxnSpPr>
              <a:cxnSpLocks/>
            </p:cNvCxnSpPr>
            <p:nvPr/>
          </p:nvCxnSpPr>
          <p:spPr>
            <a:xfrm>
              <a:off x="8986405" y="2946878"/>
              <a:ext cx="0" cy="24098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Gerader Verbinder 50">
              <a:extLst>
                <a:ext uri="{FF2B5EF4-FFF2-40B4-BE49-F238E27FC236}">
                  <a16:creationId xmlns:a16="http://schemas.microsoft.com/office/drawing/2014/main" id="{C92F2D0C-F6C2-3555-9814-52C3CC6BDDB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26922" y="2601570"/>
              <a:ext cx="19067" cy="9876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Gerader Verbinder 51">
              <a:extLst>
                <a:ext uri="{FF2B5EF4-FFF2-40B4-BE49-F238E27FC236}">
                  <a16:creationId xmlns:a16="http://schemas.microsoft.com/office/drawing/2014/main" id="{8B636E52-C700-F16C-EDCE-D4BEE119201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311242" y="3937802"/>
              <a:ext cx="204246" cy="8311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Gerader Verbinder 52">
              <a:extLst>
                <a:ext uri="{FF2B5EF4-FFF2-40B4-BE49-F238E27FC236}">
                  <a16:creationId xmlns:a16="http://schemas.microsoft.com/office/drawing/2014/main" id="{9E3A958B-9B61-3BC2-A2BE-11B3447FF4C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08031" y="1876110"/>
              <a:ext cx="242204" cy="13437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Gerader Verbinder 53">
              <a:extLst>
                <a:ext uri="{FF2B5EF4-FFF2-40B4-BE49-F238E27FC236}">
                  <a16:creationId xmlns:a16="http://schemas.microsoft.com/office/drawing/2014/main" id="{27895F23-9A56-7593-061A-83C5667F948B}"/>
                </a:ext>
              </a:extLst>
            </p:cNvPr>
            <p:cNvCxnSpPr>
              <a:cxnSpLocks/>
            </p:cNvCxnSpPr>
            <p:nvPr/>
          </p:nvCxnSpPr>
          <p:spPr>
            <a:xfrm>
              <a:off x="7839388" y="2226106"/>
              <a:ext cx="37261" cy="13136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Gerader Verbinder 54">
              <a:extLst>
                <a:ext uri="{FF2B5EF4-FFF2-40B4-BE49-F238E27FC236}">
                  <a16:creationId xmlns:a16="http://schemas.microsoft.com/office/drawing/2014/main" id="{28EE5729-13AA-30C7-77B2-775A25075D68}"/>
                </a:ext>
              </a:extLst>
            </p:cNvPr>
            <p:cNvCxnSpPr>
              <a:cxnSpLocks/>
            </p:cNvCxnSpPr>
            <p:nvPr/>
          </p:nvCxnSpPr>
          <p:spPr>
            <a:xfrm>
              <a:off x="7887333" y="2483934"/>
              <a:ext cx="33489" cy="143804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Gerader Verbinder 55">
              <a:extLst>
                <a:ext uri="{FF2B5EF4-FFF2-40B4-BE49-F238E27FC236}">
                  <a16:creationId xmlns:a16="http://schemas.microsoft.com/office/drawing/2014/main" id="{79887E01-85F0-3AD8-3F6E-76DAE866F9C0}"/>
                </a:ext>
              </a:extLst>
            </p:cNvPr>
            <p:cNvCxnSpPr>
              <a:cxnSpLocks/>
            </p:cNvCxnSpPr>
            <p:nvPr/>
          </p:nvCxnSpPr>
          <p:spPr>
            <a:xfrm>
              <a:off x="8930691" y="1927684"/>
              <a:ext cx="147967" cy="12270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Gerader Verbinder 56">
              <a:extLst>
                <a:ext uri="{FF2B5EF4-FFF2-40B4-BE49-F238E27FC236}">
                  <a16:creationId xmlns:a16="http://schemas.microsoft.com/office/drawing/2014/main" id="{850B0A84-5825-41D6-36B9-93703610EF12}"/>
                </a:ext>
              </a:extLst>
            </p:cNvPr>
            <p:cNvCxnSpPr>
              <a:cxnSpLocks/>
            </p:cNvCxnSpPr>
            <p:nvPr/>
          </p:nvCxnSpPr>
          <p:spPr>
            <a:xfrm>
              <a:off x="6757642" y="1419845"/>
              <a:ext cx="99116" cy="13549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Gerader Verbinder 57">
              <a:extLst>
                <a:ext uri="{FF2B5EF4-FFF2-40B4-BE49-F238E27FC236}">
                  <a16:creationId xmlns:a16="http://schemas.microsoft.com/office/drawing/2014/main" id="{45BCBBEA-464A-F5A3-9936-31733BEAC61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165867" y="1670420"/>
              <a:ext cx="243354" cy="5908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Gerader Verbinder 58">
              <a:extLst>
                <a:ext uri="{FF2B5EF4-FFF2-40B4-BE49-F238E27FC236}">
                  <a16:creationId xmlns:a16="http://schemas.microsoft.com/office/drawing/2014/main" id="{BF1FE1FF-66B5-30FC-6FD0-71C2CC094BE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37957" y="1800046"/>
              <a:ext cx="72888" cy="15504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Gerader Verbinder 59">
              <a:extLst>
                <a:ext uri="{FF2B5EF4-FFF2-40B4-BE49-F238E27FC236}">
                  <a16:creationId xmlns:a16="http://schemas.microsoft.com/office/drawing/2014/main" id="{84808086-F5FE-7C32-D8D7-ED772EAE7400}"/>
                </a:ext>
              </a:extLst>
            </p:cNvPr>
            <p:cNvCxnSpPr>
              <a:cxnSpLocks/>
            </p:cNvCxnSpPr>
            <p:nvPr/>
          </p:nvCxnSpPr>
          <p:spPr>
            <a:xfrm>
              <a:off x="5930875" y="1872542"/>
              <a:ext cx="77336" cy="14851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Gerader Verbinder 60">
              <a:extLst>
                <a:ext uri="{FF2B5EF4-FFF2-40B4-BE49-F238E27FC236}">
                  <a16:creationId xmlns:a16="http://schemas.microsoft.com/office/drawing/2014/main" id="{F534970A-1486-3CC0-C2AE-39AB9A649638}"/>
                </a:ext>
              </a:extLst>
            </p:cNvPr>
            <p:cNvCxnSpPr>
              <a:cxnSpLocks/>
            </p:cNvCxnSpPr>
            <p:nvPr/>
          </p:nvCxnSpPr>
          <p:spPr>
            <a:xfrm>
              <a:off x="7135709" y="775016"/>
              <a:ext cx="372" cy="9188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Gerader Verbinder 61">
              <a:extLst>
                <a:ext uri="{FF2B5EF4-FFF2-40B4-BE49-F238E27FC236}">
                  <a16:creationId xmlns:a16="http://schemas.microsoft.com/office/drawing/2014/main" id="{4DC4B2CD-D245-89A7-7A64-534B86E8D99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501225" y="918986"/>
              <a:ext cx="199600" cy="1636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Gerader Verbinder 62">
              <a:extLst>
                <a:ext uri="{FF2B5EF4-FFF2-40B4-BE49-F238E27FC236}">
                  <a16:creationId xmlns:a16="http://schemas.microsoft.com/office/drawing/2014/main" id="{B2E3B151-D905-B412-16DB-D9BAD359C3A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67189" y="985046"/>
              <a:ext cx="55388" cy="12038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Gerader Verbinder 63">
              <a:extLst>
                <a:ext uri="{FF2B5EF4-FFF2-40B4-BE49-F238E27FC236}">
                  <a16:creationId xmlns:a16="http://schemas.microsoft.com/office/drawing/2014/main" id="{9EB95791-ACE3-2D36-5B01-882ED4F1AC81}"/>
                </a:ext>
              </a:extLst>
            </p:cNvPr>
            <p:cNvCxnSpPr>
              <a:cxnSpLocks/>
            </p:cNvCxnSpPr>
            <p:nvPr/>
          </p:nvCxnSpPr>
          <p:spPr>
            <a:xfrm>
              <a:off x="7404904" y="1935908"/>
              <a:ext cx="104069" cy="11638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Gerader Verbinder 64">
              <a:extLst>
                <a:ext uri="{FF2B5EF4-FFF2-40B4-BE49-F238E27FC236}">
                  <a16:creationId xmlns:a16="http://schemas.microsoft.com/office/drawing/2014/main" id="{724A66F4-D210-0E6E-C988-D48C85D5D5E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47823" y="1899892"/>
              <a:ext cx="153008" cy="7843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Gerader Verbinder 65">
              <a:extLst>
                <a:ext uri="{FF2B5EF4-FFF2-40B4-BE49-F238E27FC236}">
                  <a16:creationId xmlns:a16="http://schemas.microsoft.com/office/drawing/2014/main" id="{1631ED22-F627-2708-4FA1-C1C3FCC3847F}"/>
                </a:ext>
              </a:extLst>
            </p:cNvPr>
            <p:cNvCxnSpPr>
              <a:cxnSpLocks/>
            </p:cNvCxnSpPr>
            <p:nvPr/>
          </p:nvCxnSpPr>
          <p:spPr>
            <a:xfrm>
              <a:off x="6933201" y="1904686"/>
              <a:ext cx="178083" cy="9374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Gerader Verbinder 66">
              <a:extLst>
                <a:ext uri="{FF2B5EF4-FFF2-40B4-BE49-F238E27FC236}">
                  <a16:creationId xmlns:a16="http://schemas.microsoft.com/office/drawing/2014/main" id="{E957C2E8-D149-EF90-8CAB-456535C7B8D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369751" y="1701289"/>
              <a:ext cx="31445" cy="112164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Gerader Verbinder 67">
              <a:extLst>
                <a:ext uri="{FF2B5EF4-FFF2-40B4-BE49-F238E27FC236}">
                  <a16:creationId xmlns:a16="http://schemas.microsoft.com/office/drawing/2014/main" id="{8DA98DC3-017E-42D9-E16E-9FF1897A870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768635" y="1695611"/>
              <a:ext cx="88404" cy="15286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Gerader Verbinder 68">
              <a:extLst>
                <a:ext uri="{FF2B5EF4-FFF2-40B4-BE49-F238E27FC236}">
                  <a16:creationId xmlns:a16="http://schemas.microsoft.com/office/drawing/2014/main" id="{D7657999-AA27-4473-0842-7EFC6DA2854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444987" y="1680649"/>
              <a:ext cx="24698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Gerader Verbinder 69">
              <a:extLst>
                <a:ext uri="{FF2B5EF4-FFF2-40B4-BE49-F238E27FC236}">
                  <a16:creationId xmlns:a16="http://schemas.microsoft.com/office/drawing/2014/main" id="{EF67914E-8E4D-50F4-B1A9-7359680D32FD}"/>
                </a:ext>
              </a:extLst>
            </p:cNvPr>
            <p:cNvCxnSpPr>
              <a:cxnSpLocks/>
            </p:cNvCxnSpPr>
            <p:nvPr/>
          </p:nvCxnSpPr>
          <p:spPr>
            <a:xfrm>
              <a:off x="8040614" y="1549054"/>
              <a:ext cx="77336" cy="14851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Gerader Verbinder 70">
              <a:extLst>
                <a:ext uri="{FF2B5EF4-FFF2-40B4-BE49-F238E27FC236}">
                  <a16:creationId xmlns:a16="http://schemas.microsoft.com/office/drawing/2014/main" id="{A61A5834-6C8D-FAEB-1E5F-2FAC82FAD00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58019" y="2027217"/>
              <a:ext cx="145559" cy="12705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Gerader Verbinder 71">
              <a:extLst>
                <a:ext uri="{FF2B5EF4-FFF2-40B4-BE49-F238E27FC236}">
                  <a16:creationId xmlns:a16="http://schemas.microsoft.com/office/drawing/2014/main" id="{FA057CDF-2F9F-4046-8712-B99AB5D800B2}"/>
                </a:ext>
              </a:extLst>
            </p:cNvPr>
            <p:cNvCxnSpPr>
              <a:cxnSpLocks/>
            </p:cNvCxnSpPr>
            <p:nvPr/>
          </p:nvCxnSpPr>
          <p:spPr>
            <a:xfrm>
              <a:off x="8394883" y="767909"/>
              <a:ext cx="28676" cy="860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Gerader Verbinder 72">
              <a:extLst>
                <a:ext uri="{FF2B5EF4-FFF2-40B4-BE49-F238E27FC236}">
                  <a16:creationId xmlns:a16="http://schemas.microsoft.com/office/drawing/2014/main" id="{D6C978A5-96C2-636A-038E-189C09B16C79}"/>
                </a:ext>
              </a:extLst>
            </p:cNvPr>
            <p:cNvCxnSpPr>
              <a:cxnSpLocks/>
            </p:cNvCxnSpPr>
            <p:nvPr/>
          </p:nvCxnSpPr>
          <p:spPr>
            <a:xfrm>
              <a:off x="6869868" y="1659696"/>
              <a:ext cx="372" cy="14400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Gerader Verbinder 73">
              <a:extLst>
                <a:ext uri="{FF2B5EF4-FFF2-40B4-BE49-F238E27FC236}">
                  <a16:creationId xmlns:a16="http://schemas.microsoft.com/office/drawing/2014/main" id="{C7813B8E-C2F0-38BB-B08E-1EE1AE6E95D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22938" y="712830"/>
              <a:ext cx="2156" cy="1161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Gerader Verbinder 74">
              <a:extLst>
                <a:ext uri="{FF2B5EF4-FFF2-40B4-BE49-F238E27FC236}">
                  <a16:creationId xmlns:a16="http://schemas.microsoft.com/office/drawing/2014/main" id="{D1EE32C8-018D-ADD0-E211-53D300B81894}"/>
                </a:ext>
              </a:extLst>
            </p:cNvPr>
            <p:cNvCxnSpPr>
              <a:cxnSpLocks/>
            </p:cNvCxnSpPr>
            <p:nvPr/>
          </p:nvCxnSpPr>
          <p:spPr>
            <a:xfrm>
              <a:off x="7163043" y="953359"/>
              <a:ext cx="162939" cy="49734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Gerader Verbinder 75">
              <a:extLst>
                <a:ext uri="{FF2B5EF4-FFF2-40B4-BE49-F238E27FC236}">
                  <a16:creationId xmlns:a16="http://schemas.microsoft.com/office/drawing/2014/main" id="{AE5BB4E6-86E6-FF5D-1622-9813514AFE5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424912" y="940310"/>
              <a:ext cx="137409" cy="7444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Gerader Verbinder 76">
              <a:extLst>
                <a:ext uri="{FF2B5EF4-FFF2-40B4-BE49-F238E27FC236}">
                  <a16:creationId xmlns:a16="http://schemas.microsoft.com/office/drawing/2014/main" id="{96A16B29-1EEB-3936-042D-02EE88830DE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30100" y="968811"/>
              <a:ext cx="164881" cy="9188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Gerader Verbinder 77">
              <a:extLst>
                <a:ext uri="{FF2B5EF4-FFF2-40B4-BE49-F238E27FC236}">
                  <a16:creationId xmlns:a16="http://schemas.microsoft.com/office/drawing/2014/main" id="{0C2DB078-5967-09BA-B7E5-25A429D1F566}"/>
                </a:ext>
              </a:extLst>
            </p:cNvPr>
            <p:cNvCxnSpPr>
              <a:cxnSpLocks/>
            </p:cNvCxnSpPr>
            <p:nvPr/>
          </p:nvCxnSpPr>
          <p:spPr>
            <a:xfrm>
              <a:off x="8028869" y="1334731"/>
              <a:ext cx="372" cy="9188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Gerader Verbinder 78">
              <a:extLst>
                <a:ext uri="{FF2B5EF4-FFF2-40B4-BE49-F238E27FC236}">
                  <a16:creationId xmlns:a16="http://schemas.microsoft.com/office/drawing/2014/main" id="{1FEF04A9-2CF7-4FAA-1C07-0092BA9B756B}"/>
                </a:ext>
              </a:extLst>
            </p:cNvPr>
            <p:cNvCxnSpPr>
              <a:cxnSpLocks/>
            </p:cNvCxnSpPr>
            <p:nvPr/>
          </p:nvCxnSpPr>
          <p:spPr>
            <a:xfrm>
              <a:off x="7921988" y="1089350"/>
              <a:ext cx="78095" cy="11069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Gerader Verbinder 79">
              <a:extLst>
                <a:ext uri="{FF2B5EF4-FFF2-40B4-BE49-F238E27FC236}">
                  <a16:creationId xmlns:a16="http://schemas.microsoft.com/office/drawing/2014/main" id="{2B8791F3-53C8-3B79-65B5-A01EDE679DE5}"/>
                </a:ext>
              </a:extLst>
            </p:cNvPr>
            <p:cNvCxnSpPr>
              <a:cxnSpLocks/>
            </p:cNvCxnSpPr>
            <p:nvPr/>
          </p:nvCxnSpPr>
          <p:spPr>
            <a:xfrm>
              <a:off x="7672104" y="931525"/>
              <a:ext cx="135549" cy="6338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Gerader Verbinder 80">
              <a:extLst>
                <a:ext uri="{FF2B5EF4-FFF2-40B4-BE49-F238E27FC236}">
                  <a16:creationId xmlns:a16="http://schemas.microsoft.com/office/drawing/2014/main" id="{501B16B9-82A3-E400-4CA3-A4D741CA5A6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758169" y="1177477"/>
              <a:ext cx="83922" cy="11289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Gerader Verbinder 81">
              <a:extLst>
                <a:ext uri="{FF2B5EF4-FFF2-40B4-BE49-F238E27FC236}">
                  <a16:creationId xmlns:a16="http://schemas.microsoft.com/office/drawing/2014/main" id="{54909C3D-1BD6-7140-3F7C-A7DE1634FA66}"/>
                </a:ext>
              </a:extLst>
            </p:cNvPr>
            <p:cNvCxnSpPr>
              <a:cxnSpLocks/>
            </p:cNvCxnSpPr>
            <p:nvPr/>
          </p:nvCxnSpPr>
          <p:spPr>
            <a:xfrm>
              <a:off x="7624016" y="2109430"/>
              <a:ext cx="145580" cy="3231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Gerader Verbinder 82">
              <a:extLst>
                <a:ext uri="{FF2B5EF4-FFF2-40B4-BE49-F238E27FC236}">
                  <a16:creationId xmlns:a16="http://schemas.microsoft.com/office/drawing/2014/main" id="{8CE08898-C0A3-9603-40C5-2DFFC1C5DD1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80804" y="1451306"/>
              <a:ext cx="75228" cy="143354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Gerader Verbinder 83">
              <a:extLst>
                <a:ext uri="{FF2B5EF4-FFF2-40B4-BE49-F238E27FC236}">
                  <a16:creationId xmlns:a16="http://schemas.microsoft.com/office/drawing/2014/main" id="{40067D4E-1404-F443-4B1A-2DD2FF254A5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71700" y="1205856"/>
              <a:ext cx="180669" cy="3785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5" name="Ellipse 84">
              <a:extLst>
                <a:ext uri="{FF2B5EF4-FFF2-40B4-BE49-F238E27FC236}">
                  <a16:creationId xmlns:a16="http://schemas.microsoft.com/office/drawing/2014/main" id="{29C8D662-05B2-A6E7-D373-A1DCA8C73DC4}"/>
                </a:ext>
              </a:extLst>
            </p:cNvPr>
            <p:cNvSpPr/>
            <p:nvPr/>
          </p:nvSpPr>
          <p:spPr>
            <a:xfrm>
              <a:off x="6100552" y="1263040"/>
              <a:ext cx="180000" cy="1800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6" name="Ellipse 85">
              <a:extLst>
                <a:ext uri="{FF2B5EF4-FFF2-40B4-BE49-F238E27FC236}">
                  <a16:creationId xmlns:a16="http://schemas.microsoft.com/office/drawing/2014/main" id="{3C7B3351-F51D-6C09-3101-48E9ECB8B7EE}"/>
                </a:ext>
              </a:extLst>
            </p:cNvPr>
            <p:cNvSpPr/>
            <p:nvPr/>
          </p:nvSpPr>
          <p:spPr>
            <a:xfrm>
              <a:off x="6648202" y="1282535"/>
              <a:ext cx="180000" cy="1800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7" name="Ellipse 86">
              <a:extLst>
                <a:ext uri="{FF2B5EF4-FFF2-40B4-BE49-F238E27FC236}">
                  <a16:creationId xmlns:a16="http://schemas.microsoft.com/office/drawing/2014/main" id="{E3189D13-0B11-A250-DBA9-07A3656179D8}"/>
                </a:ext>
              </a:extLst>
            </p:cNvPr>
            <p:cNvSpPr/>
            <p:nvPr/>
          </p:nvSpPr>
          <p:spPr>
            <a:xfrm>
              <a:off x="5816929" y="1731819"/>
              <a:ext cx="180000" cy="1800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8" name="Ellipse 87">
              <a:extLst>
                <a:ext uri="{FF2B5EF4-FFF2-40B4-BE49-F238E27FC236}">
                  <a16:creationId xmlns:a16="http://schemas.microsoft.com/office/drawing/2014/main" id="{876AD3F4-D890-8358-D806-AF18F2C573B9}"/>
                </a:ext>
              </a:extLst>
            </p:cNvPr>
            <p:cNvSpPr/>
            <p:nvPr/>
          </p:nvSpPr>
          <p:spPr>
            <a:xfrm>
              <a:off x="5864430" y="2246581"/>
              <a:ext cx="180000" cy="1800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9" name="Ellipse 88">
              <a:extLst>
                <a:ext uri="{FF2B5EF4-FFF2-40B4-BE49-F238E27FC236}">
                  <a16:creationId xmlns:a16="http://schemas.microsoft.com/office/drawing/2014/main" id="{D29E7FAB-1518-9108-C148-CE4EDAB0FF0E}"/>
                </a:ext>
              </a:extLst>
            </p:cNvPr>
            <p:cNvSpPr/>
            <p:nvPr/>
          </p:nvSpPr>
          <p:spPr>
            <a:xfrm>
              <a:off x="6225177" y="2624778"/>
              <a:ext cx="180000" cy="1800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0" name="Ellipse 89">
              <a:extLst>
                <a:ext uri="{FF2B5EF4-FFF2-40B4-BE49-F238E27FC236}">
                  <a16:creationId xmlns:a16="http://schemas.microsoft.com/office/drawing/2014/main" id="{068B0B0A-73DE-474F-E0F3-3C25984CDCC3}"/>
                </a:ext>
              </a:extLst>
            </p:cNvPr>
            <p:cNvSpPr/>
            <p:nvPr/>
          </p:nvSpPr>
          <p:spPr>
            <a:xfrm>
              <a:off x="6151197" y="3174420"/>
              <a:ext cx="180000" cy="1800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1" name="Ellipse 90">
              <a:extLst>
                <a:ext uri="{FF2B5EF4-FFF2-40B4-BE49-F238E27FC236}">
                  <a16:creationId xmlns:a16="http://schemas.microsoft.com/office/drawing/2014/main" id="{61FC80BF-4A53-F26E-476E-965A9FF834A4}"/>
                </a:ext>
              </a:extLst>
            </p:cNvPr>
            <p:cNvSpPr/>
            <p:nvPr/>
          </p:nvSpPr>
          <p:spPr>
            <a:xfrm>
              <a:off x="6315177" y="3544062"/>
              <a:ext cx="180000" cy="1800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2" name="Ellipse 91">
              <a:extLst>
                <a:ext uri="{FF2B5EF4-FFF2-40B4-BE49-F238E27FC236}">
                  <a16:creationId xmlns:a16="http://schemas.microsoft.com/office/drawing/2014/main" id="{1A71BF45-ED05-C153-D714-F634DB3358DA}"/>
                </a:ext>
              </a:extLst>
            </p:cNvPr>
            <p:cNvSpPr/>
            <p:nvPr/>
          </p:nvSpPr>
          <p:spPr>
            <a:xfrm>
              <a:off x="6784846" y="1787566"/>
              <a:ext cx="180000" cy="1800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3" name="Ellipse 92">
              <a:extLst>
                <a:ext uri="{FF2B5EF4-FFF2-40B4-BE49-F238E27FC236}">
                  <a16:creationId xmlns:a16="http://schemas.microsoft.com/office/drawing/2014/main" id="{340B2B95-CD4D-43DD-6016-CE70663E9ECC}"/>
                </a:ext>
              </a:extLst>
            </p:cNvPr>
            <p:cNvSpPr/>
            <p:nvPr/>
          </p:nvSpPr>
          <p:spPr>
            <a:xfrm>
              <a:off x="7261706" y="1803696"/>
              <a:ext cx="180000" cy="1800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4" name="Ellipse 93">
              <a:extLst>
                <a:ext uri="{FF2B5EF4-FFF2-40B4-BE49-F238E27FC236}">
                  <a16:creationId xmlns:a16="http://schemas.microsoft.com/office/drawing/2014/main" id="{68ED2948-E12F-17F7-157D-034DDDDC0F9D}"/>
                </a:ext>
              </a:extLst>
            </p:cNvPr>
            <p:cNvSpPr/>
            <p:nvPr/>
          </p:nvSpPr>
          <p:spPr>
            <a:xfrm>
              <a:off x="7046081" y="866898"/>
              <a:ext cx="180000" cy="1800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5" name="Ellipse 94">
              <a:extLst>
                <a:ext uri="{FF2B5EF4-FFF2-40B4-BE49-F238E27FC236}">
                  <a16:creationId xmlns:a16="http://schemas.microsoft.com/office/drawing/2014/main" id="{1CD3B302-754A-21B0-5A25-B061D7604D3A}"/>
                </a:ext>
              </a:extLst>
            </p:cNvPr>
            <p:cNvSpPr/>
            <p:nvPr/>
          </p:nvSpPr>
          <p:spPr>
            <a:xfrm>
              <a:off x="7527087" y="828986"/>
              <a:ext cx="180000" cy="1800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6" name="Ellipse 95">
              <a:extLst>
                <a:ext uri="{FF2B5EF4-FFF2-40B4-BE49-F238E27FC236}">
                  <a16:creationId xmlns:a16="http://schemas.microsoft.com/office/drawing/2014/main" id="{8A8EEF6A-35F5-BBDF-215C-8C568EDE7F4B}"/>
                </a:ext>
              </a:extLst>
            </p:cNvPr>
            <p:cNvSpPr/>
            <p:nvPr/>
          </p:nvSpPr>
          <p:spPr>
            <a:xfrm>
              <a:off x="8057353" y="1659797"/>
              <a:ext cx="180000" cy="1800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7" name="Ellipse 96">
              <a:extLst>
                <a:ext uri="{FF2B5EF4-FFF2-40B4-BE49-F238E27FC236}">
                  <a16:creationId xmlns:a16="http://schemas.microsoft.com/office/drawing/2014/main" id="{2D75740B-1CC8-3A0F-E163-848EAA5E242B}"/>
                </a:ext>
              </a:extLst>
            </p:cNvPr>
            <p:cNvSpPr/>
            <p:nvPr/>
          </p:nvSpPr>
          <p:spPr>
            <a:xfrm>
              <a:off x="8362072" y="840861"/>
              <a:ext cx="180000" cy="1800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8" name="Ellipse 97">
              <a:extLst>
                <a:ext uri="{FF2B5EF4-FFF2-40B4-BE49-F238E27FC236}">
                  <a16:creationId xmlns:a16="http://schemas.microsoft.com/office/drawing/2014/main" id="{B27544AC-787A-5BE6-20B8-460B363F5AA8}"/>
                </a:ext>
              </a:extLst>
            </p:cNvPr>
            <p:cNvSpPr/>
            <p:nvPr/>
          </p:nvSpPr>
          <p:spPr>
            <a:xfrm>
              <a:off x="7965659" y="1168785"/>
              <a:ext cx="180000" cy="1800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9" name="Ellipse 98">
              <a:extLst>
                <a:ext uri="{FF2B5EF4-FFF2-40B4-BE49-F238E27FC236}">
                  <a16:creationId xmlns:a16="http://schemas.microsoft.com/office/drawing/2014/main" id="{FB83CA26-15A2-4C55-92E4-1F12405D7B16}"/>
                </a:ext>
              </a:extLst>
            </p:cNvPr>
            <p:cNvSpPr/>
            <p:nvPr/>
          </p:nvSpPr>
          <p:spPr>
            <a:xfrm>
              <a:off x="9019363" y="2000158"/>
              <a:ext cx="180000" cy="1800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0" name="Ellipse 99">
              <a:extLst>
                <a:ext uri="{FF2B5EF4-FFF2-40B4-BE49-F238E27FC236}">
                  <a16:creationId xmlns:a16="http://schemas.microsoft.com/office/drawing/2014/main" id="{C612903D-A0A4-EF10-0407-004C50090EBA}"/>
                </a:ext>
              </a:extLst>
            </p:cNvPr>
            <p:cNvSpPr/>
            <p:nvPr/>
          </p:nvSpPr>
          <p:spPr>
            <a:xfrm>
              <a:off x="8650293" y="1569381"/>
              <a:ext cx="180000" cy="1800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1" name="Ellipse 100">
              <a:extLst>
                <a:ext uri="{FF2B5EF4-FFF2-40B4-BE49-F238E27FC236}">
                  <a16:creationId xmlns:a16="http://schemas.microsoft.com/office/drawing/2014/main" id="{2DB1271B-5C62-30D6-014D-368C5DBFC63C}"/>
                </a:ext>
              </a:extLst>
            </p:cNvPr>
            <p:cNvSpPr/>
            <p:nvPr/>
          </p:nvSpPr>
          <p:spPr>
            <a:xfrm>
              <a:off x="7742712" y="2087969"/>
              <a:ext cx="180000" cy="1800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2" name="Ellipse 101">
              <a:extLst>
                <a:ext uri="{FF2B5EF4-FFF2-40B4-BE49-F238E27FC236}">
                  <a16:creationId xmlns:a16="http://schemas.microsoft.com/office/drawing/2014/main" id="{911AC604-059B-0B0D-FD8A-5A86B7469E23}"/>
                </a:ext>
              </a:extLst>
            </p:cNvPr>
            <p:cNvSpPr/>
            <p:nvPr/>
          </p:nvSpPr>
          <p:spPr>
            <a:xfrm>
              <a:off x="9175613" y="2438456"/>
              <a:ext cx="180000" cy="1800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3" name="Ellipse 102">
              <a:extLst>
                <a:ext uri="{FF2B5EF4-FFF2-40B4-BE49-F238E27FC236}">
                  <a16:creationId xmlns:a16="http://schemas.microsoft.com/office/drawing/2014/main" id="{2B590782-9688-8EC5-651E-4716AC9C88FA}"/>
                </a:ext>
              </a:extLst>
            </p:cNvPr>
            <p:cNvSpPr/>
            <p:nvPr/>
          </p:nvSpPr>
          <p:spPr>
            <a:xfrm>
              <a:off x="8898658" y="2820908"/>
              <a:ext cx="180000" cy="1800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4" name="Ellipse 103">
              <a:extLst>
                <a:ext uri="{FF2B5EF4-FFF2-40B4-BE49-F238E27FC236}">
                  <a16:creationId xmlns:a16="http://schemas.microsoft.com/office/drawing/2014/main" id="{27C99673-2BD8-44E6-20AF-1DC45BE1D21B}"/>
                </a:ext>
              </a:extLst>
            </p:cNvPr>
            <p:cNvSpPr/>
            <p:nvPr/>
          </p:nvSpPr>
          <p:spPr>
            <a:xfrm>
              <a:off x="8752168" y="3350875"/>
              <a:ext cx="180000" cy="1800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5" name="Ellipse 104">
              <a:extLst>
                <a:ext uri="{FF2B5EF4-FFF2-40B4-BE49-F238E27FC236}">
                  <a16:creationId xmlns:a16="http://schemas.microsoft.com/office/drawing/2014/main" id="{4F9A455E-2859-489D-D455-D6D8CADFFBCE}"/>
                </a:ext>
              </a:extLst>
            </p:cNvPr>
            <p:cNvSpPr/>
            <p:nvPr/>
          </p:nvSpPr>
          <p:spPr>
            <a:xfrm>
              <a:off x="9031238" y="3823632"/>
              <a:ext cx="180000" cy="1800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6" name="Ellipse 105">
              <a:extLst>
                <a:ext uri="{FF2B5EF4-FFF2-40B4-BE49-F238E27FC236}">
                  <a16:creationId xmlns:a16="http://schemas.microsoft.com/office/drawing/2014/main" id="{F2B127B2-F309-FBAA-6C0F-8E54FD7B4250}"/>
                </a:ext>
              </a:extLst>
            </p:cNvPr>
            <p:cNvSpPr/>
            <p:nvPr/>
          </p:nvSpPr>
          <p:spPr>
            <a:xfrm>
              <a:off x="8283947" y="3499341"/>
              <a:ext cx="180000" cy="1800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7" name="Ellipse 106">
              <a:extLst>
                <a:ext uri="{FF2B5EF4-FFF2-40B4-BE49-F238E27FC236}">
                  <a16:creationId xmlns:a16="http://schemas.microsoft.com/office/drawing/2014/main" id="{3E32EE3A-CE88-3456-C1B5-ACFF2F29F4D2}"/>
                </a:ext>
              </a:extLst>
            </p:cNvPr>
            <p:cNvSpPr/>
            <p:nvPr/>
          </p:nvSpPr>
          <p:spPr>
            <a:xfrm>
              <a:off x="8169329" y="4009103"/>
              <a:ext cx="180000" cy="1800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8" name="Ellipse 107">
              <a:extLst>
                <a:ext uri="{FF2B5EF4-FFF2-40B4-BE49-F238E27FC236}">
                  <a16:creationId xmlns:a16="http://schemas.microsoft.com/office/drawing/2014/main" id="{7526B4CE-3530-03C2-8AE0-0CF37CFDBC2C}"/>
                </a:ext>
              </a:extLst>
            </p:cNvPr>
            <p:cNvSpPr/>
            <p:nvPr/>
          </p:nvSpPr>
          <p:spPr>
            <a:xfrm>
              <a:off x="7851909" y="2627738"/>
              <a:ext cx="180000" cy="1800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9" name="Ellipse 108">
              <a:extLst>
                <a:ext uri="{FF2B5EF4-FFF2-40B4-BE49-F238E27FC236}">
                  <a16:creationId xmlns:a16="http://schemas.microsoft.com/office/drawing/2014/main" id="{30968100-9D62-C300-EEEE-7987C8602821}"/>
                </a:ext>
              </a:extLst>
            </p:cNvPr>
            <p:cNvSpPr/>
            <p:nvPr/>
          </p:nvSpPr>
          <p:spPr>
            <a:xfrm>
              <a:off x="7358962" y="2832783"/>
              <a:ext cx="180000" cy="1800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0" name="Ellipse 109">
              <a:extLst>
                <a:ext uri="{FF2B5EF4-FFF2-40B4-BE49-F238E27FC236}">
                  <a16:creationId xmlns:a16="http://schemas.microsoft.com/office/drawing/2014/main" id="{4AE71D20-A9D0-0074-EB9D-9950B0D0AEEC}"/>
                </a:ext>
              </a:extLst>
            </p:cNvPr>
            <p:cNvSpPr/>
            <p:nvPr/>
          </p:nvSpPr>
          <p:spPr>
            <a:xfrm>
              <a:off x="7079582" y="3319341"/>
              <a:ext cx="180000" cy="1800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1" name="Ellipse 110">
              <a:extLst>
                <a:ext uri="{FF2B5EF4-FFF2-40B4-BE49-F238E27FC236}">
                  <a16:creationId xmlns:a16="http://schemas.microsoft.com/office/drawing/2014/main" id="{BC07B0FB-F796-9DE9-10EB-069414BAC72F}"/>
                </a:ext>
              </a:extLst>
            </p:cNvPr>
            <p:cNvSpPr/>
            <p:nvPr/>
          </p:nvSpPr>
          <p:spPr>
            <a:xfrm>
              <a:off x="7167087" y="3822337"/>
              <a:ext cx="180000" cy="1800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2" name="Ellipse 111">
              <a:extLst>
                <a:ext uri="{FF2B5EF4-FFF2-40B4-BE49-F238E27FC236}">
                  <a16:creationId xmlns:a16="http://schemas.microsoft.com/office/drawing/2014/main" id="{D6801287-D0C6-7EB9-14D5-E79913F3FFDC}"/>
                </a:ext>
              </a:extLst>
            </p:cNvPr>
            <p:cNvSpPr/>
            <p:nvPr/>
          </p:nvSpPr>
          <p:spPr>
            <a:xfrm>
              <a:off x="7640837" y="4117104"/>
              <a:ext cx="180000" cy="1800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3" name="Ellipse 112">
              <a:extLst>
                <a:ext uri="{FF2B5EF4-FFF2-40B4-BE49-F238E27FC236}">
                  <a16:creationId xmlns:a16="http://schemas.microsoft.com/office/drawing/2014/main" id="{24DEAC49-12BE-0701-21EF-DBC1F3DBF450}"/>
                </a:ext>
              </a:extLst>
            </p:cNvPr>
            <p:cNvSpPr/>
            <p:nvPr/>
          </p:nvSpPr>
          <p:spPr>
            <a:xfrm>
              <a:off x="6487557" y="2604775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4" name="Ellipse 113">
              <a:extLst>
                <a:ext uri="{FF2B5EF4-FFF2-40B4-BE49-F238E27FC236}">
                  <a16:creationId xmlns:a16="http://schemas.microsoft.com/office/drawing/2014/main" id="{834D2B1B-B2B5-7CDF-A1C5-CC8C88F51287}"/>
                </a:ext>
              </a:extLst>
            </p:cNvPr>
            <p:cNvSpPr/>
            <p:nvPr/>
          </p:nvSpPr>
          <p:spPr>
            <a:xfrm>
              <a:off x="6112549" y="2884189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5" name="Ellipse 114">
              <a:extLst>
                <a:ext uri="{FF2B5EF4-FFF2-40B4-BE49-F238E27FC236}">
                  <a16:creationId xmlns:a16="http://schemas.microsoft.com/office/drawing/2014/main" id="{A2B8036C-289F-4EEB-FE0E-A52E9C98E27F}"/>
                </a:ext>
              </a:extLst>
            </p:cNvPr>
            <p:cNvSpPr/>
            <p:nvPr/>
          </p:nvSpPr>
          <p:spPr>
            <a:xfrm>
              <a:off x="5932549" y="3319341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6" name="Ellipse 115">
              <a:extLst>
                <a:ext uri="{FF2B5EF4-FFF2-40B4-BE49-F238E27FC236}">
                  <a16:creationId xmlns:a16="http://schemas.microsoft.com/office/drawing/2014/main" id="{39BE3122-2087-D32E-181F-85551BD66FC2}"/>
                </a:ext>
              </a:extLst>
            </p:cNvPr>
            <p:cNvSpPr/>
            <p:nvPr/>
          </p:nvSpPr>
          <p:spPr>
            <a:xfrm>
              <a:off x="6405177" y="3244581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FF0000"/>
                </a:solidFill>
              </a:endParaRPr>
            </a:p>
          </p:txBody>
        </p:sp>
        <p:sp>
          <p:nvSpPr>
            <p:cNvPr id="117" name="Ellipse 116">
              <a:extLst>
                <a:ext uri="{FF2B5EF4-FFF2-40B4-BE49-F238E27FC236}">
                  <a16:creationId xmlns:a16="http://schemas.microsoft.com/office/drawing/2014/main" id="{7EC7351D-69A7-EC4C-05BA-2C876672999A}"/>
                </a:ext>
              </a:extLst>
            </p:cNvPr>
            <p:cNvSpPr/>
            <p:nvPr/>
          </p:nvSpPr>
          <p:spPr>
            <a:xfrm>
              <a:off x="6548513" y="3704795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8" name="Ellipse 117">
              <a:extLst>
                <a:ext uri="{FF2B5EF4-FFF2-40B4-BE49-F238E27FC236}">
                  <a16:creationId xmlns:a16="http://schemas.microsoft.com/office/drawing/2014/main" id="{E5FE6C68-0924-BEF0-899E-8D13B457C25F}"/>
                </a:ext>
              </a:extLst>
            </p:cNvPr>
            <p:cNvSpPr/>
            <p:nvPr/>
          </p:nvSpPr>
          <p:spPr>
            <a:xfrm>
              <a:off x="6972003" y="3966603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9" name="Ellipse 118">
              <a:extLst>
                <a:ext uri="{FF2B5EF4-FFF2-40B4-BE49-F238E27FC236}">
                  <a16:creationId xmlns:a16="http://schemas.microsoft.com/office/drawing/2014/main" id="{6832A030-76FE-738A-25A6-91DDCA5CC8C1}"/>
                </a:ext>
              </a:extLst>
            </p:cNvPr>
            <p:cNvSpPr/>
            <p:nvPr/>
          </p:nvSpPr>
          <p:spPr>
            <a:xfrm>
              <a:off x="7679529" y="4389034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0" name="Ellipse 119">
              <a:extLst>
                <a:ext uri="{FF2B5EF4-FFF2-40B4-BE49-F238E27FC236}">
                  <a16:creationId xmlns:a16="http://schemas.microsoft.com/office/drawing/2014/main" id="{B24D6A06-B191-0CC5-3F11-595224821435}"/>
                </a:ext>
              </a:extLst>
            </p:cNvPr>
            <p:cNvSpPr/>
            <p:nvPr/>
          </p:nvSpPr>
          <p:spPr>
            <a:xfrm>
              <a:off x="7194322" y="3566395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1" name="Ellipse 120">
              <a:extLst>
                <a:ext uri="{FF2B5EF4-FFF2-40B4-BE49-F238E27FC236}">
                  <a16:creationId xmlns:a16="http://schemas.microsoft.com/office/drawing/2014/main" id="{E1A545A3-A6FB-2F3D-73F6-6DAA7CFC709C}"/>
                </a:ext>
              </a:extLst>
            </p:cNvPr>
            <p:cNvSpPr/>
            <p:nvPr/>
          </p:nvSpPr>
          <p:spPr>
            <a:xfrm>
              <a:off x="7445094" y="3942794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2" name="Ellipse 121">
              <a:extLst>
                <a:ext uri="{FF2B5EF4-FFF2-40B4-BE49-F238E27FC236}">
                  <a16:creationId xmlns:a16="http://schemas.microsoft.com/office/drawing/2014/main" id="{F304524A-2F71-02E6-EDB7-9FE6167F08C6}"/>
                </a:ext>
              </a:extLst>
            </p:cNvPr>
            <p:cNvSpPr/>
            <p:nvPr/>
          </p:nvSpPr>
          <p:spPr>
            <a:xfrm>
              <a:off x="6845472" y="3230378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3" name="Ellipse 122">
              <a:extLst>
                <a:ext uri="{FF2B5EF4-FFF2-40B4-BE49-F238E27FC236}">
                  <a16:creationId xmlns:a16="http://schemas.microsoft.com/office/drawing/2014/main" id="{3A622212-5C95-B93B-2E84-371D58105B4F}"/>
                </a:ext>
              </a:extLst>
            </p:cNvPr>
            <p:cNvSpPr/>
            <p:nvPr/>
          </p:nvSpPr>
          <p:spPr>
            <a:xfrm>
              <a:off x="7288567" y="3095104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4" name="Ellipse 123">
              <a:extLst>
                <a:ext uri="{FF2B5EF4-FFF2-40B4-BE49-F238E27FC236}">
                  <a16:creationId xmlns:a16="http://schemas.microsoft.com/office/drawing/2014/main" id="{765F28EE-39BB-80A2-DB2D-CFE8597C4FEA}"/>
                </a:ext>
              </a:extLst>
            </p:cNvPr>
            <p:cNvSpPr/>
            <p:nvPr/>
          </p:nvSpPr>
          <p:spPr>
            <a:xfrm>
              <a:off x="7197451" y="2623813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5" name="Ellipse 124">
              <a:extLst>
                <a:ext uri="{FF2B5EF4-FFF2-40B4-BE49-F238E27FC236}">
                  <a16:creationId xmlns:a16="http://schemas.microsoft.com/office/drawing/2014/main" id="{81B9FD94-3936-112E-B4CA-177F88DC6B93}"/>
                </a:ext>
              </a:extLst>
            </p:cNvPr>
            <p:cNvSpPr/>
            <p:nvPr/>
          </p:nvSpPr>
          <p:spPr>
            <a:xfrm>
              <a:off x="7633024" y="2755659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Ellipse 125">
              <a:extLst>
                <a:ext uri="{FF2B5EF4-FFF2-40B4-BE49-F238E27FC236}">
                  <a16:creationId xmlns:a16="http://schemas.microsoft.com/office/drawing/2014/main" id="{CC599AA3-2CAA-155F-19BF-6E7C53B9D379}"/>
                </a:ext>
              </a:extLst>
            </p:cNvPr>
            <p:cNvSpPr/>
            <p:nvPr/>
          </p:nvSpPr>
          <p:spPr>
            <a:xfrm>
              <a:off x="6069127" y="2417387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FF0000"/>
                </a:solidFill>
              </a:endParaRPr>
            </a:p>
          </p:txBody>
        </p:sp>
        <p:sp>
          <p:nvSpPr>
            <p:cNvPr id="127" name="Ellipse 126">
              <a:extLst>
                <a:ext uri="{FF2B5EF4-FFF2-40B4-BE49-F238E27FC236}">
                  <a16:creationId xmlns:a16="http://schemas.microsoft.com/office/drawing/2014/main" id="{786F4903-9412-3233-24B4-53797846553F}"/>
                </a:ext>
              </a:extLst>
            </p:cNvPr>
            <p:cNvSpPr/>
            <p:nvPr/>
          </p:nvSpPr>
          <p:spPr>
            <a:xfrm>
              <a:off x="5537859" y="2313184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FF0000"/>
                </a:solidFill>
              </a:endParaRPr>
            </a:p>
          </p:txBody>
        </p:sp>
        <p:sp>
          <p:nvSpPr>
            <p:cNvPr id="128" name="Ellipse 127">
              <a:extLst>
                <a:ext uri="{FF2B5EF4-FFF2-40B4-BE49-F238E27FC236}">
                  <a16:creationId xmlns:a16="http://schemas.microsoft.com/office/drawing/2014/main" id="{22D78962-E7D5-4299-9A5D-92E836BABD89}"/>
                </a:ext>
              </a:extLst>
            </p:cNvPr>
            <p:cNvSpPr/>
            <p:nvPr/>
          </p:nvSpPr>
          <p:spPr>
            <a:xfrm>
              <a:off x="7904078" y="4002337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FF0000"/>
                </a:solidFill>
              </a:endParaRPr>
            </a:p>
          </p:txBody>
        </p:sp>
        <p:sp>
          <p:nvSpPr>
            <p:cNvPr id="129" name="Ellipse 128">
              <a:extLst>
                <a:ext uri="{FF2B5EF4-FFF2-40B4-BE49-F238E27FC236}">
                  <a16:creationId xmlns:a16="http://schemas.microsoft.com/office/drawing/2014/main" id="{C2153E48-2EED-030A-7FE7-AD76B64AC28D}"/>
                </a:ext>
              </a:extLst>
            </p:cNvPr>
            <p:cNvSpPr/>
            <p:nvPr/>
          </p:nvSpPr>
          <p:spPr>
            <a:xfrm>
              <a:off x="8309671" y="4248492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FF0000"/>
                </a:solidFill>
              </a:endParaRPr>
            </a:p>
          </p:txBody>
        </p:sp>
        <p:sp>
          <p:nvSpPr>
            <p:cNvPr id="130" name="Ellipse 129">
              <a:extLst>
                <a:ext uri="{FF2B5EF4-FFF2-40B4-BE49-F238E27FC236}">
                  <a16:creationId xmlns:a16="http://schemas.microsoft.com/office/drawing/2014/main" id="{7FDC7227-3ECC-5794-D41B-22E0716D22B6}"/>
                </a:ext>
              </a:extLst>
            </p:cNvPr>
            <p:cNvSpPr/>
            <p:nvPr/>
          </p:nvSpPr>
          <p:spPr>
            <a:xfrm>
              <a:off x="8294247" y="3763131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1" name="Ellipse 130">
              <a:extLst>
                <a:ext uri="{FF2B5EF4-FFF2-40B4-BE49-F238E27FC236}">
                  <a16:creationId xmlns:a16="http://schemas.microsoft.com/office/drawing/2014/main" id="{3E780445-B48A-16C9-F35B-75E83C046ED9}"/>
                </a:ext>
              </a:extLst>
            </p:cNvPr>
            <p:cNvSpPr/>
            <p:nvPr/>
          </p:nvSpPr>
          <p:spPr>
            <a:xfrm>
              <a:off x="8023181" y="3409341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2" name="Ellipse 131">
              <a:extLst>
                <a:ext uri="{FF2B5EF4-FFF2-40B4-BE49-F238E27FC236}">
                  <a16:creationId xmlns:a16="http://schemas.microsoft.com/office/drawing/2014/main" id="{F4B028DA-69B4-20BB-7920-CE4AE2E37E75}"/>
                </a:ext>
              </a:extLst>
            </p:cNvPr>
            <p:cNvSpPr/>
            <p:nvPr/>
          </p:nvSpPr>
          <p:spPr>
            <a:xfrm>
              <a:off x="8511967" y="3372192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3" name="Ellipse 132">
              <a:extLst>
                <a:ext uri="{FF2B5EF4-FFF2-40B4-BE49-F238E27FC236}">
                  <a16:creationId xmlns:a16="http://schemas.microsoft.com/office/drawing/2014/main" id="{174C65A5-770B-D591-D1EF-5C3787BA9D98}"/>
                </a:ext>
              </a:extLst>
            </p:cNvPr>
            <p:cNvSpPr/>
            <p:nvPr/>
          </p:nvSpPr>
          <p:spPr>
            <a:xfrm>
              <a:off x="8956629" y="4051695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4" name="Ellipse 133">
              <a:extLst>
                <a:ext uri="{FF2B5EF4-FFF2-40B4-BE49-F238E27FC236}">
                  <a16:creationId xmlns:a16="http://schemas.microsoft.com/office/drawing/2014/main" id="{42676C99-C8BD-CA78-37C6-C246973AB7A9}"/>
                </a:ext>
              </a:extLst>
            </p:cNvPr>
            <p:cNvSpPr/>
            <p:nvPr/>
          </p:nvSpPr>
          <p:spPr>
            <a:xfrm>
              <a:off x="9331407" y="3867948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5" name="Ellipse 134">
              <a:extLst>
                <a:ext uri="{FF2B5EF4-FFF2-40B4-BE49-F238E27FC236}">
                  <a16:creationId xmlns:a16="http://schemas.microsoft.com/office/drawing/2014/main" id="{89DB7CED-176B-9AF2-76DE-3B8A5FC8D268}"/>
                </a:ext>
              </a:extLst>
            </p:cNvPr>
            <p:cNvSpPr/>
            <p:nvPr/>
          </p:nvSpPr>
          <p:spPr>
            <a:xfrm>
              <a:off x="8898658" y="3583131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6" name="Ellipse 135">
              <a:extLst>
                <a:ext uri="{FF2B5EF4-FFF2-40B4-BE49-F238E27FC236}">
                  <a16:creationId xmlns:a16="http://schemas.microsoft.com/office/drawing/2014/main" id="{9465C723-3E18-A1F2-ECBC-8BD63F51C02F}"/>
                </a:ext>
              </a:extLst>
            </p:cNvPr>
            <p:cNvSpPr/>
            <p:nvPr/>
          </p:nvSpPr>
          <p:spPr>
            <a:xfrm>
              <a:off x="8898658" y="3118619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7" name="Ellipse 136">
              <a:extLst>
                <a:ext uri="{FF2B5EF4-FFF2-40B4-BE49-F238E27FC236}">
                  <a16:creationId xmlns:a16="http://schemas.microsoft.com/office/drawing/2014/main" id="{B2BC8CD8-0EFB-761B-6A07-9C00414ADB60}"/>
                </a:ext>
              </a:extLst>
            </p:cNvPr>
            <p:cNvSpPr/>
            <p:nvPr/>
          </p:nvSpPr>
          <p:spPr>
            <a:xfrm>
              <a:off x="8135841" y="2699538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8" name="Ellipse 137">
              <a:extLst>
                <a:ext uri="{FF2B5EF4-FFF2-40B4-BE49-F238E27FC236}">
                  <a16:creationId xmlns:a16="http://schemas.microsoft.com/office/drawing/2014/main" id="{4B19070B-9B68-1F6B-0C9B-00B487427BE5}"/>
                </a:ext>
              </a:extLst>
            </p:cNvPr>
            <p:cNvSpPr/>
            <p:nvPr/>
          </p:nvSpPr>
          <p:spPr>
            <a:xfrm>
              <a:off x="7809434" y="2342541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9" name="Ellipse 138">
              <a:extLst>
                <a:ext uri="{FF2B5EF4-FFF2-40B4-BE49-F238E27FC236}">
                  <a16:creationId xmlns:a16="http://schemas.microsoft.com/office/drawing/2014/main" id="{9B63D1BB-3B0B-A750-CBC1-AF34429AE72C}"/>
                </a:ext>
              </a:extLst>
            </p:cNvPr>
            <p:cNvSpPr/>
            <p:nvPr/>
          </p:nvSpPr>
          <p:spPr>
            <a:xfrm>
              <a:off x="8700825" y="2698487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0" name="Ellipse 139">
              <a:extLst>
                <a:ext uri="{FF2B5EF4-FFF2-40B4-BE49-F238E27FC236}">
                  <a16:creationId xmlns:a16="http://schemas.microsoft.com/office/drawing/2014/main" id="{89577176-26FD-8482-47C9-827B4FB5744A}"/>
                </a:ext>
              </a:extLst>
            </p:cNvPr>
            <p:cNvSpPr/>
            <p:nvPr/>
          </p:nvSpPr>
          <p:spPr>
            <a:xfrm>
              <a:off x="9121238" y="2652783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FF0000"/>
                </a:solidFill>
              </a:endParaRPr>
            </a:p>
          </p:txBody>
        </p:sp>
        <p:sp>
          <p:nvSpPr>
            <p:cNvPr id="141" name="Ellipse 140">
              <a:extLst>
                <a:ext uri="{FF2B5EF4-FFF2-40B4-BE49-F238E27FC236}">
                  <a16:creationId xmlns:a16="http://schemas.microsoft.com/office/drawing/2014/main" id="{1C7C68FD-4E16-E139-9F93-76A1DC3D4407}"/>
                </a:ext>
              </a:extLst>
            </p:cNvPr>
            <p:cNvSpPr/>
            <p:nvPr/>
          </p:nvSpPr>
          <p:spPr>
            <a:xfrm>
              <a:off x="9448103" y="2313184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2" name="Ellipse 141">
              <a:extLst>
                <a:ext uri="{FF2B5EF4-FFF2-40B4-BE49-F238E27FC236}">
                  <a16:creationId xmlns:a16="http://schemas.microsoft.com/office/drawing/2014/main" id="{C62254D1-1EC8-2930-B7DF-8FB2E171A474}"/>
                </a:ext>
              </a:extLst>
            </p:cNvPr>
            <p:cNvSpPr/>
            <p:nvPr/>
          </p:nvSpPr>
          <p:spPr>
            <a:xfrm>
              <a:off x="9019363" y="2228221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3" name="Ellipse 142">
              <a:extLst>
                <a:ext uri="{FF2B5EF4-FFF2-40B4-BE49-F238E27FC236}">
                  <a16:creationId xmlns:a16="http://schemas.microsoft.com/office/drawing/2014/main" id="{F38EAD11-5ED7-D429-1678-B13CEABB3015}"/>
                </a:ext>
              </a:extLst>
            </p:cNvPr>
            <p:cNvSpPr/>
            <p:nvPr/>
          </p:nvSpPr>
          <p:spPr>
            <a:xfrm>
              <a:off x="9284552" y="1879493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4" name="Ellipse 143">
              <a:extLst>
                <a:ext uri="{FF2B5EF4-FFF2-40B4-BE49-F238E27FC236}">
                  <a16:creationId xmlns:a16="http://schemas.microsoft.com/office/drawing/2014/main" id="{E81CCA39-60F1-371B-0519-EFA8751F0154}"/>
                </a:ext>
              </a:extLst>
            </p:cNvPr>
            <p:cNvSpPr/>
            <p:nvPr/>
          </p:nvSpPr>
          <p:spPr>
            <a:xfrm>
              <a:off x="8830293" y="1809892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5" name="Ellipse 144">
              <a:extLst>
                <a:ext uri="{FF2B5EF4-FFF2-40B4-BE49-F238E27FC236}">
                  <a16:creationId xmlns:a16="http://schemas.microsoft.com/office/drawing/2014/main" id="{32C81FA0-565A-EC24-BEEA-255E7D957CB9}"/>
                </a:ext>
              </a:extLst>
            </p:cNvPr>
            <p:cNvSpPr/>
            <p:nvPr/>
          </p:nvSpPr>
          <p:spPr>
            <a:xfrm>
              <a:off x="7941909" y="1913064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6" name="Ellipse 145">
              <a:extLst>
                <a:ext uri="{FF2B5EF4-FFF2-40B4-BE49-F238E27FC236}">
                  <a16:creationId xmlns:a16="http://schemas.microsoft.com/office/drawing/2014/main" id="{0D5E8AFA-B837-6E75-3900-7B432A7C2CCF}"/>
                </a:ext>
              </a:extLst>
            </p:cNvPr>
            <p:cNvSpPr/>
            <p:nvPr/>
          </p:nvSpPr>
          <p:spPr>
            <a:xfrm>
              <a:off x="7477523" y="2020654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7" name="Ellipse 146">
              <a:extLst>
                <a:ext uri="{FF2B5EF4-FFF2-40B4-BE49-F238E27FC236}">
                  <a16:creationId xmlns:a16="http://schemas.microsoft.com/office/drawing/2014/main" id="{5F5B8D27-B039-E78C-AA34-310A97A48E84}"/>
                </a:ext>
              </a:extLst>
            </p:cNvPr>
            <p:cNvSpPr/>
            <p:nvPr/>
          </p:nvSpPr>
          <p:spPr>
            <a:xfrm>
              <a:off x="7021284" y="1890891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8" name="Ellipse 147">
              <a:extLst>
                <a:ext uri="{FF2B5EF4-FFF2-40B4-BE49-F238E27FC236}">
                  <a16:creationId xmlns:a16="http://schemas.microsoft.com/office/drawing/2014/main" id="{7BD11503-36E2-946E-E9E9-4BE3B269B9D6}"/>
                </a:ext>
              </a:extLst>
            </p:cNvPr>
            <p:cNvSpPr/>
            <p:nvPr/>
          </p:nvSpPr>
          <p:spPr>
            <a:xfrm>
              <a:off x="6556059" y="1905236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9" name="Ellipse 148">
              <a:extLst>
                <a:ext uri="{FF2B5EF4-FFF2-40B4-BE49-F238E27FC236}">
                  <a16:creationId xmlns:a16="http://schemas.microsoft.com/office/drawing/2014/main" id="{B78A8E67-68B4-5329-045C-DB267701457A}"/>
                </a:ext>
              </a:extLst>
            </p:cNvPr>
            <p:cNvSpPr/>
            <p:nvPr/>
          </p:nvSpPr>
          <p:spPr>
            <a:xfrm>
              <a:off x="5923214" y="1974933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0" name="Ellipse 149">
              <a:extLst>
                <a:ext uri="{FF2B5EF4-FFF2-40B4-BE49-F238E27FC236}">
                  <a16:creationId xmlns:a16="http://schemas.microsoft.com/office/drawing/2014/main" id="{250BC958-49CB-A4F2-5B98-D6A40F20A8BC}"/>
                </a:ext>
              </a:extLst>
            </p:cNvPr>
            <p:cNvSpPr/>
            <p:nvPr/>
          </p:nvSpPr>
          <p:spPr>
            <a:xfrm>
              <a:off x="5530292" y="1693072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1" name="Ellipse 150">
              <a:extLst>
                <a:ext uri="{FF2B5EF4-FFF2-40B4-BE49-F238E27FC236}">
                  <a16:creationId xmlns:a16="http://schemas.microsoft.com/office/drawing/2014/main" id="{6560E454-823E-C251-FE24-5D8C6EFA414F}"/>
                </a:ext>
              </a:extLst>
            </p:cNvPr>
            <p:cNvSpPr/>
            <p:nvPr/>
          </p:nvSpPr>
          <p:spPr>
            <a:xfrm>
              <a:off x="5972716" y="1000586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2" name="Ellipse 151">
              <a:extLst>
                <a:ext uri="{FF2B5EF4-FFF2-40B4-BE49-F238E27FC236}">
                  <a16:creationId xmlns:a16="http://schemas.microsoft.com/office/drawing/2014/main" id="{DAD75277-F9B5-F847-0143-DA8A30A9B6DB}"/>
                </a:ext>
              </a:extLst>
            </p:cNvPr>
            <p:cNvSpPr/>
            <p:nvPr/>
          </p:nvSpPr>
          <p:spPr>
            <a:xfrm>
              <a:off x="6360893" y="1244809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3" name="Ellipse 152">
              <a:extLst>
                <a:ext uri="{FF2B5EF4-FFF2-40B4-BE49-F238E27FC236}">
                  <a16:creationId xmlns:a16="http://schemas.microsoft.com/office/drawing/2014/main" id="{D4E421F9-67A8-A697-1FA2-CAD7C8A6F9A6}"/>
                </a:ext>
              </a:extLst>
            </p:cNvPr>
            <p:cNvSpPr/>
            <p:nvPr/>
          </p:nvSpPr>
          <p:spPr>
            <a:xfrm>
              <a:off x="5954430" y="1500649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4" name="Ellipse 153">
              <a:extLst>
                <a:ext uri="{FF2B5EF4-FFF2-40B4-BE49-F238E27FC236}">
                  <a16:creationId xmlns:a16="http://schemas.microsoft.com/office/drawing/2014/main" id="{017F5205-C312-6D17-15BF-600079379B33}"/>
                </a:ext>
              </a:extLst>
            </p:cNvPr>
            <p:cNvSpPr/>
            <p:nvPr/>
          </p:nvSpPr>
          <p:spPr>
            <a:xfrm>
              <a:off x="6780603" y="1513072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5" name="Ellipse 154">
              <a:extLst>
                <a:ext uri="{FF2B5EF4-FFF2-40B4-BE49-F238E27FC236}">
                  <a16:creationId xmlns:a16="http://schemas.microsoft.com/office/drawing/2014/main" id="{E67C4117-E018-61B7-10F5-9C6FCD8D630C}"/>
                </a:ext>
              </a:extLst>
            </p:cNvPr>
            <p:cNvSpPr/>
            <p:nvPr/>
          </p:nvSpPr>
          <p:spPr>
            <a:xfrm>
              <a:off x="7313275" y="1566013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6" name="Ellipse 155">
              <a:extLst>
                <a:ext uri="{FF2B5EF4-FFF2-40B4-BE49-F238E27FC236}">
                  <a16:creationId xmlns:a16="http://schemas.microsoft.com/office/drawing/2014/main" id="{320211C7-E4E7-66BA-193E-5D707D44C481}"/>
                </a:ext>
              </a:extLst>
            </p:cNvPr>
            <p:cNvSpPr/>
            <p:nvPr/>
          </p:nvSpPr>
          <p:spPr>
            <a:xfrm>
              <a:off x="6788223" y="1015661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7" name="Ellipse 156">
              <a:extLst>
                <a:ext uri="{FF2B5EF4-FFF2-40B4-BE49-F238E27FC236}">
                  <a16:creationId xmlns:a16="http://schemas.microsoft.com/office/drawing/2014/main" id="{F06BBFC8-0237-5692-6921-B620A13623F1}"/>
                </a:ext>
              </a:extLst>
            </p:cNvPr>
            <p:cNvSpPr/>
            <p:nvPr/>
          </p:nvSpPr>
          <p:spPr>
            <a:xfrm>
              <a:off x="7305560" y="926606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8" name="Ellipse 157">
              <a:extLst>
                <a:ext uri="{FF2B5EF4-FFF2-40B4-BE49-F238E27FC236}">
                  <a16:creationId xmlns:a16="http://schemas.microsoft.com/office/drawing/2014/main" id="{71023F32-0293-B470-5785-AAFBB1B299C3}"/>
                </a:ext>
              </a:extLst>
            </p:cNvPr>
            <p:cNvSpPr/>
            <p:nvPr/>
          </p:nvSpPr>
          <p:spPr>
            <a:xfrm>
              <a:off x="7939241" y="1399215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9" name="Ellipse 158">
              <a:extLst>
                <a:ext uri="{FF2B5EF4-FFF2-40B4-BE49-F238E27FC236}">
                  <a16:creationId xmlns:a16="http://schemas.microsoft.com/office/drawing/2014/main" id="{CB747615-92DF-A6B6-880D-139F75682542}"/>
                </a:ext>
              </a:extLst>
            </p:cNvPr>
            <p:cNvSpPr/>
            <p:nvPr/>
          </p:nvSpPr>
          <p:spPr>
            <a:xfrm>
              <a:off x="8337168" y="1603072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0" name="Ellipse 159">
              <a:extLst>
                <a:ext uri="{FF2B5EF4-FFF2-40B4-BE49-F238E27FC236}">
                  <a16:creationId xmlns:a16="http://schemas.microsoft.com/office/drawing/2014/main" id="{3ACFAFF6-F2B2-AE99-6609-D9DB17D11578}"/>
                </a:ext>
              </a:extLst>
            </p:cNvPr>
            <p:cNvSpPr/>
            <p:nvPr/>
          </p:nvSpPr>
          <p:spPr>
            <a:xfrm>
              <a:off x="8790825" y="1320649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1" name="Ellipse 160">
              <a:extLst>
                <a:ext uri="{FF2B5EF4-FFF2-40B4-BE49-F238E27FC236}">
                  <a16:creationId xmlns:a16="http://schemas.microsoft.com/office/drawing/2014/main" id="{16A446FE-46B6-198D-F182-5BFD7DF46310}"/>
                </a:ext>
              </a:extLst>
            </p:cNvPr>
            <p:cNvSpPr/>
            <p:nvPr/>
          </p:nvSpPr>
          <p:spPr>
            <a:xfrm>
              <a:off x="8662168" y="848261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2" name="Ellipse 161">
              <a:extLst>
                <a:ext uri="{FF2B5EF4-FFF2-40B4-BE49-F238E27FC236}">
                  <a16:creationId xmlns:a16="http://schemas.microsoft.com/office/drawing/2014/main" id="{2DF1576C-BB6A-290C-DDE3-CD4DCC09A68C}"/>
                </a:ext>
              </a:extLst>
            </p:cNvPr>
            <p:cNvSpPr/>
            <p:nvPr/>
          </p:nvSpPr>
          <p:spPr>
            <a:xfrm>
              <a:off x="8252369" y="1086833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3" name="Ellipse 162">
              <a:extLst>
                <a:ext uri="{FF2B5EF4-FFF2-40B4-BE49-F238E27FC236}">
                  <a16:creationId xmlns:a16="http://schemas.microsoft.com/office/drawing/2014/main" id="{91AD47C1-A8CC-0B25-EA7C-762DF6835E0F}"/>
                </a:ext>
              </a:extLst>
            </p:cNvPr>
            <p:cNvSpPr/>
            <p:nvPr/>
          </p:nvSpPr>
          <p:spPr>
            <a:xfrm>
              <a:off x="7803492" y="956898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4" name="Ellipse 163">
              <a:extLst>
                <a:ext uri="{FF2B5EF4-FFF2-40B4-BE49-F238E27FC236}">
                  <a16:creationId xmlns:a16="http://schemas.microsoft.com/office/drawing/2014/main" id="{72120F22-E323-C613-689A-59AB02B55B81}"/>
                </a:ext>
              </a:extLst>
            </p:cNvPr>
            <p:cNvSpPr/>
            <p:nvPr/>
          </p:nvSpPr>
          <p:spPr>
            <a:xfrm>
              <a:off x="7045709" y="595016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5" name="Ellipse 164">
              <a:extLst>
                <a:ext uri="{FF2B5EF4-FFF2-40B4-BE49-F238E27FC236}">
                  <a16:creationId xmlns:a16="http://schemas.microsoft.com/office/drawing/2014/main" id="{314BCC7E-84D8-8E4A-ACD5-F0E6E8FD6BE2}"/>
                </a:ext>
              </a:extLst>
            </p:cNvPr>
            <p:cNvSpPr/>
            <p:nvPr/>
          </p:nvSpPr>
          <p:spPr>
            <a:xfrm>
              <a:off x="7527087" y="532830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6" name="Ellipse 165">
              <a:extLst>
                <a:ext uri="{FF2B5EF4-FFF2-40B4-BE49-F238E27FC236}">
                  <a16:creationId xmlns:a16="http://schemas.microsoft.com/office/drawing/2014/main" id="{2279DC49-7CB6-9DE6-3478-FFBA09207B6D}"/>
                </a:ext>
              </a:extLst>
            </p:cNvPr>
            <p:cNvSpPr/>
            <p:nvPr/>
          </p:nvSpPr>
          <p:spPr>
            <a:xfrm>
              <a:off x="8294247" y="597273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7" name="Ellipse 166">
              <a:extLst>
                <a:ext uri="{FF2B5EF4-FFF2-40B4-BE49-F238E27FC236}">
                  <a16:creationId xmlns:a16="http://schemas.microsoft.com/office/drawing/2014/main" id="{711F2EE6-77FE-0065-0BEC-4680BFEAE01B}"/>
                </a:ext>
              </a:extLst>
            </p:cNvPr>
            <p:cNvSpPr/>
            <p:nvPr/>
          </p:nvSpPr>
          <p:spPr>
            <a:xfrm>
              <a:off x="6807200" y="2284997"/>
              <a:ext cx="162000" cy="162000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8" name="Ellipse 167">
              <a:extLst>
                <a:ext uri="{FF2B5EF4-FFF2-40B4-BE49-F238E27FC236}">
                  <a16:creationId xmlns:a16="http://schemas.microsoft.com/office/drawing/2014/main" id="{71BD7538-D494-B56A-C8AF-B8B1075973AF}"/>
                </a:ext>
              </a:extLst>
            </p:cNvPr>
            <p:cNvSpPr/>
            <p:nvPr/>
          </p:nvSpPr>
          <p:spPr>
            <a:xfrm>
              <a:off x="6553712" y="2956619"/>
              <a:ext cx="162000" cy="162000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9" name="Ellipse 168">
              <a:extLst>
                <a:ext uri="{FF2B5EF4-FFF2-40B4-BE49-F238E27FC236}">
                  <a16:creationId xmlns:a16="http://schemas.microsoft.com/office/drawing/2014/main" id="{67E76161-FA32-00DF-7E94-066BA4013D08}"/>
                </a:ext>
              </a:extLst>
            </p:cNvPr>
            <p:cNvSpPr/>
            <p:nvPr/>
          </p:nvSpPr>
          <p:spPr>
            <a:xfrm>
              <a:off x="6807200" y="3593904"/>
              <a:ext cx="162000" cy="162000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0" name="Ellipse 169">
              <a:extLst>
                <a:ext uri="{FF2B5EF4-FFF2-40B4-BE49-F238E27FC236}">
                  <a16:creationId xmlns:a16="http://schemas.microsoft.com/office/drawing/2014/main" id="{24EB04AD-2961-53A6-BA65-0376C35E4688}"/>
                </a:ext>
              </a:extLst>
            </p:cNvPr>
            <p:cNvSpPr/>
            <p:nvPr/>
          </p:nvSpPr>
          <p:spPr>
            <a:xfrm>
              <a:off x="7668345" y="3647109"/>
              <a:ext cx="162000" cy="162000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1" name="Ellipse 170">
              <a:extLst>
                <a:ext uri="{FF2B5EF4-FFF2-40B4-BE49-F238E27FC236}">
                  <a16:creationId xmlns:a16="http://schemas.microsoft.com/office/drawing/2014/main" id="{9C3F796B-5A51-3B62-C401-28081C1F201C}"/>
                </a:ext>
              </a:extLst>
            </p:cNvPr>
            <p:cNvSpPr/>
            <p:nvPr/>
          </p:nvSpPr>
          <p:spPr>
            <a:xfrm>
              <a:off x="7935226" y="3044593"/>
              <a:ext cx="162000" cy="162000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2" name="Ellipse 171">
              <a:extLst>
                <a:ext uri="{FF2B5EF4-FFF2-40B4-BE49-F238E27FC236}">
                  <a16:creationId xmlns:a16="http://schemas.microsoft.com/office/drawing/2014/main" id="{BCB9B81B-2391-7FF9-B6BB-7A450B2F59EC}"/>
                </a:ext>
              </a:extLst>
            </p:cNvPr>
            <p:cNvSpPr/>
            <p:nvPr/>
          </p:nvSpPr>
          <p:spPr>
            <a:xfrm>
              <a:off x="8646383" y="3856802"/>
              <a:ext cx="162000" cy="162000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3" name="Ellipse 172">
              <a:extLst>
                <a:ext uri="{FF2B5EF4-FFF2-40B4-BE49-F238E27FC236}">
                  <a16:creationId xmlns:a16="http://schemas.microsoft.com/office/drawing/2014/main" id="{D4092D7D-5B88-72AE-CE34-FADAF99A9B5A}"/>
                </a:ext>
              </a:extLst>
            </p:cNvPr>
            <p:cNvSpPr/>
            <p:nvPr/>
          </p:nvSpPr>
          <p:spPr>
            <a:xfrm>
              <a:off x="8402510" y="2138453"/>
              <a:ext cx="162000" cy="162000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4" name="Ellipse 173">
              <a:extLst>
                <a:ext uri="{FF2B5EF4-FFF2-40B4-BE49-F238E27FC236}">
                  <a16:creationId xmlns:a16="http://schemas.microsoft.com/office/drawing/2014/main" id="{1FC903A7-3A64-C826-C893-50164CB16695}"/>
                </a:ext>
              </a:extLst>
            </p:cNvPr>
            <p:cNvSpPr/>
            <p:nvPr/>
          </p:nvSpPr>
          <p:spPr>
            <a:xfrm>
              <a:off x="6331197" y="1668343"/>
              <a:ext cx="162000" cy="162000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5" name="Ellipse 174">
              <a:extLst>
                <a:ext uri="{FF2B5EF4-FFF2-40B4-BE49-F238E27FC236}">
                  <a16:creationId xmlns:a16="http://schemas.microsoft.com/office/drawing/2014/main" id="{DCE7741D-26C3-B844-04D5-B39BAE24DFD7}"/>
                </a:ext>
              </a:extLst>
            </p:cNvPr>
            <p:cNvSpPr/>
            <p:nvPr/>
          </p:nvSpPr>
          <p:spPr>
            <a:xfrm>
              <a:off x="7657523" y="1698974"/>
              <a:ext cx="162000" cy="162000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6" name="Ellipse 175">
              <a:extLst>
                <a:ext uri="{FF2B5EF4-FFF2-40B4-BE49-F238E27FC236}">
                  <a16:creationId xmlns:a16="http://schemas.microsoft.com/office/drawing/2014/main" id="{0012B38E-24C2-555C-6721-95E1D5B8F13F}"/>
                </a:ext>
              </a:extLst>
            </p:cNvPr>
            <p:cNvSpPr/>
            <p:nvPr/>
          </p:nvSpPr>
          <p:spPr>
            <a:xfrm>
              <a:off x="7088582" y="1300535"/>
              <a:ext cx="162000" cy="162000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7" name="Ellipse 176">
              <a:extLst>
                <a:ext uri="{FF2B5EF4-FFF2-40B4-BE49-F238E27FC236}">
                  <a16:creationId xmlns:a16="http://schemas.microsoft.com/office/drawing/2014/main" id="{4ABA1768-34DF-35A0-CEEB-BE8E3804D015}"/>
                </a:ext>
              </a:extLst>
            </p:cNvPr>
            <p:cNvSpPr/>
            <p:nvPr/>
          </p:nvSpPr>
          <p:spPr>
            <a:xfrm>
              <a:off x="8430967" y="1340959"/>
              <a:ext cx="162000" cy="162000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8" name="Ellipse 177">
              <a:extLst>
                <a:ext uri="{FF2B5EF4-FFF2-40B4-BE49-F238E27FC236}">
                  <a16:creationId xmlns:a16="http://schemas.microsoft.com/office/drawing/2014/main" id="{03B3B3D0-0B8E-2AE9-6C8D-5C3473FD71A2}"/>
                </a:ext>
              </a:extLst>
            </p:cNvPr>
            <p:cNvSpPr/>
            <p:nvPr/>
          </p:nvSpPr>
          <p:spPr>
            <a:xfrm>
              <a:off x="8110845" y="4895546"/>
              <a:ext cx="162000" cy="162000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9" name="Ellipse 178">
              <a:extLst>
                <a:ext uri="{FF2B5EF4-FFF2-40B4-BE49-F238E27FC236}">
                  <a16:creationId xmlns:a16="http://schemas.microsoft.com/office/drawing/2014/main" id="{C6750A40-AB12-5199-8ECE-379A6957B41F}"/>
                </a:ext>
              </a:extLst>
            </p:cNvPr>
            <p:cNvSpPr/>
            <p:nvPr/>
          </p:nvSpPr>
          <p:spPr>
            <a:xfrm>
              <a:off x="6266268" y="4877546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0" name="Ellipse 179">
              <a:extLst>
                <a:ext uri="{FF2B5EF4-FFF2-40B4-BE49-F238E27FC236}">
                  <a16:creationId xmlns:a16="http://schemas.microsoft.com/office/drawing/2014/main" id="{55FC1A0E-718F-01E4-AB58-0E9931D8C6EB}"/>
                </a:ext>
              </a:extLst>
            </p:cNvPr>
            <p:cNvSpPr/>
            <p:nvPr/>
          </p:nvSpPr>
          <p:spPr>
            <a:xfrm>
              <a:off x="7169582" y="4881317"/>
              <a:ext cx="180000" cy="1800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82" name="Textfeld 181">
            <a:extLst>
              <a:ext uri="{FF2B5EF4-FFF2-40B4-BE49-F238E27FC236}">
                <a16:creationId xmlns:a16="http://schemas.microsoft.com/office/drawing/2014/main" id="{66E041A5-1CE6-2C3E-5390-BE2CEBD2C0AE}"/>
              </a:ext>
            </a:extLst>
          </p:cNvPr>
          <p:cNvSpPr txBox="1"/>
          <p:nvPr/>
        </p:nvSpPr>
        <p:spPr>
          <a:xfrm>
            <a:off x="211872" y="227044"/>
            <a:ext cx="86903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de-DE" sz="1800" i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Abb. 4: Silicatgitter des Glases</a:t>
            </a:r>
          </a:p>
        </p:txBody>
      </p:sp>
    </p:spTree>
    <p:extLst>
      <p:ext uri="{BB962C8B-B14F-4D97-AF65-F5344CB8AC3E}">
        <p14:creationId xmlns:p14="http://schemas.microsoft.com/office/powerpoint/2010/main" val="3443592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2722095B-E3D4-BEEE-E85B-E616EA61667C}"/>
              </a:ext>
            </a:extLst>
          </p:cNvPr>
          <p:cNvSpPr/>
          <p:nvPr/>
        </p:nvSpPr>
        <p:spPr>
          <a:xfrm>
            <a:off x="3055576" y="3009876"/>
            <a:ext cx="2880000" cy="2160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4362B8C2-9A85-4D18-02C4-821CD9D42CA4}"/>
              </a:ext>
            </a:extLst>
          </p:cNvPr>
          <p:cNvCxnSpPr/>
          <p:nvPr/>
        </p:nvCxnSpPr>
        <p:spPr>
          <a:xfrm>
            <a:off x="5935576" y="3201286"/>
            <a:ext cx="360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F35AA7BA-3F16-85A8-68A7-F3AC94A08C64}"/>
              </a:ext>
            </a:extLst>
          </p:cNvPr>
          <p:cNvCxnSpPr/>
          <p:nvPr/>
        </p:nvCxnSpPr>
        <p:spPr>
          <a:xfrm>
            <a:off x="5935576" y="3455286"/>
            <a:ext cx="360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2569E9FC-6448-D2C7-37D0-2C5B04CBA03D}"/>
              </a:ext>
            </a:extLst>
          </p:cNvPr>
          <p:cNvCxnSpPr/>
          <p:nvPr/>
        </p:nvCxnSpPr>
        <p:spPr>
          <a:xfrm>
            <a:off x="5935576" y="3709286"/>
            <a:ext cx="360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3711D5CF-BF64-681B-DBD9-3A685ADBABB9}"/>
              </a:ext>
            </a:extLst>
          </p:cNvPr>
          <p:cNvCxnSpPr/>
          <p:nvPr/>
        </p:nvCxnSpPr>
        <p:spPr>
          <a:xfrm>
            <a:off x="5935576" y="3956936"/>
            <a:ext cx="360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950E4E0D-8A83-EDE8-301D-67DFCEDFC05A}"/>
              </a:ext>
            </a:extLst>
          </p:cNvPr>
          <p:cNvCxnSpPr/>
          <p:nvPr/>
        </p:nvCxnSpPr>
        <p:spPr>
          <a:xfrm>
            <a:off x="5935576" y="4210936"/>
            <a:ext cx="360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132335D0-A43A-2DFD-BC3E-914B78576F97}"/>
              </a:ext>
            </a:extLst>
          </p:cNvPr>
          <p:cNvCxnSpPr/>
          <p:nvPr/>
        </p:nvCxnSpPr>
        <p:spPr>
          <a:xfrm>
            <a:off x="5935576" y="4464936"/>
            <a:ext cx="360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6E770A64-C7FC-C65D-5D71-8C991B65004F}"/>
              </a:ext>
            </a:extLst>
          </p:cNvPr>
          <p:cNvCxnSpPr/>
          <p:nvPr/>
        </p:nvCxnSpPr>
        <p:spPr>
          <a:xfrm>
            <a:off x="5935576" y="4718936"/>
            <a:ext cx="360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70F3798B-56D3-8513-ED4A-6AC465ADB1EA}"/>
              </a:ext>
            </a:extLst>
          </p:cNvPr>
          <p:cNvCxnSpPr/>
          <p:nvPr/>
        </p:nvCxnSpPr>
        <p:spPr>
          <a:xfrm>
            <a:off x="5935576" y="4972936"/>
            <a:ext cx="360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feld 10">
            <a:extLst>
              <a:ext uri="{FF2B5EF4-FFF2-40B4-BE49-F238E27FC236}">
                <a16:creationId xmlns:a16="http://schemas.microsoft.com/office/drawing/2014/main" id="{4EE5150A-BDC2-15DB-7B0B-0113F53AEC0E}"/>
              </a:ext>
            </a:extLst>
          </p:cNvPr>
          <p:cNvSpPr txBox="1"/>
          <p:nvPr/>
        </p:nvSpPr>
        <p:spPr>
          <a:xfrm>
            <a:off x="6213026" y="3003648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de-DE" sz="1800" kern="100" baseline="30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de-DE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4CC0756A-30BD-B563-9782-54527709D53B}"/>
              </a:ext>
            </a:extLst>
          </p:cNvPr>
          <p:cNvSpPr txBox="1"/>
          <p:nvPr/>
        </p:nvSpPr>
        <p:spPr>
          <a:xfrm>
            <a:off x="6213026" y="3251297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de-DE" sz="1800" kern="100" baseline="30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de-DE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FE283921-53AE-B82E-D406-D6A749D5972A}"/>
              </a:ext>
            </a:extLst>
          </p:cNvPr>
          <p:cNvSpPr txBox="1"/>
          <p:nvPr/>
        </p:nvSpPr>
        <p:spPr>
          <a:xfrm>
            <a:off x="6213026" y="3501409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de-DE" sz="1800" kern="100" baseline="30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de-DE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0B25189E-8C70-FF41-A052-E47CD07DCA99}"/>
              </a:ext>
            </a:extLst>
          </p:cNvPr>
          <p:cNvSpPr txBox="1"/>
          <p:nvPr/>
        </p:nvSpPr>
        <p:spPr>
          <a:xfrm>
            <a:off x="6213026" y="3747243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de-DE" sz="1800" kern="100" baseline="30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de-DE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087E75F-147B-4BA9-1D70-89DF8C22588E}"/>
              </a:ext>
            </a:extLst>
          </p:cNvPr>
          <p:cNvSpPr txBox="1"/>
          <p:nvPr/>
        </p:nvSpPr>
        <p:spPr>
          <a:xfrm>
            <a:off x="6213026" y="4018849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de-DE" sz="1800" kern="100" baseline="30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de-DE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246C80B-DC49-609F-3ABB-8D1DE8F9E987}"/>
              </a:ext>
            </a:extLst>
          </p:cNvPr>
          <p:cNvSpPr txBox="1"/>
          <p:nvPr/>
        </p:nvSpPr>
        <p:spPr>
          <a:xfrm>
            <a:off x="6213026" y="4266332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de-DE" sz="1800" kern="100" baseline="30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de-DE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2C557676-01DE-1AC5-023C-AEFE08EA2646}"/>
              </a:ext>
            </a:extLst>
          </p:cNvPr>
          <p:cNvSpPr txBox="1"/>
          <p:nvPr/>
        </p:nvSpPr>
        <p:spPr>
          <a:xfrm>
            <a:off x="6213026" y="4516610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de-DE" sz="1800" kern="100" baseline="30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de-DE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BE87B5FB-E4A0-F221-F620-217051FE0FB4}"/>
              </a:ext>
            </a:extLst>
          </p:cNvPr>
          <p:cNvSpPr txBox="1"/>
          <p:nvPr/>
        </p:nvSpPr>
        <p:spPr>
          <a:xfrm>
            <a:off x="6213026" y="4762444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de-DE" sz="1800" kern="100" baseline="30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de-DE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595A19D8-6E78-3B47-25BA-6F4A09AC50CF}"/>
              </a:ext>
            </a:extLst>
          </p:cNvPr>
          <p:cNvCxnSpPr/>
          <p:nvPr/>
        </p:nvCxnSpPr>
        <p:spPr>
          <a:xfrm>
            <a:off x="2692676" y="3202676"/>
            <a:ext cx="360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6D14A663-5888-B060-D6F9-A7B1EFC79CEA}"/>
              </a:ext>
            </a:extLst>
          </p:cNvPr>
          <p:cNvCxnSpPr/>
          <p:nvPr/>
        </p:nvCxnSpPr>
        <p:spPr>
          <a:xfrm>
            <a:off x="2692676" y="3456676"/>
            <a:ext cx="360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62713A1E-577A-297B-F810-084E9C3BC30D}"/>
              </a:ext>
            </a:extLst>
          </p:cNvPr>
          <p:cNvCxnSpPr/>
          <p:nvPr/>
        </p:nvCxnSpPr>
        <p:spPr>
          <a:xfrm>
            <a:off x="2692676" y="3710676"/>
            <a:ext cx="360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DC37B266-5469-B3E6-CAA4-A05B01AB1CE9}"/>
              </a:ext>
            </a:extLst>
          </p:cNvPr>
          <p:cNvCxnSpPr/>
          <p:nvPr/>
        </p:nvCxnSpPr>
        <p:spPr>
          <a:xfrm>
            <a:off x="2692676" y="3958326"/>
            <a:ext cx="360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ECF95700-C824-4341-BABB-726EE9018BF1}"/>
              </a:ext>
            </a:extLst>
          </p:cNvPr>
          <p:cNvCxnSpPr/>
          <p:nvPr/>
        </p:nvCxnSpPr>
        <p:spPr>
          <a:xfrm>
            <a:off x="2692676" y="4212326"/>
            <a:ext cx="360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DFEDBCC5-C0C9-CA87-4C21-63929AE6BB20}"/>
              </a:ext>
            </a:extLst>
          </p:cNvPr>
          <p:cNvCxnSpPr/>
          <p:nvPr/>
        </p:nvCxnSpPr>
        <p:spPr>
          <a:xfrm>
            <a:off x="2692676" y="4466326"/>
            <a:ext cx="360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EC2EF41E-EFEA-D833-2EB4-9BBF0B347065}"/>
              </a:ext>
            </a:extLst>
          </p:cNvPr>
          <p:cNvCxnSpPr/>
          <p:nvPr/>
        </p:nvCxnSpPr>
        <p:spPr>
          <a:xfrm>
            <a:off x="2692676" y="4720326"/>
            <a:ext cx="360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965661A0-0FDB-5C27-A7A7-B3458A4A06B9}"/>
              </a:ext>
            </a:extLst>
          </p:cNvPr>
          <p:cNvCxnSpPr/>
          <p:nvPr/>
        </p:nvCxnSpPr>
        <p:spPr>
          <a:xfrm>
            <a:off x="2692676" y="4974326"/>
            <a:ext cx="360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feld 26">
            <a:extLst>
              <a:ext uri="{FF2B5EF4-FFF2-40B4-BE49-F238E27FC236}">
                <a16:creationId xmlns:a16="http://schemas.microsoft.com/office/drawing/2014/main" id="{38A53CC8-EC8C-19A9-635C-94B251E51D37}"/>
              </a:ext>
            </a:extLst>
          </p:cNvPr>
          <p:cNvSpPr txBox="1"/>
          <p:nvPr/>
        </p:nvSpPr>
        <p:spPr>
          <a:xfrm>
            <a:off x="2472876" y="3003648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de-DE" sz="1800" kern="100" baseline="30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de-DE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C9C9553C-96E0-CC03-E7ED-3734810BCAB5}"/>
              </a:ext>
            </a:extLst>
          </p:cNvPr>
          <p:cNvSpPr txBox="1"/>
          <p:nvPr/>
        </p:nvSpPr>
        <p:spPr>
          <a:xfrm>
            <a:off x="2472876" y="3251297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de-DE" sz="1800" kern="100" baseline="30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de-DE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54E6882B-2C10-2826-0C16-51AF6C82875B}"/>
              </a:ext>
            </a:extLst>
          </p:cNvPr>
          <p:cNvSpPr txBox="1"/>
          <p:nvPr/>
        </p:nvSpPr>
        <p:spPr>
          <a:xfrm>
            <a:off x="2472876" y="3501409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de-DE" sz="1800" kern="100" baseline="30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de-DE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082DA387-6591-7514-D021-F4E31C3BCE4D}"/>
              </a:ext>
            </a:extLst>
          </p:cNvPr>
          <p:cNvSpPr txBox="1"/>
          <p:nvPr/>
        </p:nvSpPr>
        <p:spPr>
          <a:xfrm>
            <a:off x="2472876" y="3747243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de-DE" sz="1800" kern="100" baseline="30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de-DE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AADC9D55-635D-0504-18D5-0A83E8C3AD5B}"/>
              </a:ext>
            </a:extLst>
          </p:cNvPr>
          <p:cNvSpPr txBox="1"/>
          <p:nvPr/>
        </p:nvSpPr>
        <p:spPr>
          <a:xfrm>
            <a:off x="2472876" y="4018849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de-DE" sz="1800" kern="100" baseline="30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de-DE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B8E56BA3-A990-59BE-463D-FBB2D1A03BAD}"/>
              </a:ext>
            </a:extLst>
          </p:cNvPr>
          <p:cNvSpPr txBox="1"/>
          <p:nvPr/>
        </p:nvSpPr>
        <p:spPr>
          <a:xfrm>
            <a:off x="2472876" y="4266332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de-DE" sz="1800" kern="100" baseline="30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de-DE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A9F27079-EF1F-29F8-9069-0F1342B0F97A}"/>
              </a:ext>
            </a:extLst>
          </p:cNvPr>
          <p:cNvSpPr txBox="1"/>
          <p:nvPr/>
        </p:nvSpPr>
        <p:spPr>
          <a:xfrm>
            <a:off x="2472876" y="4516610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de-DE" sz="1800" kern="100" baseline="30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de-DE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0E27D6A8-4419-B577-9B77-B2660A1062C0}"/>
              </a:ext>
            </a:extLst>
          </p:cNvPr>
          <p:cNvSpPr txBox="1"/>
          <p:nvPr/>
        </p:nvSpPr>
        <p:spPr>
          <a:xfrm>
            <a:off x="2472876" y="4762444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de-DE" sz="1800" kern="100" baseline="30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de-DE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B24D6FF5-1BEC-7ADF-7F2C-878C48608A0C}"/>
              </a:ext>
            </a:extLst>
          </p:cNvPr>
          <p:cNvSpPr>
            <a:spLocks noChangeAspect="1"/>
          </p:cNvSpPr>
          <p:nvPr/>
        </p:nvSpPr>
        <p:spPr>
          <a:xfrm>
            <a:off x="2660973" y="1999282"/>
            <a:ext cx="635062" cy="635062"/>
          </a:xfrm>
          <a:prstGeom prst="ellipse">
            <a:avLst/>
          </a:prstGeom>
          <a:solidFill>
            <a:srgbClr val="00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kern="10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922C7819-CDB9-C290-7412-8FA594CCDD9F}"/>
              </a:ext>
            </a:extLst>
          </p:cNvPr>
          <p:cNvSpPr txBox="1"/>
          <p:nvPr/>
        </p:nvSpPr>
        <p:spPr>
          <a:xfrm>
            <a:off x="3296035" y="2132147"/>
            <a:ext cx="1781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</a:t>
            </a:r>
            <a:r>
              <a:rPr lang="de-DE" sz="1800" baseline="3000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+</a:t>
            </a:r>
            <a:r>
              <a:rPr lang="de-DE"/>
              <a:t> - Ionen</a:t>
            </a: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EC6D8D7F-A013-F0E4-AD55-EA7FC27A63FA}"/>
              </a:ext>
            </a:extLst>
          </p:cNvPr>
          <p:cNvSpPr>
            <a:spLocks noChangeAspect="1"/>
          </p:cNvSpPr>
          <p:nvPr/>
        </p:nvSpPr>
        <p:spPr>
          <a:xfrm>
            <a:off x="4857514" y="1999282"/>
            <a:ext cx="635062" cy="635062"/>
          </a:xfrm>
          <a:prstGeom prst="ellipse">
            <a:avLst/>
          </a:prstGeom>
          <a:solidFill>
            <a:srgbClr val="008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kern="10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6A3C5BE1-EC3F-91C6-2823-B372FFB2BBD2}"/>
              </a:ext>
            </a:extLst>
          </p:cNvPr>
          <p:cNvSpPr txBox="1"/>
          <p:nvPr/>
        </p:nvSpPr>
        <p:spPr>
          <a:xfrm>
            <a:off x="5492576" y="2132147"/>
            <a:ext cx="1781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Na</a:t>
            </a:r>
            <a:r>
              <a:rPr lang="de-DE" sz="1800" baseline="3000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+</a:t>
            </a:r>
            <a:r>
              <a:rPr lang="de-DE"/>
              <a:t> - Ionen</a:t>
            </a: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E6B4D7D1-A18E-F3BA-FC67-1F88781C1F5E}"/>
              </a:ext>
            </a:extLst>
          </p:cNvPr>
          <p:cNvSpPr>
            <a:spLocks noChangeAspect="1"/>
          </p:cNvSpPr>
          <p:nvPr/>
        </p:nvSpPr>
        <p:spPr>
          <a:xfrm>
            <a:off x="6760476" y="3215638"/>
            <a:ext cx="180000" cy="180000"/>
          </a:xfrm>
          <a:prstGeom prst="ellipse">
            <a:avLst/>
          </a:prstGeom>
          <a:solidFill>
            <a:srgbClr val="00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kern="10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96118A5F-4462-CE99-84CE-BA31C70C5082}"/>
              </a:ext>
            </a:extLst>
          </p:cNvPr>
          <p:cNvSpPr>
            <a:spLocks noChangeAspect="1"/>
          </p:cNvSpPr>
          <p:nvPr/>
        </p:nvSpPr>
        <p:spPr>
          <a:xfrm>
            <a:off x="5190876" y="3215156"/>
            <a:ext cx="324000" cy="324000"/>
          </a:xfrm>
          <a:prstGeom prst="ellipse">
            <a:avLst/>
          </a:prstGeom>
          <a:solidFill>
            <a:srgbClr val="008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kern="10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49974CEE-5384-C700-D2DA-92F51C3FDF7A}"/>
              </a:ext>
            </a:extLst>
          </p:cNvPr>
          <p:cNvSpPr>
            <a:spLocks noChangeAspect="1"/>
          </p:cNvSpPr>
          <p:nvPr/>
        </p:nvSpPr>
        <p:spPr>
          <a:xfrm>
            <a:off x="5492576" y="3784524"/>
            <a:ext cx="324000" cy="324000"/>
          </a:xfrm>
          <a:prstGeom prst="ellipse">
            <a:avLst/>
          </a:prstGeom>
          <a:solidFill>
            <a:srgbClr val="008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kern="10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FB398969-9278-006D-9348-FC7F0614102C}"/>
              </a:ext>
            </a:extLst>
          </p:cNvPr>
          <p:cNvSpPr>
            <a:spLocks noChangeAspect="1"/>
          </p:cNvSpPr>
          <p:nvPr/>
        </p:nvSpPr>
        <p:spPr>
          <a:xfrm>
            <a:off x="5352876" y="4338575"/>
            <a:ext cx="324000" cy="324000"/>
          </a:xfrm>
          <a:prstGeom prst="ellipse">
            <a:avLst/>
          </a:prstGeom>
          <a:solidFill>
            <a:srgbClr val="008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kern="10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EB056A6A-8A0F-751F-986B-1F2E1BD13304}"/>
              </a:ext>
            </a:extLst>
          </p:cNvPr>
          <p:cNvSpPr>
            <a:spLocks noChangeAspect="1"/>
          </p:cNvSpPr>
          <p:nvPr/>
        </p:nvSpPr>
        <p:spPr>
          <a:xfrm>
            <a:off x="6760476" y="3713367"/>
            <a:ext cx="180000" cy="180000"/>
          </a:xfrm>
          <a:prstGeom prst="ellipse">
            <a:avLst/>
          </a:prstGeom>
          <a:solidFill>
            <a:srgbClr val="00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kern="10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087567E9-D803-B594-3D02-4720EC6DA29E}"/>
              </a:ext>
            </a:extLst>
          </p:cNvPr>
          <p:cNvSpPr>
            <a:spLocks noChangeAspect="1"/>
          </p:cNvSpPr>
          <p:nvPr/>
        </p:nvSpPr>
        <p:spPr>
          <a:xfrm>
            <a:off x="6760476" y="4248575"/>
            <a:ext cx="180000" cy="180000"/>
          </a:xfrm>
          <a:prstGeom prst="ellipse">
            <a:avLst/>
          </a:prstGeom>
          <a:solidFill>
            <a:srgbClr val="00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kern="10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Ellipse 44">
            <a:extLst>
              <a:ext uri="{FF2B5EF4-FFF2-40B4-BE49-F238E27FC236}">
                <a16:creationId xmlns:a16="http://schemas.microsoft.com/office/drawing/2014/main" id="{8E4D8318-D2FB-C621-E2E0-9244E284C334}"/>
              </a:ext>
            </a:extLst>
          </p:cNvPr>
          <p:cNvSpPr>
            <a:spLocks noChangeAspect="1"/>
          </p:cNvSpPr>
          <p:nvPr/>
        </p:nvSpPr>
        <p:spPr>
          <a:xfrm>
            <a:off x="2112388" y="3233297"/>
            <a:ext cx="180000" cy="180000"/>
          </a:xfrm>
          <a:prstGeom prst="ellipse">
            <a:avLst/>
          </a:prstGeom>
          <a:solidFill>
            <a:srgbClr val="00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kern="10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B4D4FB26-ACDE-DC9F-7335-E3FC94F44F3E}"/>
              </a:ext>
            </a:extLst>
          </p:cNvPr>
          <p:cNvSpPr>
            <a:spLocks noChangeAspect="1"/>
          </p:cNvSpPr>
          <p:nvPr/>
        </p:nvSpPr>
        <p:spPr>
          <a:xfrm>
            <a:off x="2123787" y="3717033"/>
            <a:ext cx="180000" cy="180000"/>
          </a:xfrm>
          <a:prstGeom prst="ellipse">
            <a:avLst/>
          </a:prstGeom>
          <a:solidFill>
            <a:srgbClr val="00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kern="10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7D09FBE2-9E79-3A5E-2DBA-3BEE6EC41B07}"/>
              </a:ext>
            </a:extLst>
          </p:cNvPr>
          <p:cNvSpPr>
            <a:spLocks noChangeAspect="1"/>
          </p:cNvSpPr>
          <p:nvPr/>
        </p:nvSpPr>
        <p:spPr>
          <a:xfrm>
            <a:off x="2117979" y="4482575"/>
            <a:ext cx="180000" cy="180000"/>
          </a:xfrm>
          <a:prstGeom prst="ellipse">
            <a:avLst/>
          </a:prstGeom>
          <a:solidFill>
            <a:srgbClr val="00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kern="100" dirty="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C299BCB5-9F09-86F5-3F38-DB7B3DF5704D}"/>
              </a:ext>
            </a:extLst>
          </p:cNvPr>
          <p:cNvSpPr>
            <a:spLocks noChangeAspect="1"/>
          </p:cNvSpPr>
          <p:nvPr/>
        </p:nvSpPr>
        <p:spPr>
          <a:xfrm>
            <a:off x="5496126" y="4778823"/>
            <a:ext cx="324000" cy="324000"/>
          </a:xfrm>
          <a:prstGeom prst="ellipse">
            <a:avLst/>
          </a:prstGeom>
          <a:solidFill>
            <a:srgbClr val="008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kern="10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9" name="Gerader Verbinder 48">
            <a:extLst>
              <a:ext uri="{FF2B5EF4-FFF2-40B4-BE49-F238E27FC236}">
                <a16:creationId xmlns:a16="http://schemas.microsoft.com/office/drawing/2014/main" id="{32E8A634-BEF2-19B3-5181-375815D61925}"/>
              </a:ext>
            </a:extLst>
          </p:cNvPr>
          <p:cNvCxnSpPr>
            <a:cxnSpLocks/>
            <a:stCxn id="45" idx="7"/>
            <a:endCxn id="27" idx="1"/>
          </p:cNvCxnSpPr>
          <p:nvPr/>
        </p:nvCxnSpPr>
        <p:spPr>
          <a:xfrm flipV="1">
            <a:off x="2266028" y="3188314"/>
            <a:ext cx="206848" cy="71343"/>
          </a:xfrm>
          <a:prstGeom prst="line">
            <a:avLst/>
          </a:prstGeom>
          <a:ln w="28575">
            <a:solidFill>
              <a:srgbClr val="00FF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r Verbinder 49">
            <a:extLst>
              <a:ext uri="{FF2B5EF4-FFF2-40B4-BE49-F238E27FC236}">
                <a16:creationId xmlns:a16="http://schemas.microsoft.com/office/drawing/2014/main" id="{57B2AA72-FE94-A311-379F-1F1330324547}"/>
              </a:ext>
            </a:extLst>
          </p:cNvPr>
          <p:cNvCxnSpPr>
            <a:cxnSpLocks/>
            <a:stCxn id="45" idx="5"/>
            <a:endCxn id="28" idx="1"/>
          </p:cNvCxnSpPr>
          <p:nvPr/>
        </p:nvCxnSpPr>
        <p:spPr>
          <a:xfrm>
            <a:off x="2266028" y="3386937"/>
            <a:ext cx="206848" cy="49026"/>
          </a:xfrm>
          <a:prstGeom prst="line">
            <a:avLst/>
          </a:prstGeom>
          <a:ln w="28575">
            <a:solidFill>
              <a:srgbClr val="00FF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r Verbinder 50">
            <a:extLst>
              <a:ext uri="{FF2B5EF4-FFF2-40B4-BE49-F238E27FC236}">
                <a16:creationId xmlns:a16="http://schemas.microsoft.com/office/drawing/2014/main" id="{DEBCB0A3-4C5E-ED45-A3E9-3F8FA3C2B55D}"/>
              </a:ext>
            </a:extLst>
          </p:cNvPr>
          <p:cNvCxnSpPr>
            <a:cxnSpLocks/>
            <a:stCxn id="46" idx="7"/>
            <a:endCxn id="29" idx="1"/>
          </p:cNvCxnSpPr>
          <p:nvPr/>
        </p:nvCxnSpPr>
        <p:spPr>
          <a:xfrm flipV="1">
            <a:off x="2277427" y="3686075"/>
            <a:ext cx="195449" cy="57318"/>
          </a:xfrm>
          <a:prstGeom prst="line">
            <a:avLst/>
          </a:prstGeom>
          <a:ln w="28575">
            <a:solidFill>
              <a:srgbClr val="00FF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r Verbinder 51">
            <a:extLst>
              <a:ext uri="{FF2B5EF4-FFF2-40B4-BE49-F238E27FC236}">
                <a16:creationId xmlns:a16="http://schemas.microsoft.com/office/drawing/2014/main" id="{0B941C8D-72E7-2AF1-EAB5-D2CF6874E05B}"/>
              </a:ext>
            </a:extLst>
          </p:cNvPr>
          <p:cNvCxnSpPr>
            <a:cxnSpLocks/>
            <a:stCxn id="46" idx="5"/>
            <a:endCxn id="30" idx="1"/>
          </p:cNvCxnSpPr>
          <p:nvPr/>
        </p:nvCxnSpPr>
        <p:spPr>
          <a:xfrm>
            <a:off x="2277427" y="3870673"/>
            <a:ext cx="195449" cy="61236"/>
          </a:xfrm>
          <a:prstGeom prst="line">
            <a:avLst/>
          </a:prstGeom>
          <a:ln w="28575">
            <a:solidFill>
              <a:srgbClr val="00FF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r Verbinder 52">
            <a:extLst>
              <a:ext uri="{FF2B5EF4-FFF2-40B4-BE49-F238E27FC236}">
                <a16:creationId xmlns:a16="http://schemas.microsoft.com/office/drawing/2014/main" id="{E1064611-7749-5F7B-B857-E8DD66CBDF0B}"/>
              </a:ext>
            </a:extLst>
          </p:cNvPr>
          <p:cNvCxnSpPr>
            <a:cxnSpLocks/>
            <a:stCxn id="47" idx="5"/>
            <a:endCxn id="33" idx="1"/>
          </p:cNvCxnSpPr>
          <p:nvPr/>
        </p:nvCxnSpPr>
        <p:spPr>
          <a:xfrm>
            <a:off x="2271619" y="4636215"/>
            <a:ext cx="201257" cy="65061"/>
          </a:xfrm>
          <a:prstGeom prst="line">
            <a:avLst/>
          </a:prstGeom>
          <a:ln w="28575">
            <a:solidFill>
              <a:srgbClr val="00FF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r Verbinder 53">
            <a:extLst>
              <a:ext uri="{FF2B5EF4-FFF2-40B4-BE49-F238E27FC236}">
                <a16:creationId xmlns:a16="http://schemas.microsoft.com/office/drawing/2014/main" id="{6D4F90E3-8323-EAC8-BC7B-F77F55A1D01F}"/>
              </a:ext>
            </a:extLst>
          </p:cNvPr>
          <p:cNvCxnSpPr>
            <a:cxnSpLocks/>
            <a:stCxn id="47" idx="7"/>
            <a:endCxn id="32" idx="1"/>
          </p:cNvCxnSpPr>
          <p:nvPr/>
        </p:nvCxnSpPr>
        <p:spPr>
          <a:xfrm flipV="1">
            <a:off x="2271619" y="4450998"/>
            <a:ext cx="201257" cy="57937"/>
          </a:xfrm>
          <a:prstGeom prst="line">
            <a:avLst/>
          </a:prstGeom>
          <a:ln w="28575">
            <a:solidFill>
              <a:srgbClr val="00FF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r Verbinder 54">
            <a:extLst>
              <a:ext uri="{FF2B5EF4-FFF2-40B4-BE49-F238E27FC236}">
                <a16:creationId xmlns:a16="http://schemas.microsoft.com/office/drawing/2014/main" id="{C43292A9-F323-9304-B1C3-B166CD6A20E7}"/>
              </a:ext>
            </a:extLst>
          </p:cNvPr>
          <p:cNvCxnSpPr>
            <a:cxnSpLocks/>
            <a:stCxn id="12" idx="3"/>
            <a:endCxn id="39" idx="3"/>
          </p:cNvCxnSpPr>
          <p:nvPr/>
        </p:nvCxnSpPr>
        <p:spPr>
          <a:xfrm flipV="1">
            <a:off x="6573026" y="3369278"/>
            <a:ext cx="213810" cy="66685"/>
          </a:xfrm>
          <a:prstGeom prst="line">
            <a:avLst/>
          </a:prstGeom>
          <a:ln w="28575">
            <a:solidFill>
              <a:srgbClr val="00FF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r Verbinder 55">
            <a:extLst>
              <a:ext uri="{FF2B5EF4-FFF2-40B4-BE49-F238E27FC236}">
                <a16:creationId xmlns:a16="http://schemas.microsoft.com/office/drawing/2014/main" id="{97D8E76D-D1C1-08EE-7B56-DC41C2D43905}"/>
              </a:ext>
            </a:extLst>
          </p:cNvPr>
          <p:cNvCxnSpPr>
            <a:cxnSpLocks/>
            <a:stCxn id="11" idx="3"/>
            <a:endCxn id="39" idx="1"/>
          </p:cNvCxnSpPr>
          <p:nvPr/>
        </p:nvCxnSpPr>
        <p:spPr>
          <a:xfrm>
            <a:off x="6573026" y="3188314"/>
            <a:ext cx="213810" cy="53684"/>
          </a:xfrm>
          <a:prstGeom prst="line">
            <a:avLst/>
          </a:prstGeom>
          <a:ln w="28575">
            <a:solidFill>
              <a:srgbClr val="00FF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r Verbinder 56">
            <a:extLst>
              <a:ext uri="{FF2B5EF4-FFF2-40B4-BE49-F238E27FC236}">
                <a16:creationId xmlns:a16="http://schemas.microsoft.com/office/drawing/2014/main" id="{57C08B7A-8230-7823-10CF-3A6404E358B4}"/>
              </a:ext>
            </a:extLst>
          </p:cNvPr>
          <p:cNvCxnSpPr>
            <a:cxnSpLocks/>
            <a:stCxn id="14" idx="3"/>
            <a:endCxn id="43" idx="3"/>
          </p:cNvCxnSpPr>
          <p:nvPr/>
        </p:nvCxnSpPr>
        <p:spPr>
          <a:xfrm flipV="1">
            <a:off x="6573026" y="3867007"/>
            <a:ext cx="213810" cy="64902"/>
          </a:xfrm>
          <a:prstGeom prst="line">
            <a:avLst/>
          </a:prstGeom>
          <a:ln w="28575">
            <a:solidFill>
              <a:srgbClr val="00FF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r Verbinder 57">
            <a:extLst>
              <a:ext uri="{FF2B5EF4-FFF2-40B4-BE49-F238E27FC236}">
                <a16:creationId xmlns:a16="http://schemas.microsoft.com/office/drawing/2014/main" id="{0FFB3B09-8FA5-A26C-09E1-9702100FE6A5}"/>
              </a:ext>
            </a:extLst>
          </p:cNvPr>
          <p:cNvCxnSpPr>
            <a:cxnSpLocks/>
            <a:stCxn id="13" idx="3"/>
            <a:endCxn id="43" idx="1"/>
          </p:cNvCxnSpPr>
          <p:nvPr/>
        </p:nvCxnSpPr>
        <p:spPr>
          <a:xfrm>
            <a:off x="6573026" y="3686075"/>
            <a:ext cx="213810" cy="53652"/>
          </a:xfrm>
          <a:prstGeom prst="line">
            <a:avLst/>
          </a:prstGeom>
          <a:ln w="28575">
            <a:solidFill>
              <a:srgbClr val="00FF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r Verbinder 58">
            <a:extLst>
              <a:ext uri="{FF2B5EF4-FFF2-40B4-BE49-F238E27FC236}">
                <a16:creationId xmlns:a16="http://schemas.microsoft.com/office/drawing/2014/main" id="{E3DAF7D7-AED9-0429-CD28-CD1D3091F350}"/>
              </a:ext>
            </a:extLst>
          </p:cNvPr>
          <p:cNvCxnSpPr>
            <a:cxnSpLocks/>
            <a:stCxn id="16" idx="3"/>
            <a:endCxn id="44" idx="3"/>
          </p:cNvCxnSpPr>
          <p:nvPr/>
        </p:nvCxnSpPr>
        <p:spPr>
          <a:xfrm flipV="1">
            <a:off x="6573026" y="4402215"/>
            <a:ext cx="213810" cy="48783"/>
          </a:xfrm>
          <a:prstGeom prst="line">
            <a:avLst/>
          </a:prstGeom>
          <a:ln w="28575">
            <a:solidFill>
              <a:srgbClr val="00FF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r Verbinder 59">
            <a:extLst>
              <a:ext uri="{FF2B5EF4-FFF2-40B4-BE49-F238E27FC236}">
                <a16:creationId xmlns:a16="http://schemas.microsoft.com/office/drawing/2014/main" id="{8D20CF8E-AAAC-7348-49A0-721E94AF2AB1}"/>
              </a:ext>
            </a:extLst>
          </p:cNvPr>
          <p:cNvCxnSpPr>
            <a:cxnSpLocks/>
            <a:stCxn id="15" idx="3"/>
            <a:endCxn id="44" idx="1"/>
          </p:cNvCxnSpPr>
          <p:nvPr/>
        </p:nvCxnSpPr>
        <p:spPr>
          <a:xfrm>
            <a:off x="6573026" y="4203515"/>
            <a:ext cx="213810" cy="71420"/>
          </a:xfrm>
          <a:prstGeom prst="line">
            <a:avLst/>
          </a:prstGeom>
          <a:ln w="28575">
            <a:solidFill>
              <a:srgbClr val="00FF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Ellipse 60">
            <a:extLst>
              <a:ext uri="{FF2B5EF4-FFF2-40B4-BE49-F238E27FC236}">
                <a16:creationId xmlns:a16="http://schemas.microsoft.com/office/drawing/2014/main" id="{83AA098A-7934-C35E-8B11-666B3E805312}"/>
              </a:ext>
            </a:extLst>
          </p:cNvPr>
          <p:cNvSpPr>
            <a:spLocks noChangeAspect="1"/>
          </p:cNvSpPr>
          <p:nvPr/>
        </p:nvSpPr>
        <p:spPr>
          <a:xfrm>
            <a:off x="6760476" y="4701276"/>
            <a:ext cx="180000" cy="180000"/>
          </a:xfrm>
          <a:prstGeom prst="ellipse">
            <a:avLst/>
          </a:prstGeom>
          <a:solidFill>
            <a:srgbClr val="00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kern="10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62" name="Gerader Verbinder 61">
            <a:extLst>
              <a:ext uri="{FF2B5EF4-FFF2-40B4-BE49-F238E27FC236}">
                <a16:creationId xmlns:a16="http://schemas.microsoft.com/office/drawing/2014/main" id="{818F12C2-5A82-E637-8511-16D414C5134D}"/>
              </a:ext>
            </a:extLst>
          </p:cNvPr>
          <p:cNvCxnSpPr>
            <a:cxnSpLocks/>
            <a:stCxn id="18" idx="3"/>
            <a:endCxn id="61" idx="3"/>
          </p:cNvCxnSpPr>
          <p:nvPr/>
        </p:nvCxnSpPr>
        <p:spPr>
          <a:xfrm flipV="1">
            <a:off x="6573026" y="4854916"/>
            <a:ext cx="213810" cy="92194"/>
          </a:xfrm>
          <a:prstGeom prst="line">
            <a:avLst/>
          </a:prstGeom>
          <a:ln w="28575">
            <a:solidFill>
              <a:srgbClr val="00FF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r Verbinder 62">
            <a:extLst>
              <a:ext uri="{FF2B5EF4-FFF2-40B4-BE49-F238E27FC236}">
                <a16:creationId xmlns:a16="http://schemas.microsoft.com/office/drawing/2014/main" id="{BD3EFED4-D17C-3D04-D9AE-C3E9F2C3495F}"/>
              </a:ext>
            </a:extLst>
          </p:cNvPr>
          <p:cNvCxnSpPr>
            <a:cxnSpLocks/>
            <a:stCxn id="17" idx="3"/>
            <a:endCxn id="61" idx="1"/>
          </p:cNvCxnSpPr>
          <p:nvPr/>
        </p:nvCxnSpPr>
        <p:spPr>
          <a:xfrm>
            <a:off x="6573026" y="4701276"/>
            <a:ext cx="213810" cy="26360"/>
          </a:xfrm>
          <a:prstGeom prst="line">
            <a:avLst/>
          </a:prstGeom>
          <a:ln w="28575">
            <a:solidFill>
              <a:srgbClr val="00FF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feld 63">
            <a:extLst>
              <a:ext uri="{FF2B5EF4-FFF2-40B4-BE49-F238E27FC236}">
                <a16:creationId xmlns:a16="http://schemas.microsoft.com/office/drawing/2014/main" id="{9C149D3C-C974-0A4A-8CA2-8A1BEE20EB34}"/>
              </a:ext>
            </a:extLst>
          </p:cNvPr>
          <p:cNvSpPr txBox="1"/>
          <p:nvPr/>
        </p:nvSpPr>
        <p:spPr>
          <a:xfrm>
            <a:off x="211872" y="227044"/>
            <a:ext cx="86903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de-DE" sz="1800" i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Abb. 4: Vorgänge an der Glasschicht</a:t>
            </a:r>
          </a:p>
        </p:txBody>
      </p:sp>
    </p:spTree>
    <p:extLst>
      <p:ext uri="{BB962C8B-B14F-4D97-AF65-F5344CB8AC3E}">
        <p14:creationId xmlns:p14="http://schemas.microsoft.com/office/powerpoint/2010/main" val="294920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96296E-6 L -0.13229 0.0016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15" y="69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3.7037E-7 L -0.13177 0.00093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97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7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7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7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50"/>
                            </p:stCondLst>
                            <p:childTnLst>
                              <p:par>
                                <p:cTn id="46" presetID="2" presetClass="exit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" presetClass="exit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175 -0.15972 L 0.04062 -0.16134 " pathEditMode="fixed" rAng="0" ptsTypes="AA">
                                      <p:cBhvr>
                                        <p:cTn id="5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35" y="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093 -0.16018 L 0.0408 -0.16111 " pathEditMode="fixed" rAng="0" ptsTypes="AA">
                                      <p:cBhvr>
                                        <p:cTn id="5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1" grpId="0" animBg="1"/>
      <p:bldP spid="41" grpId="1" animBg="1"/>
      <p:bldP spid="43" grpId="0" animBg="1"/>
      <p:bldP spid="44" grpId="0" animBg="1"/>
      <p:bldP spid="48" grpId="0" animBg="1"/>
      <p:bldP spid="48" grpId="1" animBg="1"/>
      <p:bldP spid="6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uppieren 76">
            <a:extLst>
              <a:ext uri="{FF2B5EF4-FFF2-40B4-BE49-F238E27FC236}">
                <a16:creationId xmlns:a16="http://schemas.microsoft.com/office/drawing/2014/main" id="{C3D96D40-D6AA-1B08-BBBD-8BE8298AD5BA}"/>
              </a:ext>
            </a:extLst>
          </p:cNvPr>
          <p:cNvGrpSpPr/>
          <p:nvPr/>
        </p:nvGrpSpPr>
        <p:grpSpPr>
          <a:xfrm>
            <a:off x="2190298" y="542260"/>
            <a:ext cx="5580000" cy="3852000"/>
            <a:chOff x="2190298" y="542260"/>
            <a:chExt cx="5580000" cy="3852000"/>
          </a:xfrm>
        </p:grpSpPr>
        <p:grpSp>
          <p:nvGrpSpPr>
            <p:cNvPr id="73" name="Gruppieren 72">
              <a:extLst>
                <a:ext uri="{FF2B5EF4-FFF2-40B4-BE49-F238E27FC236}">
                  <a16:creationId xmlns:a16="http://schemas.microsoft.com/office/drawing/2014/main" id="{C1059770-371D-5945-1391-4471BC59393A}"/>
                </a:ext>
              </a:extLst>
            </p:cNvPr>
            <p:cNvGrpSpPr/>
            <p:nvPr/>
          </p:nvGrpSpPr>
          <p:grpSpPr>
            <a:xfrm>
              <a:off x="2484528" y="893496"/>
              <a:ext cx="5161467" cy="3170594"/>
              <a:chOff x="2484528" y="893496"/>
              <a:chExt cx="5161467" cy="3170594"/>
            </a:xfrm>
          </p:grpSpPr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2722095B-E3D4-BEEE-E85B-E616EA61667C}"/>
                  </a:ext>
                </a:extLst>
              </p:cNvPr>
              <p:cNvSpPr/>
              <p:nvPr/>
            </p:nvSpPr>
            <p:spPr>
              <a:xfrm>
                <a:off x="3427716" y="1904090"/>
                <a:ext cx="2880000" cy="2160000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cxnSp>
            <p:nvCxnSpPr>
              <p:cNvPr id="3" name="Gerader Verbinder 2">
                <a:extLst>
                  <a:ext uri="{FF2B5EF4-FFF2-40B4-BE49-F238E27FC236}">
                    <a16:creationId xmlns:a16="http://schemas.microsoft.com/office/drawing/2014/main" id="{4362B8C2-9A85-4D18-02C4-821CD9D42CA4}"/>
                  </a:ext>
                </a:extLst>
              </p:cNvPr>
              <p:cNvCxnSpPr/>
              <p:nvPr/>
            </p:nvCxnSpPr>
            <p:spPr>
              <a:xfrm>
                <a:off x="6307716" y="209550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" name="Gerader Verbinder 3">
                <a:extLst>
                  <a:ext uri="{FF2B5EF4-FFF2-40B4-BE49-F238E27FC236}">
                    <a16:creationId xmlns:a16="http://schemas.microsoft.com/office/drawing/2014/main" id="{F35AA7BA-3F16-85A8-68A7-F3AC94A08C64}"/>
                  </a:ext>
                </a:extLst>
              </p:cNvPr>
              <p:cNvCxnSpPr/>
              <p:nvPr/>
            </p:nvCxnSpPr>
            <p:spPr>
              <a:xfrm>
                <a:off x="6307716" y="234950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" name="Gerader Verbinder 4">
                <a:extLst>
                  <a:ext uri="{FF2B5EF4-FFF2-40B4-BE49-F238E27FC236}">
                    <a16:creationId xmlns:a16="http://schemas.microsoft.com/office/drawing/2014/main" id="{2569E9FC-6448-D2C7-37D0-2C5B04CBA03D}"/>
                  </a:ext>
                </a:extLst>
              </p:cNvPr>
              <p:cNvCxnSpPr/>
              <p:nvPr/>
            </p:nvCxnSpPr>
            <p:spPr>
              <a:xfrm>
                <a:off x="6307716" y="260350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" name="Gerader Verbinder 5">
                <a:extLst>
                  <a:ext uri="{FF2B5EF4-FFF2-40B4-BE49-F238E27FC236}">
                    <a16:creationId xmlns:a16="http://schemas.microsoft.com/office/drawing/2014/main" id="{3711D5CF-BF64-681B-DBD9-3A685ADBABB9}"/>
                  </a:ext>
                </a:extLst>
              </p:cNvPr>
              <p:cNvCxnSpPr/>
              <p:nvPr/>
            </p:nvCxnSpPr>
            <p:spPr>
              <a:xfrm>
                <a:off x="6307716" y="285115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Gerader Verbinder 6">
                <a:extLst>
                  <a:ext uri="{FF2B5EF4-FFF2-40B4-BE49-F238E27FC236}">
                    <a16:creationId xmlns:a16="http://schemas.microsoft.com/office/drawing/2014/main" id="{950E4E0D-8A83-EDE8-301D-67DFCEDFC05A}"/>
                  </a:ext>
                </a:extLst>
              </p:cNvPr>
              <p:cNvCxnSpPr/>
              <p:nvPr/>
            </p:nvCxnSpPr>
            <p:spPr>
              <a:xfrm>
                <a:off x="6307716" y="310515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" name="Gerader Verbinder 7">
                <a:extLst>
                  <a:ext uri="{FF2B5EF4-FFF2-40B4-BE49-F238E27FC236}">
                    <a16:creationId xmlns:a16="http://schemas.microsoft.com/office/drawing/2014/main" id="{132335D0-A43A-2DFD-BC3E-914B78576F97}"/>
                  </a:ext>
                </a:extLst>
              </p:cNvPr>
              <p:cNvCxnSpPr/>
              <p:nvPr/>
            </p:nvCxnSpPr>
            <p:spPr>
              <a:xfrm>
                <a:off x="6307716" y="335915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Gerader Verbinder 8">
                <a:extLst>
                  <a:ext uri="{FF2B5EF4-FFF2-40B4-BE49-F238E27FC236}">
                    <a16:creationId xmlns:a16="http://schemas.microsoft.com/office/drawing/2014/main" id="{6E770A64-C7FC-C65D-5D71-8C991B65004F}"/>
                  </a:ext>
                </a:extLst>
              </p:cNvPr>
              <p:cNvCxnSpPr/>
              <p:nvPr/>
            </p:nvCxnSpPr>
            <p:spPr>
              <a:xfrm>
                <a:off x="6307716" y="361315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Gerader Verbinder 9">
                <a:extLst>
                  <a:ext uri="{FF2B5EF4-FFF2-40B4-BE49-F238E27FC236}">
                    <a16:creationId xmlns:a16="http://schemas.microsoft.com/office/drawing/2014/main" id="{70F3798B-56D3-8513-ED4A-6AC465ADB1EA}"/>
                  </a:ext>
                </a:extLst>
              </p:cNvPr>
              <p:cNvCxnSpPr/>
              <p:nvPr/>
            </p:nvCxnSpPr>
            <p:spPr>
              <a:xfrm>
                <a:off x="6307716" y="386715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4EE5150A-BDC2-15DB-7B0B-0113F53AEC0E}"/>
                  </a:ext>
                </a:extLst>
              </p:cNvPr>
              <p:cNvSpPr txBox="1"/>
              <p:nvPr/>
            </p:nvSpPr>
            <p:spPr>
              <a:xfrm>
                <a:off x="6585166" y="1897862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4CC0756A-30BD-B563-9782-54527709D53B}"/>
                  </a:ext>
                </a:extLst>
              </p:cNvPr>
              <p:cNvSpPr txBox="1"/>
              <p:nvPr/>
            </p:nvSpPr>
            <p:spPr>
              <a:xfrm>
                <a:off x="6585166" y="2145511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FE283921-53AE-B82E-D406-D6A749D5972A}"/>
                  </a:ext>
                </a:extLst>
              </p:cNvPr>
              <p:cNvSpPr txBox="1"/>
              <p:nvPr/>
            </p:nvSpPr>
            <p:spPr>
              <a:xfrm>
                <a:off x="6585166" y="2395623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0B25189E-8C70-FF41-A052-E47CD07DCA99}"/>
                  </a:ext>
                </a:extLst>
              </p:cNvPr>
              <p:cNvSpPr txBox="1"/>
              <p:nvPr/>
            </p:nvSpPr>
            <p:spPr>
              <a:xfrm>
                <a:off x="6585166" y="2641457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0087E75F-147B-4BA9-1D70-89DF8C22588E}"/>
                  </a:ext>
                </a:extLst>
              </p:cNvPr>
              <p:cNvSpPr txBox="1"/>
              <p:nvPr/>
            </p:nvSpPr>
            <p:spPr>
              <a:xfrm>
                <a:off x="6585166" y="2913063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F246C80B-DC49-609F-3ABB-8D1DE8F9E987}"/>
                  </a:ext>
                </a:extLst>
              </p:cNvPr>
              <p:cNvSpPr txBox="1"/>
              <p:nvPr/>
            </p:nvSpPr>
            <p:spPr>
              <a:xfrm>
                <a:off x="6585166" y="3160546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2C557676-01DE-1AC5-023C-AEFE08EA2646}"/>
                  </a:ext>
                </a:extLst>
              </p:cNvPr>
              <p:cNvSpPr txBox="1"/>
              <p:nvPr/>
            </p:nvSpPr>
            <p:spPr>
              <a:xfrm>
                <a:off x="6585166" y="3410824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BE87B5FB-E4A0-F221-F620-217051FE0FB4}"/>
                  </a:ext>
                </a:extLst>
              </p:cNvPr>
              <p:cNvSpPr txBox="1"/>
              <p:nvPr/>
            </p:nvSpPr>
            <p:spPr>
              <a:xfrm>
                <a:off x="6585166" y="3656658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9" name="Gerader Verbinder 18">
                <a:extLst>
                  <a:ext uri="{FF2B5EF4-FFF2-40B4-BE49-F238E27FC236}">
                    <a16:creationId xmlns:a16="http://schemas.microsoft.com/office/drawing/2014/main" id="{595A19D8-6E78-3B47-25BA-6F4A09AC50CF}"/>
                  </a:ext>
                </a:extLst>
              </p:cNvPr>
              <p:cNvCxnSpPr/>
              <p:nvPr/>
            </p:nvCxnSpPr>
            <p:spPr>
              <a:xfrm>
                <a:off x="3064816" y="209689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>
                <a:extLst>
                  <a:ext uri="{FF2B5EF4-FFF2-40B4-BE49-F238E27FC236}">
                    <a16:creationId xmlns:a16="http://schemas.microsoft.com/office/drawing/2014/main" id="{6D14A663-5888-B060-D6F9-A7B1EFC79CEA}"/>
                  </a:ext>
                </a:extLst>
              </p:cNvPr>
              <p:cNvCxnSpPr/>
              <p:nvPr/>
            </p:nvCxnSpPr>
            <p:spPr>
              <a:xfrm>
                <a:off x="3064816" y="235089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Gerader Verbinder 20">
                <a:extLst>
                  <a:ext uri="{FF2B5EF4-FFF2-40B4-BE49-F238E27FC236}">
                    <a16:creationId xmlns:a16="http://schemas.microsoft.com/office/drawing/2014/main" id="{62713A1E-577A-297B-F810-084E9C3BC30D}"/>
                  </a:ext>
                </a:extLst>
              </p:cNvPr>
              <p:cNvCxnSpPr/>
              <p:nvPr/>
            </p:nvCxnSpPr>
            <p:spPr>
              <a:xfrm>
                <a:off x="3064816" y="260489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Gerader Verbinder 21">
                <a:extLst>
                  <a:ext uri="{FF2B5EF4-FFF2-40B4-BE49-F238E27FC236}">
                    <a16:creationId xmlns:a16="http://schemas.microsoft.com/office/drawing/2014/main" id="{DC37B266-5469-B3E6-CAA4-A05B01AB1CE9}"/>
                  </a:ext>
                </a:extLst>
              </p:cNvPr>
              <p:cNvCxnSpPr/>
              <p:nvPr/>
            </p:nvCxnSpPr>
            <p:spPr>
              <a:xfrm>
                <a:off x="3064816" y="285254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Gerader Verbinder 22">
                <a:extLst>
                  <a:ext uri="{FF2B5EF4-FFF2-40B4-BE49-F238E27FC236}">
                    <a16:creationId xmlns:a16="http://schemas.microsoft.com/office/drawing/2014/main" id="{ECF95700-C824-4341-BABB-726EE9018BF1}"/>
                  </a:ext>
                </a:extLst>
              </p:cNvPr>
              <p:cNvCxnSpPr/>
              <p:nvPr/>
            </p:nvCxnSpPr>
            <p:spPr>
              <a:xfrm>
                <a:off x="3064816" y="310654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Gerader Verbinder 23">
                <a:extLst>
                  <a:ext uri="{FF2B5EF4-FFF2-40B4-BE49-F238E27FC236}">
                    <a16:creationId xmlns:a16="http://schemas.microsoft.com/office/drawing/2014/main" id="{DFEDBCC5-C0C9-CA87-4C21-63929AE6BB20}"/>
                  </a:ext>
                </a:extLst>
              </p:cNvPr>
              <p:cNvCxnSpPr/>
              <p:nvPr/>
            </p:nvCxnSpPr>
            <p:spPr>
              <a:xfrm>
                <a:off x="3064816" y="336054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Gerader Verbinder 24">
                <a:extLst>
                  <a:ext uri="{FF2B5EF4-FFF2-40B4-BE49-F238E27FC236}">
                    <a16:creationId xmlns:a16="http://schemas.microsoft.com/office/drawing/2014/main" id="{EC2EF41E-EFEA-D833-2EB4-9BBF0B347065}"/>
                  </a:ext>
                </a:extLst>
              </p:cNvPr>
              <p:cNvCxnSpPr/>
              <p:nvPr/>
            </p:nvCxnSpPr>
            <p:spPr>
              <a:xfrm>
                <a:off x="3064816" y="361454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Gerader Verbinder 25">
                <a:extLst>
                  <a:ext uri="{FF2B5EF4-FFF2-40B4-BE49-F238E27FC236}">
                    <a16:creationId xmlns:a16="http://schemas.microsoft.com/office/drawing/2014/main" id="{965661A0-0FDB-5C27-A7A7-B3458A4A06B9}"/>
                  </a:ext>
                </a:extLst>
              </p:cNvPr>
              <p:cNvCxnSpPr/>
              <p:nvPr/>
            </p:nvCxnSpPr>
            <p:spPr>
              <a:xfrm>
                <a:off x="3064816" y="386854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7" name="Textfeld 26">
                <a:extLst>
                  <a:ext uri="{FF2B5EF4-FFF2-40B4-BE49-F238E27FC236}">
                    <a16:creationId xmlns:a16="http://schemas.microsoft.com/office/drawing/2014/main" id="{38A53CC8-EC8C-19A9-635C-94B251E51D37}"/>
                  </a:ext>
                </a:extLst>
              </p:cNvPr>
              <p:cNvSpPr txBox="1"/>
              <p:nvPr/>
            </p:nvSpPr>
            <p:spPr>
              <a:xfrm>
                <a:off x="2845016" y="1897862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" name="Textfeld 27">
                <a:extLst>
                  <a:ext uri="{FF2B5EF4-FFF2-40B4-BE49-F238E27FC236}">
                    <a16:creationId xmlns:a16="http://schemas.microsoft.com/office/drawing/2014/main" id="{C9C9553C-96E0-CC03-E7ED-3734810BCAB5}"/>
                  </a:ext>
                </a:extLst>
              </p:cNvPr>
              <p:cNvSpPr txBox="1"/>
              <p:nvPr/>
            </p:nvSpPr>
            <p:spPr>
              <a:xfrm>
                <a:off x="2845016" y="2145511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" name="Textfeld 28">
                <a:extLst>
                  <a:ext uri="{FF2B5EF4-FFF2-40B4-BE49-F238E27FC236}">
                    <a16:creationId xmlns:a16="http://schemas.microsoft.com/office/drawing/2014/main" id="{54E6882B-2C10-2826-0C16-51AF6C82875B}"/>
                  </a:ext>
                </a:extLst>
              </p:cNvPr>
              <p:cNvSpPr txBox="1"/>
              <p:nvPr/>
            </p:nvSpPr>
            <p:spPr>
              <a:xfrm>
                <a:off x="2845016" y="2395623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" name="Textfeld 29">
                <a:extLst>
                  <a:ext uri="{FF2B5EF4-FFF2-40B4-BE49-F238E27FC236}">
                    <a16:creationId xmlns:a16="http://schemas.microsoft.com/office/drawing/2014/main" id="{082DA387-6591-7514-D021-F4E31C3BCE4D}"/>
                  </a:ext>
                </a:extLst>
              </p:cNvPr>
              <p:cNvSpPr txBox="1"/>
              <p:nvPr/>
            </p:nvSpPr>
            <p:spPr>
              <a:xfrm>
                <a:off x="2845016" y="2641457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" name="Textfeld 30">
                <a:extLst>
                  <a:ext uri="{FF2B5EF4-FFF2-40B4-BE49-F238E27FC236}">
                    <a16:creationId xmlns:a16="http://schemas.microsoft.com/office/drawing/2014/main" id="{AADC9D55-635D-0504-18D5-0A83E8C3AD5B}"/>
                  </a:ext>
                </a:extLst>
              </p:cNvPr>
              <p:cNvSpPr txBox="1"/>
              <p:nvPr/>
            </p:nvSpPr>
            <p:spPr>
              <a:xfrm>
                <a:off x="2845016" y="2913063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" name="Textfeld 31">
                <a:extLst>
                  <a:ext uri="{FF2B5EF4-FFF2-40B4-BE49-F238E27FC236}">
                    <a16:creationId xmlns:a16="http://schemas.microsoft.com/office/drawing/2014/main" id="{B8E56BA3-A990-59BE-463D-FBB2D1A03BAD}"/>
                  </a:ext>
                </a:extLst>
              </p:cNvPr>
              <p:cNvSpPr txBox="1"/>
              <p:nvPr/>
            </p:nvSpPr>
            <p:spPr>
              <a:xfrm>
                <a:off x="2845016" y="3160546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" name="Textfeld 32">
                <a:extLst>
                  <a:ext uri="{FF2B5EF4-FFF2-40B4-BE49-F238E27FC236}">
                    <a16:creationId xmlns:a16="http://schemas.microsoft.com/office/drawing/2014/main" id="{A9F27079-EF1F-29F8-9069-0F1342B0F97A}"/>
                  </a:ext>
                </a:extLst>
              </p:cNvPr>
              <p:cNvSpPr txBox="1"/>
              <p:nvPr/>
            </p:nvSpPr>
            <p:spPr>
              <a:xfrm>
                <a:off x="2845016" y="3410824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" name="Textfeld 33">
                <a:extLst>
                  <a:ext uri="{FF2B5EF4-FFF2-40B4-BE49-F238E27FC236}">
                    <a16:creationId xmlns:a16="http://schemas.microsoft.com/office/drawing/2014/main" id="{0E27D6A8-4419-B577-9B77-B2660A1062C0}"/>
                  </a:ext>
                </a:extLst>
              </p:cNvPr>
              <p:cNvSpPr txBox="1"/>
              <p:nvPr/>
            </p:nvSpPr>
            <p:spPr>
              <a:xfrm>
                <a:off x="2845016" y="3656658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" name="Ellipse 34">
                <a:extLst>
                  <a:ext uri="{FF2B5EF4-FFF2-40B4-BE49-F238E27FC236}">
                    <a16:creationId xmlns:a16="http://schemas.microsoft.com/office/drawing/2014/main" id="{B24D6FF5-1BEC-7ADF-7F2C-878C48608A0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33113" y="893496"/>
                <a:ext cx="635062" cy="635062"/>
              </a:xfrm>
              <a:prstGeom prst="ellipse">
                <a:avLst/>
              </a:prstGeom>
              <a:solidFill>
                <a:srgbClr val="00FFFF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6" name="Textfeld 35">
                <a:extLst>
                  <a:ext uri="{FF2B5EF4-FFF2-40B4-BE49-F238E27FC236}">
                    <a16:creationId xmlns:a16="http://schemas.microsoft.com/office/drawing/2014/main" id="{922C7819-CDB9-C290-7412-8FA594CCDD9F}"/>
                  </a:ext>
                </a:extLst>
              </p:cNvPr>
              <p:cNvSpPr txBox="1"/>
              <p:nvPr/>
            </p:nvSpPr>
            <p:spPr>
              <a:xfrm>
                <a:off x="3668175" y="1026361"/>
                <a:ext cx="17812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H</a:t>
                </a:r>
                <a:r>
                  <a:rPr lang="de-DE" sz="1800" baseline="30000"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de-DE"/>
                  <a:t> - Ionen</a:t>
                </a:r>
              </a:p>
            </p:txBody>
          </p:sp>
          <p:sp>
            <p:nvSpPr>
              <p:cNvPr id="37" name="Ellipse 36">
                <a:extLst>
                  <a:ext uri="{FF2B5EF4-FFF2-40B4-BE49-F238E27FC236}">
                    <a16:creationId xmlns:a16="http://schemas.microsoft.com/office/drawing/2014/main" id="{EC6D8D7F-A013-F0E4-AD55-EA7FC27A63F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229654" y="893496"/>
                <a:ext cx="635062" cy="63506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" name="Textfeld 37">
                <a:extLst>
                  <a:ext uri="{FF2B5EF4-FFF2-40B4-BE49-F238E27FC236}">
                    <a16:creationId xmlns:a16="http://schemas.microsoft.com/office/drawing/2014/main" id="{6A3C5BE1-EC3F-91C6-2823-B372FFB2BBD2}"/>
                  </a:ext>
                </a:extLst>
              </p:cNvPr>
              <p:cNvSpPr txBox="1"/>
              <p:nvPr/>
            </p:nvSpPr>
            <p:spPr>
              <a:xfrm>
                <a:off x="5864716" y="1026361"/>
                <a:ext cx="17812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Na</a:t>
                </a:r>
                <a:r>
                  <a:rPr lang="de-DE" sz="1800" baseline="30000"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de-DE"/>
                  <a:t> - Ionen</a:t>
                </a:r>
              </a:p>
            </p:txBody>
          </p:sp>
          <p:sp>
            <p:nvSpPr>
              <p:cNvPr id="39" name="Ellipse 38">
                <a:extLst>
                  <a:ext uri="{FF2B5EF4-FFF2-40B4-BE49-F238E27FC236}">
                    <a16:creationId xmlns:a16="http://schemas.microsoft.com/office/drawing/2014/main" id="{E6B4D7D1-A18E-F3BA-FC67-1F88781C1F5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132616" y="2109852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" name="Ellipse 39">
                <a:extLst>
                  <a:ext uri="{FF2B5EF4-FFF2-40B4-BE49-F238E27FC236}">
                    <a16:creationId xmlns:a16="http://schemas.microsoft.com/office/drawing/2014/main" id="{96118A5F-4462-CE99-84CE-BA31C70C508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563016" y="2109370"/>
                <a:ext cx="324000" cy="3240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" name="Ellipse 40">
                <a:extLst>
                  <a:ext uri="{FF2B5EF4-FFF2-40B4-BE49-F238E27FC236}">
                    <a16:creationId xmlns:a16="http://schemas.microsoft.com/office/drawing/2014/main" id="{49974CEE-5384-C700-D2DA-92F51C3FDF7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864716" y="2678738"/>
                <a:ext cx="324000" cy="3240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2" name="Ellipse 41">
                <a:extLst>
                  <a:ext uri="{FF2B5EF4-FFF2-40B4-BE49-F238E27FC236}">
                    <a16:creationId xmlns:a16="http://schemas.microsoft.com/office/drawing/2014/main" id="{FB398969-9278-006D-9348-FC7F0614102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725016" y="3232789"/>
                <a:ext cx="324000" cy="3240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" name="Ellipse 42">
                <a:extLst>
                  <a:ext uri="{FF2B5EF4-FFF2-40B4-BE49-F238E27FC236}">
                    <a16:creationId xmlns:a16="http://schemas.microsoft.com/office/drawing/2014/main" id="{EB056A6A-8A0F-751F-986B-1F2E1BD1330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465995" y="2637607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4" name="Ellipse 43">
                <a:extLst>
                  <a:ext uri="{FF2B5EF4-FFF2-40B4-BE49-F238E27FC236}">
                    <a16:creationId xmlns:a16="http://schemas.microsoft.com/office/drawing/2014/main" id="{087567E9-D803-B594-3D02-4720EC6DA29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132616" y="3142789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5" name="Ellipse 44">
                <a:extLst>
                  <a:ext uri="{FF2B5EF4-FFF2-40B4-BE49-F238E27FC236}">
                    <a16:creationId xmlns:a16="http://schemas.microsoft.com/office/drawing/2014/main" id="{8E4D8318-D2FB-C621-E2E0-9244E284C33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484528" y="2127511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" name="Ellipse 45">
                <a:extLst>
                  <a:ext uri="{FF2B5EF4-FFF2-40B4-BE49-F238E27FC236}">
                    <a16:creationId xmlns:a16="http://schemas.microsoft.com/office/drawing/2014/main" id="{B4D4FB26-ACDE-DC9F-7335-E3FC94F44F3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495927" y="2611247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7" name="Ellipse 46">
                <a:extLst>
                  <a:ext uri="{FF2B5EF4-FFF2-40B4-BE49-F238E27FC236}">
                    <a16:creationId xmlns:a16="http://schemas.microsoft.com/office/drawing/2014/main" id="{7D09FBE2-9E79-3A5E-2DBA-3BEE6EC41B0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490119" y="3376789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 dirty="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8" name="Ellipse 47">
                <a:extLst>
                  <a:ext uri="{FF2B5EF4-FFF2-40B4-BE49-F238E27FC236}">
                    <a16:creationId xmlns:a16="http://schemas.microsoft.com/office/drawing/2014/main" id="{C299BCB5-9F09-86F5-3F38-DB7B3DF5704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868266" y="3673037"/>
                <a:ext cx="324000" cy="3240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49" name="Gerader Verbinder 48">
                <a:extLst>
                  <a:ext uri="{FF2B5EF4-FFF2-40B4-BE49-F238E27FC236}">
                    <a16:creationId xmlns:a16="http://schemas.microsoft.com/office/drawing/2014/main" id="{32E8A634-BEF2-19B3-5181-375815D61925}"/>
                  </a:ext>
                </a:extLst>
              </p:cNvPr>
              <p:cNvCxnSpPr>
                <a:cxnSpLocks/>
                <a:stCxn id="45" idx="7"/>
                <a:endCxn id="27" idx="1"/>
              </p:cNvCxnSpPr>
              <p:nvPr/>
            </p:nvCxnSpPr>
            <p:spPr>
              <a:xfrm flipV="1">
                <a:off x="2638168" y="2082528"/>
                <a:ext cx="206848" cy="71343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Gerader Verbinder 49">
                <a:extLst>
                  <a:ext uri="{FF2B5EF4-FFF2-40B4-BE49-F238E27FC236}">
                    <a16:creationId xmlns:a16="http://schemas.microsoft.com/office/drawing/2014/main" id="{57B2AA72-FE94-A311-379F-1F1330324547}"/>
                  </a:ext>
                </a:extLst>
              </p:cNvPr>
              <p:cNvCxnSpPr>
                <a:cxnSpLocks/>
                <a:stCxn id="45" idx="5"/>
                <a:endCxn id="28" idx="1"/>
              </p:cNvCxnSpPr>
              <p:nvPr/>
            </p:nvCxnSpPr>
            <p:spPr>
              <a:xfrm>
                <a:off x="2638168" y="2281151"/>
                <a:ext cx="206848" cy="49026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Gerader Verbinder 50">
                <a:extLst>
                  <a:ext uri="{FF2B5EF4-FFF2-40B4-BE49-F238E27FC236}">
                    <a16:creationId xmlns:a16="http://schemas.microsoft.com/office/drawing/2014/main" id="{DEBCB0A3-4C5E-ED45-A3E9-3F8FA3C2B55D}"/>
                  </a:ext>
                </a:extLst>
              </p:cNvPr>
              <p:cNvCxnSpPr>
                <a:cxnSpLocks/>
                <a:stCxn id="46" idx="7"/>
                <a:endCxn id="29" idx="1"/>
              </p:cNvCxnSpPr>
              <p:nvPr/>
            </p:nvCxnSpPr>
            <p:spPr>
              <a:xfrm flipV="1">
                <a:off x="2649567" y="2580289"/>
                <a:ext cx="195449" cy="57318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Gerader Verbinder 51">
                <a:extLst>
                  <a:ext uri="{FF2B5EF4-FFF2-40B4-BE49-F238E27FC236}">
                    <a16:creationId xmlns:a16="http://schemas.microsoft.com/office/drawing/2014/main" id="{0B941C8D-72E7-2AF1-EAB5-D2CF6874E05B}"/>
                  </a:ext>
                </a:extLst>
              </p:cNvPr>
              <p:cNvCxnSpPr>
                <a:cxnSpLocks/>
                <a:stCxn id="46" idx="5"/>
                <a:endCxn id="30" idx="1"/>
              </p:cNvCxnSpPr>
              <p:nvPr/>
            </p:nvCxnSpPr>
            <p:spPr>
              <a:xfrm>
                <a:off x="2649567" y="2764887"/>
                <a:ext cx="195449" cy="61236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Gerader Verbinder 52">
                <a:extLst>
                  <a:ext uri="{FF2B5EF4-FFF2-40B4-BE49-F238E27FC236}">
                    <a16:creationId xmlns:a16="http://schemas.microsoft.com/office/drawing/2014/main" id="{E1064611-7749-5F7B-B857-E8DD66CBDF0B}"/>
                  </a:ext>
                </a:extLst>
              </p:cNvPr>
              <p:cNvCxnSpPr>
                <a:cxnSpLocks/>
                <a:stCxn id="47" idx="5"/>
                <a:endCxn id="33" idx="1"/>
              </p:cNvCxnSpPr>
              <p:nvPr/>
            </p:nvCxnSpPr>
            <p:spPr>
              <a:xfrm>
                <a:off x="2643759" y="3530429"/>
                <a:ext cx="201257" cy="65061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Gerader Verbinder 53">
                <a:extLst>
                  <a:ext uri="{FF2B5EF4-FFF2-40B4-BE49-F238E27FC236}">
                    <a16:creationId xmlns:a16="http://schemas.microsoft.com/office/drawing/2014/main" id="{6D4F90E3-8323-EAC8-BC7B-F77F55A1D01F}"/>
                  </a:ext>
                </a:extLst>
              </p:cNvPr>
              <p:cNvCxnSpPr>
                <a:cxnSpLocks/>
                <a:stCxn id="47" idx="7"/>
                <a:endCxn id="32" idx="1"/>
              </p:cNvCxnSpPr>
              <p:nvPr/>
            </p:nvCxnSpPr>
            <p:spPr>
              <a:xfrm flipV="1">
                <a:off x="2643759" y="3345212"/>
                <a:ext cx="201257" cy="57937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Gerader Verbinder 54">
                <a:extLst>
                  <a:ext uri="{FF2B5EF4-FFF2-40B4-BE49-F238E27FC236}">
                    <a16:creationId xmlns:a16="http://schemas.microsoft.com/office/drawing/2014/main" id="{C43292A9-F323-9304-B1C3-B166CD6A20E7}"/>
                  </a:ext>
                </a:extLst>
              </p:cNvPr>
              <p:cNvCxnSpPr>
                <a:cxnSpLocks/>
                <a:stCxn id="12" idx="3"/>
                <a:endCxn id="39" idx="3"/>
              </p:cNvCxnSpPr>
              <p:nvPr/>
            </p:nvCxnSpPr>
            <p:spPr>
              <a:xfrm flipV="1">
                <a:off x="6945166" y="2263492"/>
                <a:ext cx="213810" cy="66685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Gerader Verbinder 55">
                <a:extLst>
                  <a:ext uri="{FF2B5EF4-FFF2-40B4-BE49-F238E27FC236}">
                    <a16:creationId xmlns:a16="http://schemas.microsoft.com/office/drawing/2014/main" id="{97D8E76D-D1C1-08EE-7B56-DC41C2D43905}"/>
                  </a:ext>
                </a:extLst>
              </p:cNvPr>
              <p:cNvCxnSpPr>
                <a:cxnSpLocks/>
                <a:stCxn id="11" idx="3"/>
                <a:endCxn id="39" idx="1"/>
              </p:cNvCxnSpPr>
              <p:nvPr/>
            </p:nvCxnSpPr>
            <p:spPr>
              <a:xfrm>
                <a:off x="6945166" y="2082528"/>
                <a:ext cx="213810" cy="53684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Gerader Verbinder 58">
                <a:extLst>
                  <a:ext uri="{FF2B5EF4-FFF2-40B4-BE49-F238E27FC236}">
                    <a16:creationId xmlns:a16="http://schemas.microsoft.com/office/drawing/2014/main" id="{E3DAF7D7-AED9-0429-CD28-CD1D3091F350}"/>
                  </a:ext>
                </a:extLst>
              </p:cNvPr>
              <p:cNvCxnSpPr>
                <a:cxnSpLocks/>
                <a:stCxn id="16" idx="3"/>
                <a:endCxn id="44" idx="3"/>
              </p:cNvCxnSpPr>
              <p:nvPr/>
            </p:nvCxnSpPr>
            <p:spPr>
              <a:xfrm flipV="1">
                <a:off x="6945166" y="3296429"/>
                <a:ext cx="213810" cy="48783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Gerader Verbinder 59">
                <a:extLst>
                  <a:ext uri="{FF2B5EF4-FFF2-40B4-BE49-F238E27FC236}">
                    <a16:creationId xmlns:a16="http://schemas.microsoft.com/office/drawing/2014/main" id="{8D20CF8E-AAAC-7348-49A0-721E94AF2AB1}"/>
                  </a:ext>
                </a:extLst>
              </p:cNvPr>
              <p:cNvCxnSpPr>
                <a:cxnSpLocks/>
                <a:stCxn id="15" idx="3"/>
                <a:endCxn id="44" idx="1"/>
              </p:cNvCxnSpPr>
              <p:nvPr/>
            </p:nvCxnSpPr>
            <p:spPr>
              <a:xfrm>
                <a:off x="6945166" y="3097729"/>
                <a:ext cx="213810" cy="71420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Ellipse 60">
                <a:extLst>
                  <a:ext uri="{FF2B5EF4-FFF2-40B4-BE49-F238E27FC236}">
                    <a16:creationId xmlns:a16="http://schemas.microsoft.com/office/drawing/2014/main" id="{83AA098A-7934-C35E-8B11-666B3E80531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285995" y="3631720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69" name="Gerade Verbindung mit Pfeil 68">
                <a:extLst>
                  <a:ext uri="{FF2B5EF4-FFF2-40B4-BE49-F238E27FC236}">
                    <a16:creationId xmlns:a16="http://schemas.microsoft.com/office/drawing/2014/main" id="{00CDA295-0B47-5D7C-E288-9039330E6A6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158163" y="2727607"/>
                <a:ext cx="39600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Gerade Verbindung mit Pfeil 71">
                <a:extLst>
                  <a:ext uri="{FF2B5EF4-FFF2-40B4-BE49-F238E27FC236}">
                    <a16:creationId xmlns:a16="http://schemas.microsoft.com/office/drawing/2014/main" id="{D426236B-1E5C-7739-180D-4F2659C0110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988785" y="3729670"/>
                <a:ext cx="39600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6" name="Rechteck 75">
              <a:extLst>
                <a:ext uri="{FF2B5EF4-FFF2-40B4-BE49-F238E27FC236}">
                  <a16:creationId xmlns:a16="http://schemas.microsoft.com/office/drawing/2014/main" id="{8B6B0426-4EFF-AB2A-3679-ABA82C5C2FB3}"/>
                </a:ext>
              </a:extLst>
            </p:cNvPr>
            <p:cNvSpPr/>
            <p:nvPr/>
          </p:nvSpPr>
          <p:spPr>
            <a:xfrm>
              <a:off x="2190298" y="542260"/>
              <a:ext cx="5580000" cy="3852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339233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ruppieren 69">
            <a:extLst>
              <a:ext uri="{FF2B5EF4-FFF2-40B4-BE49-F238E27FC236}">
                <a16:creationId xmlns:a16="http://schemas.microsoft.com/office/drawing/2014/main" id="{33043A35-5EAB-546C-5D37-E01DEF3A286D}"/>
              </a:ext>
            </a:extLst>
          </p:cNvPr>
          <p:cNvGrpSpPr/>
          <p:nvPr/>
        </p:nvGrpSpPr>
        <p:grpSpPr>
          <a:xfrm>
            <a:off x="2190298" y="542260"/>
            <a:ext cx="5580000" cy="3852000"/>
            <a:chOff x="2190298" y="542260"/>
            <a:chExt cx="5580000" cy="3852000"/>
          </a:xfrm>
        </p:grpSpPr>
        <p:grpSp>
          <p:nvGrpSpPr>
            <p:cNvPr id="66" name="Gruppieren 65">
              <a:extLst>
                <a:ext uri="{FF2B5EF4-FFF2-40B4-BE49-F238E27FC236}">
                  <a16:creationId xmlns:a16="http://schemas.microsoft.com/office/drawing/2014/main" id="{E0595DAD-1C33-28D7-B58B-BB3A4FBF8B72}"/>
                </a:ext>
              </a:extLst>
            </p:cNvPr>
            <p:cNvGrpSpPr/>
            <p:nvPr/>
          </p:nvGrpSpPr>
          <p:grpSpPr>
            <a:xfrm>
              <a:off x="2484528" y="893496"/>
              <a:ext cx="4828089" cy="3170594"/>
              <a:chOff x="2484528" y="893496"/>
              <a:chExt cx="4828089" cy="3170594"/>
            </a:xfrm>
          </p:grpSpPr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2722095B-E3D4-BEEE-E85B-E616EA61667C}"/>
                  </a:ext>
                </a:extLst>
              </p:cNvPr>
              <p:cNvSpPr/>
              <p:nvPr/>
            </p:nvSpPr>
            <p:spPr>
              <a:xfrm>
                <a:off x="3427716" y="1904090"/>
                <a:ext cx="2880000" cy="2160000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cxnSp>
            <p:nvCxnSpPr>
              <p:cNvPr id="3" name="Gerader Verbinder 2">
                <a:extLst>
                  <a:ext uri="{FF2B5EF4-FFF2-40B4-BE49-F238E27FC236}">
                    <a16:creationId xmlns:a16="http://schemas.microsoft.com/office/drawing/2014/main" id="{4362B8C2-9A85-4D18-02C4-821CD9D42CA4}"/>
                  </a:ext>
                </a:extLst>
              </p:cNvPr>
              <p:cNvCxnSpPr/>
              <p:nvPr/>
            </p:nvCxnSpPr>
            <p:spPr>
              <a:xfrm>
                <a:off x="6307716" y="209550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" name="Gerader Verbinder 3">
                <a:extLst>
                  <a:ext uri="{FF2B5EF4-FFF2-40B4-BE49-F238E27FC236}">
                    <a16:creationId xmlns:a16="http://schemas.microsoft.com/office/drawing/2014/main" id="{F35AA7BA-3F16-85A8-68A7-F3AC94A08C64}"/>
                  </a:ext>
                </a:extLst>
              </p:cNvPr>
              <p:cNvCxnSpPr/>
              <p:nvPr/>
            </p:nvCxnSpPr>
            <p:spPr>
              <a:xfrm>
                <a:off x="6307716" y="234950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" name="Gerader Verbinder 4">
                <a:extLst>
                  <a:ext uri="{FF2B5EF4-FFF2-40B4-BE49-F238E27FC236}">
                    <a16:creationId xmlns:a16="http://schemas.microsoft.com/office/drawing/2014/main" id="{2569E9FC-6448-D2C7-37D0-2C5B04CBA03D}"/>
                  </a:ext>
                </a:extLst>
              </p:cNvPr>
              <p:cNvCxnSpPr/>
              <p:nvPr/>
            </p:nvCxnSpPr>
            <p:spPr>
              <a:xfrm>
                <a:off x="6307716" y="260350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" name="Gerader Verbinder 5">
                <a:extLst>
                  <a:ext uri="{FF2B5EF4-FFF2-40B4-BE49-F238E27FC236}">
                    <a16:creationId xmlns:a16="http://schemas.microsoft.com/office/drawing/2014/main" id="{3711D5CF-BF64-681B-DBD9-3A685ADBABB9}"/>
                  </a:ext>
                </a:extLst>
              </p:cNvPr>
              <p:cNvCxnSpPr/>
              <p:nvPr/>
            </p:nvCxnSpPr>
            <p:spPr>
              <a:xfrm>
                <a:off x="6307716" y="285115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Gerader Verbinder 6">
                <a:extLst>
                  <a:ext uri="{FF2B5EF4-FFF2-40B4-BE49-F238E27FC236}">
                    <a16:creationId xmlns:a16="http://schemas.microsoft.com/office/drawing/2014/main" id="{950E4E0D-8A83-EDE8-301D-67DFCEDFC05A}"/>
                  </a:ext>
                </a:extLst>
              </p:cNvPr>
              <p:cNvCxnSpPr/>
              <p:nvPr/>
            </p:nvCxnSpPr>
            <p:spPr>
              <a:xfrm>
                <a:off x="6307716" y="310515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" name="Gerader Verbinder 7">
                <a:extLst>
                  <a:ext uri="{FF2B5EF4-FFF2-40B4-BE49-F238E27FC236}">
                    <a16:creationId xmlns:a16="http://schemas.microsoft.com/office/drawing/2014/main" id="{132335D0-A43A-2DFD-BC3E-914B78576F97}"/>
                  </a:ext>
                </a:extLst>
              </p:cNvPr>
              <p:cNvCxnSpPr/>
              <p:nvPr/>
            </p:nvCxnSpPr>
            <p:spPr>
              <a:xfrm>
                <a:off x="6307716" y="335915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Gerader Verbinder 8">
                <a:extLst>
                  <a:ext uri="{FF2B5EF4-FFF2-40B4-BE49-F238E27FC236}">
                    <a16:creationId xmlns:a16="http://schemas.microsoft.com/office/drawing/2014/main" id="{6E770A64-C7FC-C65D-5D71-8C991B65004F}"/>
                  </a:ext>
                </a:extLst>
              </p:cNvPr>
              <p:cNvCxnSpPr/>
              <p:nvPr/>
            </p:nvCxnSpPr>
            <p:spPr>
              <a:xfrm>
                <a:off x="6307716" y="361315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Gerader Verbinder 9">
                <a:extLst>
                  <a:ext uri="{FF2B5EF4-FFF2-40B4-BE49-F238E27FC236}">
                    <a16:creationId xmlns:a16="http://schemas.microsoft.com/office/drawing/2014/main" id="{70F3798B-56D3-8513-ED4A-6AC465ADB1EA}"/>
                  </a:ext>
                </a:extLst>
              </p:cNvPr>
              <p:cNvCxnSpPr/>
              <p:nvPr/>
            </p:nvCxnSpPr>
            <p:spPr>
              <a:xfrm>
                <a:off x="6307716" y="386715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4EE5150A-BDC2-15DB-7B0B-0113F53AEC0E}"/>
                  </a:ext>
                </a:extLst>
              </p:cNvPr>
              <p:cNvSpPr txBox="1"/>
              <p:nvPr/>
            </p:nvSpPr>
            <p:spPr>
              <a:xfrm>
                <a:off x="6585166" y="1897862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4CC0756A-30BD-B563-9782-54527709D53B}"/>
                  </a:ext>
                </a:extLst>
              </p:cNvPr>
              <p:cNvSpPr txBox="1"/>
              <p:nvPr/>
            </p:nvSpPr>
            <p:spPr>
              <a:xfrm>
                <a:off x="6585166" y="2145511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FE283921-53AE-B82E-D406-D6A749D5972A}"/>
                  </a:ext>
                </a:extLst>
              </p:cNvPr>
              <p:cNvSpPr txBox="1"/>
              <p:nvPr/>
            </p:nvSpPr>
            <p:spPr>
              <a:xfrm>
                <a:off x="6585166" y="2395623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0B25189E-8C70-FF41-A052-E47CD07DCA99}"/>
                  </a:ext>
                </a:extLst>
              </p:cNvPr>
              <p:cNvSpPr txBox="1"/>
              <p:nvPr/>
            </p:nvSpPr>
            <p:spPr>
              <a:xfrm>
                <a:off x="6585166" y="2641457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0087E75F-147B-4BA9-1D70-89DF8C22588E}"/>
                  </a:ext>
                </a:extLst>
              </p:cNvPr>
              <p:cNvSpPr txBox="1"/>
              <p:nvPr/>
            </p:nvSpPr>
            <p:spPr>
              <a:xfrm>
                <a:off x="6585166" y="2913063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F246C80B-DC49-609F-3ABB-8D1DE8F9E987}"/>
                  </a:ext>
                </a:extLst>
              </p:cNvPr>
              <p:cNvSpPr txBox="1"/>
              <p:nvPr/>
            </p:nvSpPr>
            <p:spPr>
              <a:xfrm>
                <a:off x="6585166" y="3160546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2C557676-01DE-1AC5-023C-AEFE08EA2646}"/>
                  </a:ext>
                </a:extLst>
              </p:cNvPr>
              <p:cNvSpPr txBox="1"/>
              <p:nvPr/>
            </p:nvSpPr>
            <p:spPr>
              <a:xfrm>
                <a:off x="6585166" y="3410824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BE87B5FB-E4A0-F221-F620-217051FE0FB4}"/>
                  </a:ext>
                </a:extLst>
              </p:cNvPr>
              <p:cNvSpPr txBox="1"/>
              <p:nvPr/>
            </p:nvSpPr>
            <p:spPr>
              <a:xfrm>
                <a:off x="6585166" y="3656658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9" name="Gerader Verbinder 18">
                <a:extLst>
                  <a:ext uri="{FF2B5EF4-FFF2-40B4-BE49-F238E27FC236}">
                    <a16:creationId xmlns:a16="http://schemas.microsoft.com/office/drawing/2014/main" id="{595A19D8-6E78-3B47-25BA-6F4A09AC50CF}"/>
                  </a:ext>
                </a:extLst>
              </p:cNvPr>
              <p:cNvCxnSpPr/>
              <p:nvPr/>
            </p:nvCxnSpPr>
            <p:spPr>
              <a:xfrm>
                <a:off x="3064816" y="209689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>
                <a:extLst>
                  <a:ext uri="{FF2B5EF4-FFF2-40B4-BE49-F238E27FC236}">
                    <a16:creationId xmlns:a16="http://schemas.microsoft.com/office/drawing/2014/main" id="{6D14A663-5888-B060-D6F9-A7B1EFC79CEA}"/>
                  </a:ext>
                </a:extLst>
              </p:cNvPr>
              <p:cNvCxnSpPr/>
              <p:nvPr/>
            </p:nvCxnSpPr>
            <p:spPr>
              <a:xfrm>
                <a:off x="3064816" y="235089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Gerader Verbinder 20">
                <a:extLst>
                  <a:ext uri="{FF2B5EF4-FFF2-40B4-BE49-F238E27FC236}">
                    <a16:creationId xmlns:a16="http://schemas.microsoft.com/office/drawing/2014/main" id="{62713A1E-577A-297B-F810-084E9C3BC30D}"/>
                  </a:ext>
                </a:extLst>
              </p:cNvPr>
              <p:cNvCxnSpPr/>
              <p:nvPr/>
            </p:nvCxnSpPr>
            <p:spPr>
              <a:xfrm>
                <a:off x="3064816" y="260489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Gerader Verbinder 21">
                <a:extLst>
                  <a:ext uri="{FF2B5EF4-FFF2-40B4-BE49-F238E27FC236}">
                    <a16:creationId xmlns:a16="http://schemas.microsoft.com/office/drawing/2014/main" id="{DC37B266-5469-B3E6-CAA4-A05B01AB1CE9}"/>
                  </a:ext>
                </a:extLst>
              </p:cNvPr>
              <p:cNvCxnSpPr/>
              <p:nvPr/>
            </p:nvCxnSpPr>
            <p:spPr>
              <a:xfrm>
                <a:off x="3064816" y="285254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Gerader Verbinder 22">
                <a:extLst>
                  <a:ext uri="{FF2B5EF4-FFF2-40B4-BE49-F238E27FC236}">
                    <a16:creationId xmlns:a16="http://schemas.microsoft.com/office/drawing/2014/main" id="{ECF95700-C824-4341-BABB-726EE9018BF1}"/>
                  </a:ext>
                </a:extLst>
              </p:cNvPr>
              <p:cNvCxnSpPr/>
              <p:nvPr/>
            </p:nvCxnSpPr>
            <p:spPr>
              <a:xfrm>
                <a:off x="3064816" y="310654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Gerader Verbinder 23">
                <a:extLst>
                  <a:ext uri="{FF2B5EF4-FFF2-40B4-BE49-F238E27FC236}">
                    <a16:creationId xmlns:a16="http://schemas.microsoft.com/office/drawing/2014/main" id="{DFEDBCC5-C0C9-CA87-4C21-63929AE6BB20}"/>
                  </a:ext>
                </a:extLst>
              </p:cNvPr>
              <p:cNvCxnSpPr/>
              <p:nvPr/>
            </p:nvCxnSpPr>
            <p:spPr>
              <a:xfrm>
                <a:off x="3064816" y="336054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Gerader Verbinder 24">
                <a:extLst>
                  <a:ext uri="{FF2B5EF4-FFF2-40B4-BE49-F238E27FC236}">
                    <a16:creationId xmlns:a16="http://schemas.microsoft.com/office/drawing/2014/main" id="{EC2EF41E-EFEA-D833-2EB4-9BBF0B347065}"/>
                  </a:ext>
                </a:extLst>
              </p:cNvPr>
              <p:cNvCxnSpPr/>
              <p:nvPr/>
            </p:nvCxnSpPr>
            <p:spPr>
              <a:xfrm>
                <a:off x="3064816" y="361454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Gerader Verbinder 25">
                <a:extLst>
                  <a:ext uri="{FF2B5EF4-FFF2-40B4-BE49-F238E27FC236}">
                    <a16:creationId xmlns:a16="http://schemas.microsoft.com/office/drawing/2014/main" id="{965661A0-0FDB-5C27-A7A7-B3458A4A06B9}"/>
                  </a:ext>
                </a:extLst>
              </p:cNvPr>
              <p:cNvCxnSpPr/>
              <p:nvPr/>
            </p:nvCxnSpPr>
            <p:spPr>
              <a:xfrm>
                <a:off x="3064816" y="386854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7" name="Textfeld 26">
                <a:extLst>
                  <a:ext uri="{FF2B5EF4-FFF2-40B4-BE49-F238E27FC236}">
                    <a16:creationId xmlns:a16="http://schemas.microsoft.com/office/drawing/2014/main" id="{38A53CC8-EC8C-19A9-635C-94B251E51D37}"/>
                  </a:ext>
                </a:extLst>
              </p:cNvPr>
              <p:cNvSpPr txBox="1"/>
              <p:nvPr/>
            </p:nvSpPr>
            <p:spPr>
              <a:xfrm>
                <a:off x="2845016" y="1897862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" name="Textfeld 27">
                <a:extLst>
                  <a:ext uri="{FF2B5EF4-FFF2-40B4-BE49-F238E27FC236}">
                    <a16:creationId xmlns:a16="http://schemas.microsoft.com/office/drawing/2014/main" id="{C9C9553C-96E0-CC03-E7ED-3734810BCAB5}"/>
                  </a:ext>
                </a:extLst>
              </p:cNvPr>
              <p:cNvSpPr txBox="1"/>
              <p:nvPr/>
            </p:nvSpPr>
            <p:spPr>
              <a:xfrm>
                <a:off x="2845016" y="2145511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" name="Textfeld 28">
                <a:extLst>
                  <a:ext uri="{FF2B5EF4-FFF2-40B4-BE49-F238E27FC236}">
                    <a16:creationId xmlns:a16="http://schemas.microsoft.com/office/drawing/2014/main" id="{54E6882B-2C10-2826-0C16-51AF6C82875B}"/>
                  </a:ext>
                </a:extLst>
              </p:cNvPr>
              <p:cNvSpPr txBox="1"/>
              <p:nvPr/>
            </p:nvSpPr>
            <p:spPr>
              <a:xfrm>
                <a:off x="2845016" y="2395623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" name="Textfeld 29">
                <a:extLst>
                  <a:ext uri="{FF2B5EF4-FFF2-40B4-BE49-F238E27FC236}">
                    <a16:creationId xmlns:a16="http://schemas.microsoft.com/office/drawing/2014/main" id="{082DA387-6591-7514-D021-F4E31C3BCE4D}"/>
                  </a:ext>
                </a:extLst>
              </p:cNvPr>
              <p:cNvSpPr txBox="1"/>
              <p:nvPr/>
            </p:nvSpPr>
            <p:spPr>
              <a:xfrm>
                <a:off x="2845016" y="2641457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" name="Textfeld 30">
                <a:extLst>
                  <a:ext uri="{FF2B5EF4-FFF2-40B4-BE49-F238E27FC236}">
                    <a16:creationId xmlns:a16="http://schemas.microsoft.com/office/drawing/2014/main" id="{AADC9D55-635D-0504-18D5-0A83E8C3AD5B}"/>
                  </a:ext>
                </a:extLst>
              </p:cNvPr>
              <p:cNvSpPr txBox="1"/>
              <p:nvPr/>
            </p:nvSpPr>
            <p:spPr>
              <a:xfrm>
                <a:off x="2845016" y="2913063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" name="Textfeld 31">
                <a:extLst>
                  <a:ext uri="{FF2B5EF4-FFF2-40B4-BE49-F238E27FC236}">
                    <a16:creationId xmlns:a16="http://schemas.microsoft.com/office/drawing/2014/main" id="{B8E56BA3-A990-59BE-463D-FBB2D1A03BAD}"/>
                  </a:ext>
                </a:extLst>
              </p:cNvPr>
              <p:cNvSpPr txBox="1"/>
              <p:nvPr/>
            </p:nvSpPr>
            <p:spPr>
              <a:xfrm>
                <a:off x="2845016" y="3160546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" name="Textfeld 32">
                <a:extLst>
                  <a:ext uri="{FF2B5EF4-FFF2-40B4-BE49-F238E27FC236}">
                    <a16:creationId xmlns:a16="http://schemas.microsoft.com/office/drawing/2014/main" id="{A9F27079-EF1F-29F8-9069-0F1342B0F97A}"/>
                  </a:ext>
                </a:extLst>
              </p:cNvPr>
              <p:cNvSpPr txBox="1"/>
              <p:nvPr/>
            </p:nvSpPr>
            <p:spPr>
              <a:xfrm>
                <a:off x="2845016" y="3410824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" name="Textfeld 33">
                <a:extLst>
                  <a:ext uri="{FF2B5EF4-FFF2-40B4-BE49-F238E27FC236}">
                    <a16:creationId xmlns:a16="http://schemas.microsoft.com/office/drawing/2014/main" id="{0E27D6A8-4419-B577-9B77-B2660A1062C0}"/>
                  </a:ext>
                </a:extLst>
              </p:cNvPr>
              <p:cNvSpPr txBox="1"/>
              <p:nvPr/>
            </p:nvSpPr>
            <p:spPr>
              <a:xfrm>
                <a:off x="2845016" y="3656658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" name="Ellipse 34">
                <a:extLst>
                  <a:ext uri="{FF2B5EF4-FFF2-40B4-BE49-F238E27FC236}">
                    <a16:creationId xmlns:a16="http://schemas.microsoft.com/office/drawing/2014/main" id="{B24D6FF5-1BEC-7ADF-7F2C-878C48608A0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33113" y="893496"/>
                <a:ext cx="635062" cy="635062"/>
              </a:xfrm>
              <a:prstGeom prst="ellipse">
                <a:avLst/>
              </a:prstGeom>
              <a:solidFill>
                <a:srgbClr val="00FFFF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6" name="Textfeld 35">
                <a:extLst>
                  <a:ext uri="{FF2B5EF4-FFF2-40B4-BE49-F238E27FC236}">
                    <a16:creationId xmlns:a16="http://schemas.microsoft.com/office/drawing/2014/main" id="{922C7819-CDB9-C290-7412-8FA594CCDD9F}"/>
                  </a:ext>
                </a:extLst>
              </p:cNvPr>
              <p:cNvSpPr txBox="1"/>
              <p:nvPr/>
            </p:nvSpPr>
            <p:spPr>
              <a:xfrm>
                <a:off x="3668175" y="1026361"/>
                <a:ext cx="17812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H</a:t>
                </a:r>
                <a:r>
                  <a:rPr lang="de-DE" sz="1800" baseline="30000"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de-DE"/>
                  <a:t> - Ionen</a:t>
                </a:r>
              </a:p>
            </p:txBody>
          </p:sp>
          <p:sp>
            <p:nvSpPr>
              <p:cNvPr id="37" name="Ellipse 36">
                <a:extLst>
                  <a:ext uri="{FF2B5EF4-FFF2-40B4-BE49-F238E27FC236}">
                    <a16:creationId xmlns:a16="http://schemas.microsoft.com/office/drawing/2014/main" id="{EC6D8D7F-A013-F0E4-AD55-EA7FC27A63F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229654" y="893496"/>
                <a:ext cx="635062" cy="63506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" name="Textfeld 37">
                <a:extLst>
                  <a:ext uri="{FF2B5EF4-FFF2-40B4-BE49-F238E27FC236}">
                    <a16:creationId xmlns:a16="http://schemas.microsoft.com/office/drawing/2014/main" id="{6A3C5BE1-EC3F-91C6-2823-B372FFB2BBD2}"/>
                  </a:ext>
                </a:extLst>
              </p:cNvPr>
              <p:cNvSpPr txBox="1"/>
              <p:nvPr/>
            </p:nvSpPr>
            <p:spPr>
              <a:xfrm>
                <a:off x="5864717" y="1026361"/>
                <a:ext cx="14479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dirty="0"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Na</a:t>
                </a:r>
                <a:r>
                  <a:rPr lang="de-DE" sz="1800" baseline="30000" dirty="0"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de-DE" dirty="0"/>
                  <a:t> - Ionen</a:t>
                </a:r>
              </a:p>
            </p:txBody>
          </p:sp>
          <p:sp>
            <p:nvSpPr>
              <p:cNvPr id="39" name="Ellipse 38">
                <a:extLst>
                  <a:ext uri="{FF2B5EF4-FFF2-40B4-BE49-F238E27FC236}">
                    <a16:creationId xmlns:a16="http://schemas.microsoft.com/office/drawing/2014/main" id="{E6B4D7D1-A18E-F3BA-FC67-1F88781C1F5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132616" y="2109852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" name="Ellipse 39">
                <a:extLst>
                  <a:ext uri="{FF2B5EF4-FFF2-40B4-BE49-F238E27FC236}">
                    <a16:creationId xmlns:a16="http://schemas.microsoft.com/office/drawing/2014/main" id="{96118A5F-4462-CE99-84CE-BA31C70C508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563016" y="2109370"/>
                <a:ext cx="324000" cy="3240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" name="Ellipse 40">
                <a:extLst>
                  <a:ext uri="{FF2B5EF4-FFF2-40B4-BE49-F238E27FC236}">
                    <a16:creationId xmlns:a16="http://schemas.microsoft.com/office/drawing/2014/main" id="{49974CEE-5384-C700-D2DA-92F51C3FDF7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864716" y="2678738"/>
                <a:ext cx="324000" cy="3240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2" name="Ellipse 41">
                <a:extLst>
                  <a:ext uri="{FF2B5EF4-FFF2-40B4-BE49-F238E27FC236}">
                    <a16:creationId xmlns:a16="http://schemas.microsoft.com/office/drawing/2014/main" id="{FB398969-9278-006D-9348-FC7F0614102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725016" y="3232789"/>
                <a:ext cx="324000" cy="3240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" name="Ellipse 42">
                <a:extLst>
                  <a:ext uri="{FF2B5EF4-FFF2-40B4-BE49-F238E27FC236}">
                    <a16:creationId xmlns:a16="http://schemas.microsoft.com/office/drawing/2014/main" id="{EB056A6A-8A0F-751F-986B-1F2E1BD1330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132616" y="2607581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4" name="Ellipse 43">
                <a:extLst>
                  <a:ext uri="{FF2B5EF4-FFF2-40B4-BE49-F238E27FC236}">
                    <a16:creationId xmlns:a16="http://schemas.microsoft.com/office/drawing/2014/main" id="{087567E9-D803-B594-3D02-4720EC6DA29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132616" y="3142789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5" name="Ellipse 44">
                <a:extLst>
                  <a:ext uri="{FF2B5EF4-FFF2-40B4-BE49-F238E27FC236}">
                    <a16:creationId xmlns:a16="http://schemas.microsoft.com/office/drawing/2014/main" id="{8E4D8318-D2FB-C621-E2E0-9244E284C33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484528" y="2127511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" name="Ellipse 45">
                <a:extLst>
                  <a:ext uri="{FF2B5EF4-FFF2-40B4-BE49-F238E27FC236}">
                    <a16:creationId xmlns:a16="http://schemas.microsoft.com/office/drawing/2014/main" id="{B4D4FB26-ACDE-DC9F-7335-E3FC94F44F3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495927" y="2611247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7" name="Ellipse 46">
                <a:extLst>
                  <a:ext uri="{FF2B5EF4-FFF2-40B4-BE49-F238E27FC236}">
                    <a16:creationId xmlns:a16="http://schemas.microsoft.com/office/drawing/2014/main" id="{7D09FBE2-9E79-3A5E-2DBA-3BEE6EC41B0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490119" y="3376789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 dirty="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8" name="Ellipse 47">
                <a:extLst>
                  <a:ext uri="{FF2B5EF4-FFF2-40B4-BE49-F238E27FC236}">
                    <a16:creationId xmlns:a16="http://schemas.microsoft.com/office/drawing/2014/main" id="{C299BCB5-9F09-86F5-3F38-DB7B3DF5704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868266" y="3673037"/>
                <a:ext cx="324000" cy="3240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49" name="Gerader Verbinder 48">
                <a:extLst>
                  <a:ext uri="{FF2B5EF4-FFF2-40B4-BE49-F238E27FC236}">
                    <a16:creationId xmlns:a16="http://schemas.microsoft.com/office/drawing/2014/main" id="{32E8A634-BEF2-19B3-5181-375815D61925}"/>
                  </a:ext>
                </a:extLst>
              </p:cNvPr>
              <p:cNvCxnSpPr>
                <a:cxnSpLocks/>
                <a:stCxn id="45" idx="7"/>
                <a:endCxn id="27" idx="1"/>
              </p:cNvCxnSpPr>
              <p:nvPr/>
            </p:nvCxnSpPr>
            <p:spPr>
              <a:xfrm flipV="1">
                <a:off x="2638168" y="2082528"/>
                <a:ext cx="206848" cy="71343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Gerader Verbinder 49">
                <a:extLst>
                  <a:ext uri="{FF2B5EF4-FFF2-40B4-BE49-F238E27FC236}">
                    <a16:creationId xmlns:a16="http://schemas.microsoft.com/office/drawing/2014/main" id="{57B2AA72-FE94-A311-379F-1F1330324547}"/>
                  </a:ext>
                </a:extLst>
              </p:cNvPr>
              <p:cNvCxnSpPr>
                <a:cxnSpLocks/>
                <a:stCxn id="45" idx="5"/>
                <a:endCxn id="28" idx="1"/>
              </p:cNvCxnSpPr>
              <p:nvPr/>
            </p:nvCxnSpPr>
            <p:spPr>
              <a:xfrm>
                <a:off x="2638168" y="2281151"/>
                <a:ext cx="206848" cy="49026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Gerader Verbinder 50">
                <a:extLst>
                  <a:ext uri="{FF2B5EF4-FFF2-40B4-BE49-F238E27FC236}">
                    <a16:creationId xmlns:a16="http://schemas.microsoft.com/office/drawing/2014/main" id="{DEBCB0A3-4C5E-ED45-A3E9-3F8FA3C2B55D}"/>
                  </a:ext>
                </a:extLst>
              </p:cNvPr>
              <p:cNvCxnSpPr>
                <a:cxnSpLocks/>
                <a:stCxn id="46" idx="7"/>
                <a:endCxn id="29" idx="1"/>
              </p:cNvCxnSpPr>
              <p:nvPr/>
            </p:nvCxnSpPr>
            <p:spPr>
              <a:xfrm flipV="1">
                <a:off x="2649567" y="2580289"/>
                <a:ext cx="195449" cy="57318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Gerader Verbinder 51">
                <a:extLst>
                  <a:ext uri="{FF2B5EF4-FFF2-40B4-BE49-F238E27FC236}">
                    <a16:creationId xmlns:a16="http://schemas.microsoft.com/office/drawing/2014/main" id="{0B941C8D-72E7-2AF1-EAB5-D2CF6874E05B}"/>
                  </a:ext>
                </a:extLst>
              </p:cNvPr>
              <p:cNvCxnSpPr>
                <a:cxnSpLocks/>
                <a:stCxn id="46" idx="5"/>
                <a:endCxn id="30" idx="1"/>
              </p:cNvCxnSpPr>
              <p:nvPr/>
            </p:nvCxnSpPr>
            <p:spPr>
              <a:xfrm>
                <a:off x="2649567" y="2764887"/>
                <a:ext cx="195449" cy="61236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Gerader Verbinder 52">
                <a:extLst>
                  <a:ext uri="{FF2B5EF4-FFF2-40B4-BE49-F238E27FC236}">
                    <a16:creationId xmlns:a16="http://schemas.microsoft.com/office/drawing/2014/main" id="{E1064611-7749-5F7B-B857-E8DD66CBDF0B}"/>
                  </a:ext>
                </a:extLst>
              </p:cNvPr>
              <p:cNvCxnSpPr>
                <a:cxnSpLocks/>
                <a:stCxn id="47" idx="5"/>
                <a:endCxn id="33" idx="1"/>
              </p:cNvCxnSpPr>
              <p:nvPr/>
            </p:nvCxnSpPr>
            <p:spPr>
              <a:xfrm>
                <a:off x="2643759" y="3530429"/>
                <a:ext cx="201257" cy="65061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Gerader Verbinder 53">
                <a:extLst>
                  <a:ext uri="{FF2B5EF4-FFF2-40B4-BE49-F238E27FC236}">
                    <a16:creationId xmlns:a16="http://schemas.microsoft.com/office/drawing/2014/main" id="{6D4F90E3-8323-EAC8-BC7B-F77F55A1D01F}"/>
                  </a:ext>
                </a:extLst>
              </p:cNvPr>
              <p:cNvCxnSpPr>
                <a:cxnSpLocks/>
                <a:stCxn id="47" idx="7"/>
                <a:endCxn id="32" idx="1"/>
              </p:cNvCxnSpPr>
              <p:nvPr/>
            </p:nvCxnSpPr>
            <p:spPr>
              <a:xfrm flipV="1">
                <a:off x="2643759" y="3345212"/>
                <a:ext cx="201257" cy="57937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Gerader Verbinder 54">
                <a:extLst>
                  <a:ext uri="{FF2B5EF4-FFF2-40B4-BE49-F238E27FC236}">
                    <a16:creationId xmlns:a16="http://schemas.microsoft.com/office/drawing/2014/main" id="{C43292A9-F323-9304-B1C3-B166CD6A20E7}"/>
                  </a:ext>
                </a:extLst>
              </p:cNvPr>
              <p:cNvCxnSpPr>
                <a:cxnSpLocks/>
                <a:stCxn id="12" idx="3"/>
                <a:endCxn id="39" idx="3"/>
              </p:cNvCxnSpPr>
              <p:nvPr/>
            </p:nvCxnSpPr>
            <p:spPr>
              <a:xfrm flipV="1">
                <a:off x="6945166" y="2263492"/>
                <a:ext cx="213810" cy="66685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Gerader Verbinder 55">
                <a:extLst>
                  <a:ext uri="{FF2B5EF4-FFF2-40B4-BE49-F238E27FC236}">
                    <a16:creationId xmlns:a16="http://schemas.microsoft.com/office/drawing/2014/main" id="{97D8E76D-D1C1-08EE-7B56-DC41C2D43905}"/>
                  </a:ext>
                </a:extLst>
              </p:cNvPr>
              <p:cNvCxnSpPr>
                <a:cxnSpLocks/>
                <a:stCxn id="11" idx="3"/>
                <a:endCxn id="39" idx="1"/>
              </p:cNvCxnSpPr>
              <p:nvPr/>
            </p:nvCxnSpPr>
            <p:spPr>
              <a:xfrm>
                <a:off x="6945166" y="2082528"/>
                <a:ext cx="213810" cy="53684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Gerader Verbinder 56">
                <a:extLst>
                  <a:ext uri="{FF2B5EF4-FFF2-40B4-BE49-F238E27FC236}">
                    <a16:creationId xmlns:a16="http://schemas.microsoft.com/office/drawing/2014/main" id="{57C08B7A-8230-7823-10CF-3A6404E358B4}"/>
                  </a:ext>
                </a:extLst>
              </p:cNvPr>
              <p:cNvCxnSpPr>
                <a:cxnSpLocks/>
                <a:stCxn id="14" idx="3"/>
                <a:endCxn id="43" idx="3"/>
              </p:cNvCxnSpPr>
              <p:nvPr/>
            </p:nvCxnSpPr>
            <p:spPr>
              <a:xfrm flipV="1">
                <a:off x="6945166" y="2761221"/>
                <a:ext cx="213810" cy="64902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Gerader Verbinder 57">
                <a:extLst>
                  <a:ext uri="{FF2B5EF4-FFF2-40B4-BE49-F238E27FC236}">
                    <a16:creationId xmlns:a16="http://schemas.microsoft.com/office/drawing/2014/main" id="{0FFB3B09-8FA5-A26C-09E1-9702100FE6A5}"/>
                  </a:ext>
                </a:extLst>
              </p:cNvPr>
              <p:cNvCxnSpPr>
                <a:cxnSpLocks/>
                <a:stCxn id="13" idx="3"/>
                <a:endCxn id="43" idx="1"/>
              </p:cNvCxnSpPr>
              <p:nvPr/>
            </p:nvCxnSpPr>
            <p:spPr>
              <a:xfrm>
                <a:off x="6945166" y="2580289"/>
                <a:ext cx="213810" cy="53652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Gerader Verbinder 58">
                <a:extLst>
                  <a:ext uri="{FF2B5EF4-FFF2-40B4-BE49-F238E27FC236}">
                    <a16:creationId xmlns:a16="http://schemas.microsoft.com/office/drawing/2014/main" id="{E3DAF7D7-AED9-0429-CD28-CD1D3091F350}"/>
                  </a:ext>
                </a:extLst>
              </p:cNvPr>
              <p:cNvCxnSpPr>
                <a:cxnSpLocks/>
                <a:stCxn id="16" idx="3"/>
                <a:endCxn id="44" idx="3"/>
              </p:cNvCxnSpPr>
              <p:nvPr/>
            </p:nvCxnSpPr>
            <p:spPr>
              <a:xfrm flipV="1">
                <a:off x="6945166" y="3296429"/>
                <a:ext cx="213810" cy="48783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Gerader Verbinder 59">
                <a:extLst>
                  <a:ext uri="{FF2B5EF4-FFF2-40B4-BE49-F238E27FC236}">
                    <a16:creationId xmlns:a16="http://schemas.microsoft.com/office/drawing/2014/main" id="{8D20CF8E-AAAC-7348-49A0-721E94AF2AB1}"/>
                  </a:ext>
                </a:extLst>
              </p:cNvPr>
              <p:cNvCxnSpPr>
                <a:cxnSpLocks/>
                <a:stCxn id="15" idx="3"/>
                <a:endCxn id="44" idx="1"/>
              </p:cNvCxnSpPr>
              <p:nvPr/>
            </p:nvCxnSpPr>
            <p:spPr>
              <a:xfrm>
                <a:off x="6945166" y="3097729"/>
                <a:ext cx="213810" cy="71420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Ellipse 60">
                <a:extLst>
                  <a:ext uri="{FF2B5EF4-FFF2-40B4-BE49-F238E27FC236}">
                    <a16:creationId xmlns:a16="http://schemas.microsoft.com/office/drawing/2014/main" id="{83AA098A-7934-C35E-8B11-666B3E80531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132616" y="3595490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62" name="Gerader Verbinder 61">
                <a:extLst>
                  <a:ext uri="{FF2B5EF4-FFF2-40B4-BE49-F238E27FC236}">
                    <a16:creationId xmlns:a16="http://schemas.microsoft.com/office/drawing/2014/main" id="{818F12C2-5A82-E637-8511-16D414C5134D}"/>
                  </a:ext>
                </a:extLst>
              </p:cNvPr>
              <p:cNvCxnSpPr>
                <a:cxnSpLocks/>
                <a:stCxn id="18" idx="3"/>
                <a:endCxn id="61" idx="3"/>
              </p:cNvCxnSpPr>
              <p:nvPr/>
            </p:nvCxnSpPr>
            <p:spPr>
              <a:xfrm flipV="1">
                <a:off x="6945166" y="3749130"/>
                <a:ext cx="213810" cy="92194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Gerader Verbinder 62">
                <a:extLst>
                  <a:ext uri="{FF2B5EF4-FFF2-40B4-BE49-F238E27FC236}">
                    <a16:creationId xmlns:a16="http://schemas.microsoft.com/office/drawing/2014/main" id="{BD3EFED4-D17C-3D04-D9AE-C3E9F2C3495F}"/>
                  </a:ext>
                </a:extLst>
              </p:cNvPr>
              <p:cNvCxnSpPr>
                <a:cxnSpLocks/>
                <a:stCxn id="17" idx="3"/>
                <a:endCxn id="61" idx="1"/>
              </p:cNvCxnSpPr>
              <p:nvPr/>
            </p:nvCxnSpPr>
            <p:spPr>
              <a:xfrm>
                <a:off x="6945166" y="3595490"/>
                <a:ext cx="213810" cy="26360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Gerade Verbindung mit Pfeil 63">
                <a:extLst>
                  <a:ext uri="{FF2B5EF4-FFF2-40B4-BE49-F238E27FC236}">
                    <a16:creationId xmlns:a16="http://schemas.microsoft.com/office/drawing/2014/main" id="{03936B8E-EA72-6BE3-925B-4EDEEAF6696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629909" y="2840517"/>
                <a:ext cx="39600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Gerade Verbindung mit Pfeil 64">
                <a:extLst>
                  <a:ext uri="{FF2B5EF4-FFF2-40B4-BE49-F238E27FC236}">
                    <a16:creationId xmlns:a16="http://schemas.microsoft.com/office/drawing/2014/main" id="{4DAACD2A-D8BE-DA2E-7ECB-A18E925BCCD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629907" y="3836593"/>
                <a:ext cx="39600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9" name="Rechteck 68">
              <a:extLst>
                <a:ext uri="{FF2B5EF4-FFF2-40B4-BE49-F238E27FC236}">
                  <a16:creationId xmlns:a16="http://schemas.microsoft.com/office/drawing/2014/main" id="{1227DF01-D843-CB18-5178-CA40A2FE52CE}"/>
                </a:ext>
              </a:extLst>
            </p:cNvPr>
            <p:cNvSpPr/>
            <p:nvPr/>
          </p:nvSpPr>
          <p:spPr>
            <a:xfrm>
              <a:off x="2190298" y="542260"/>
              <a:ext cx="5580000" cy="3852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4168499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uppieren 70">
            <a:extLst>
              <a:ext uri="{FF2B5EF4-FFF2-40B4-BE49-F238E27FC236}">
                <a16:creationId xmlns:a16="http://schemas.microsoft.com/office/drawing/2014/main" id="{53462143-98D5-BD95-E097-248D05CADFE8}"/>
              </a:ext>
            </a:extLst>
          </p:cNvPr>
          <p:cNvGrpSpPr/>
          <p:nvPr/>
        </p:nvGrpSpPr>
        <p:grpSpPr>
          <a:xfrm>
            <a:off x="2190298" y="542260"/>
            <a:ext cx="5580000" cy="3852000"/>
            <a:chOff x="2190298" y="542260"/>
            <a:chExt cx="5580000" cy="3852000"/>
          </a:xfrm>
        </p:grpSpPr>
        <p:grpSp>
          <p:nvGrpSpPr>
            <p:cNvPr id="64" name="Gruppieren 63">
              <a:extLst>
                <a:ext uri="{FF2B5EF4-FFF2-40B4-BE49-F238E27FC236}">
                  <a16:creationId xmlns:a16="http://schemas.microsoft.com/office/drawing/2014/main" id="{56F45ECE-CE05-3C14-896C-BB96C27AEF57}"/>
                </a:ext>
              </a:extLst>
            </p:cNvPr>
            <p:cNvGrpSpPr/>
            <p:nvPr/>
          </p:nvGrpSpPr>
          <p:grpSpPr>
            <a:xfrm>
              <a:off x="2484528" y="893496"/>
              <a:ext cx="4828089" cy="3170594"/>
              <a:chOff x="2484528" y="893496"/>
              <a:chExt cx="4828089" cy="3170594"/>
            </a:xfrm>
          </p:grpSpPr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2722095B-E3D4-BEEE-E85B-E616EA61667C}"/>
                  </a:ext>
                </a:extLst>
              </p:cNvPr>
              <p:cNvSpPr/>
              <p:nvPr/>
            </p:nvSpPr>
            <p:spPr>
              <a:xfrm>
                <a:off x="3427716" y="1904090"/>
                <a:ext cx="2880000" cy="2160000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cxnSp>
            <p:nvCxnSpPr>
              <p:cNvPr id="3" name="Gerader Verbinder 2">
                <a:extLst>
                  <a:ext uri="{FF2B5EF4-FFF2-40B4-BE49-F238E27FC236}">
                    <a16:creationId xmlns:a16="http://schemas.microsoft.com/office/drawing/2014/main" id="{4362B8C2-9A85-4D18-02C4-821CD9D42CA4}"/>
                  </a:ext>
                </a:extLst>
              </p:cNvPr>
              <p:cNvCxnSpPr/>
              <p:nvPr/>
            </p:nvCxnSpPr>
            <p:spPr>
              <a:xfrm>
                <a:off x="6307716" y="209550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" name="Gerader Verbinder 3">
                <a:extLst>
                  <a:ext uri="{FF2B5EF4-FFF2-40B4-BE49-F238E27FC236}">
                    <a16:creationId xmlns:a16="http://schemas.microsoft.com/office/drawing/2014/main" id="{F35AA7BA-3F16-85A8-68A7-F3AC94A08C64}"/>
                  </a:ext>
                </a:extLst>
              </p:cNvPr>
              <p:cNvCxnSpPr/>
              <p:nvPr/>
            </p:nvCxnSpPr>
            <p:spPr>
              <a:xfrm>
                <a:off x="6307716" y="234950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" name="Gerader Verbinder 4">
                <a:extLst>
                  <a:ext uri="{FF2B5EF4-FFF2-40B4-BE49-F238E27FC236}">
                    <a16:creationId xmlns:a16="http://schemas.microsoft.com/office/drawing/2014/main" id="{2569E9FC-6448-D2C7-37D0-2C5B04CBA03D}"/>
                  </a:ext>
                </a:extLst>
              </p:cNvPr>
              <p:cNvCxnSpPr/>
              <p:nvPr/>
            </p:nvCxnSpPr>
            <p:spPr>
              <a:xfrm>
                <a:off x="6307716" y="260350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" name="Gerader Verbinder 5">
                <a:extLst>
                  <a:ext uri="{FF2B5EF4-FFF2-40B4-BE49-F238E27FC236}">
                    <a16:creationId xmlns:a16="http://schemas.microsoft.com/office/drawing/2014/main" id="{3711D5CF-BF64-681B-DBD9-3A685ADBABB9}"/>
                  </a:ext>
                </a:extLst>
              </p:cNvPr>
              <p:cNvCxnSpPr/>
              <p:nvPr/>
            </p:nvCxnSpPr>
            <p:spPr>
              <a:xfrm>
                <a:off x="6307716" y="285115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Gerader Verbinder 6">
                <a:extLst>
                  <a:ext uri="{FF2B5EF4-FFF2-40B4-BE49-F238E27FC236}">
                    <a16:creationId xmlns:a16="http://schemas.microsoft.com/office/drawing/2014/main" id="{950E4E0D-8A83-EDE8-301D-67DFCEDFC05A}"/>
                  </a:ext>
                </a:extLst>
              </p:cNvPr>
              <p:cNvCxnSpPr/>
              <p:nvPr/>
            </p:nvCxnSpPr>
            <p:spPr>
              <a:xfrm>
                <a:off x="6307716" y="310515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" name="Gerader Verbinder 7">
                <a:extLst>
                  <a:ext uri="{FF2B5EF4-FFF2-40B4-BE49-F238E27FC236}">
                    <a16:creationId xmlns:a16="http://schemas.microsoft.com/office/drawing/2014/main" id="{132335D0-A43A-2DFD-BC3E-914B78576F97}"/>
                  </a:ext>
                </a:extLst>
              </p:cNvPr>
              <p:cNvCxnSpPr/>
              <p:nvPr/>
            </p:nvCxnSpPr>
            <p:spPr>
              <a:xfrm>
                <a:off x="6307716" y="335915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Gerader Verbinder 8">
                <a:extLst>
                  <a:ext uri="{FF2B5EF4-FFF2-40B4-BE49-F238E27FC236}">
                    <a16:creationId xmlns:a16="http://schemas.microsoft.com/office/drawing/2014/main" id="{6E770A64-C7FC-C65D-5D71-8C991B65004F}"/>
                  </a:ext>
                </a:extLst>
              </p:cNvPr>
              <p:cNvCxnSpPr/>
              <p:nvPr/>
            </p:nvCxnSpPr>
            <p:spPr>
              <a:xfrm>
                <a:off x="6307716" y="361315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Gerader Verbinder 9">
                <a:extLst>
                  <a:ext uri="{FF2B5EF4-FFF2-40B4-BE49-F238E27FC236}">
                    <a16:creationId xmlns:a16="http://schemas.microsoft.com/office/drawing/2014/main" id="{70F3798B-56D3-8513-ED4A-6AC465ADB1EA}"/>
                  </a:ext>
                </a:extLst>
              </p:cNvPr>
              <p:cNvCxnSpPr/>
              <p:nvPr/>
            </p:nvCxnSpPr>
            <p:spPr>
              <a:xfrm>
                <a:off x="6307716" y="386715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4EE5150A-BDC2-15DB-7B0B-0113F53AEC0E}"/>
                  </a:ext>
                </a:extLst>
              </p:cNvPr>
              <p:cNvSpPr txBox="1"/>
              <p:nvPr/>
            </p:nvSpPr>
            <p:spPr>
              <a:xfrm>
                <a:off x="6585166" y="1897862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4CC0756A-30BD-B563-9782-54527709D53B}"/>
                  </a:ext>
                </a:extLst>
              </p:cNvPr>
              <p:cNvSpPr txBox="1"/>
              <p:nvPr/>
            </p:nvSpPr>
            <p:spPr>
              <a:xfrm>
                <a:off x="6585166" y="2145511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FE283921-53AE-B82E-D406-D6A749D5972A}"/>
                  </a:ext>
                </a:extLst>
              </p:cNvPr>
              <p:cNvSpPr txBox="1"/>
              <p:nvPr/>
            </p:nvSpPr>
            <p:spPr>
              <a:xfrm>
                <a:off x="6585166" y="2395623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0B25189E-8C70-FF41-A052-E47CD07DCA99}"/>
                  </a:ext>
                </a:extLst>
              </p:cNvPr>
              <p:cNvSpPr txBox="1"/>
              <p:nvPr/>
            </p:nvSpPr>
            <p:spPr>
              <a:xfrm>
                <a:off x="6585166" y="2641457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0087E75F-147B-4BA9-1D70-89DF8C22588E}"/>
                  </a:ext>
                </a:extLst>
              </p:cNvPr>
              <p:cNvSpPr txBox="1"/>
              <p:nvPr/>
            </p:nvSpPr>
            <p:spPr>
              <a:xfrm>
                <a:off x="6585166" y="2913063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F246C80B-DC49-609F-3ABB-8D1DE8F9E987}"/>
                  </a:ext>
                </a:extLst>
              </p:cNvPr>
              <p:cNvSpPr txBox="1"/>
              <p:nvPr/>
            </p:nvSpPr>
            <p:spPr>
              <a:xfrm>
                <a:off x="6585166" y="3160546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2C557676-01DE-1AC5-023C-AEFE08EA2646}"/>
                  </a:ext>
                </a:extLst>
              </p:cNvPr>
              <p:cNvSpPr txBox="1"/>
              <p:nvPr/>
            </p:nvSpPr>
            <p:spPr>
              <a:xfrm>
                <a:off x="6585166" y="3410824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BE87B5FB-E4A0-F221-F620-217051FE0FB4}"/>
                  </a:ext>
                </a:extLst>
              </p:cNvPr>
              <p:cNvSpPr txBox="1"/>
              <p:nvPr/>
            </p:nvSpPr>
            <p:spPr>
              <a:xfrm>
                <a:off x="6585166" y="3656658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9" name="Gerader Verbinder 18">
                <a:extLst>
                  <a:ext uri="{FF2B5EF4-FFF2-40B4-BE49-F238E27FC236}">
                    <a16:creationId xmlns:a16="http://schemas.microsoft.com/office/drawing/2014/main" id="{595A19D8-6E78-3B47-25BA-6F4A09AC50CF}"/>
                  </a:ext>
                </a:extLst>
              </p:cNvPr>
              <p:cNvCxnSpPr/>
              <p:nvPr/>
            </p:nvCxnSpPr>
            <p:spPr>
              <a:xfrm>
                <a:off x="3064816" y="209689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>
                <a:extLst>
                  <a:ext uri="{FF2B5EF4-FFF2-40B4-BE49-F238E27FC236}">
                    <a16:creationId xmlns:a16="http://schemas.microsoft.com/office/drawing/2014/main" id="{6D14A663-5888-B060-D6F9-A7B1EFC79CEA}"/>
                  </a:ext>
                </a:extLst>
              </p:cNvPr>
              <p:cNvCxnSpPr/>
              <p:nvPr/>
            </p:nvCxnSpPr>
            <p:spPr>
              <a:xfrm>
                <a:off x="3064816" y="235089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Gerader Verbinder 20">
                <a:extLst>
                  <a:ext uri="{FF2B5EF4-FFF2-40B4-BE49-F238E27FC236}">
                    <a16:creationId xmlns:a16="http://schemas.microsoft.com/office/drawing/2014/main" id="{62713A1E-577A-297B-F810-084E9C3BC30D}"/>
                  </a:ext>
                </a:extLst>
              </p:cNvPr>
              <p:cNvCxnSpPr/>
              <p:nvPr/>
            </p:nvCxnSpPr>
            <p:spPr>
              <a:xfrm>
                <a:off x="3064816" y="260489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Gerader Verbinder 21">
                <a:extLst>
                  <a:ext uri="{FF2B5EF4-FFF2-40B4-BE49-F238E27FC236}">
                    <a16:creationId xmlns:a16="http://schemas.microsoft.com/office/drawing/2014/main" id="{DC37B266-5469-B3E6-CAA4-A05B01AB1CE9}"/>
                  </a:ext>
                </a:extLst>
              </p:cNvPr>
              <p:cNvCxnSpPr/>
              <p:nvPr/>
            </p:nvCxnSpPr>
            <p:spPr>
              <a:xfrm>
                <a:off x="3064816" y="285254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Gerader Verbinder 22">
                <a:extLst>
                  <a:ext uri="{FF2B5EF4-FFF2-40B4-BE49-F238E27FC236}">
                    <a16:creationId xmlns:a16="http://schemas.microsoft.com/office/drawing/2014/main" id="{ECF95700-C824-4341-BABB-726EE9018BF1}"/>
                  </a:ext>
                </a:extLst>
              </p:cNvPr>
              <p:cNvCxnSpPr/>
              <p:nvPr/>
            </p:nvCxnSpPr>
            <p:spPr>
              <a:xfrm>
                <a:off x="3064816" y="310654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Gerader Verbinder 23">
                <a:extLst>
                  <a:ext uri="{FF2B5EF4-FFF2-40B4-BE49-F238E27FC236}">
                    <a16:creationId xmlns:a16="http://schemas.microsoft.com/office/drawing/2014/main" id="{DFEDBCC5-C0C9-CA87-4C21-63929AE6BB20}"/>
                  </a:ext>
                </a:extLst>
              </p:cNvPr>
              <p:cNvCxnSpPr/>
              <p:nvPr/>
            </p:nvCxnSpPr>
            <p:spPr>
              <a:xfrm>
                <a:off x="3064816" y="336054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Gerader Verbinder 24">
                <a:extLst>
                  <a:ext uri="{FF2B5EF4-FFF2-40B4-BE49-F238E27FC236}">
                    <a16:creationId xmlns:a16="http://schemas.microsoft.com/office/drawing/2014/main" id="{EC2EF41E-EFEA-D833-2EB4-9BBF0B347065}"/>
                  </a:ext>
                </a:extLst>
              </p:cNvPr>
              <p:cNvCxnSpPr/>
              <p:nvPr/>
            </p:nvCxnSpPr>
            <p:spPr>
              <a:xfrm>
                <a:off x="3064816" y="361454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Gerader Verbinder 25">
                <a:extLst>
                  <a:ext uri="{FF2B5EF4-FFF2-40B4-BE49-F238E27FC236}">
                    <a16:creationId xmlns:a16="http://schemas.microsoft.com/office/drawing/2014/main" id="{965661A0-0FDB-5C27-A7A7-B3458A4A06B9}"/>
                  </a:ext>
                </a:extLst>
              </p:cNvPr>
              <p:cNvCxnSpPr/>
              <p:nvPr/>
            </p:nvCxnSpPr>
            <p:spPr>
              <a:xfrm>
                <a:off x="3064816" y="3868540"/>
                <a:ext cx="360000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7" name="Textfeld 26">
                <a:extLst>
                  <a:ext uri="{FF2B5EF4-FFF2-40B4-BE49-F238E27FC236}">
                    <a16:creationId xmlns:a16="http://schemas.microsoft.com/office/drawing/2014/main" id="{38A53CC8-EC8C-19A9-635C-94B251E51D37}"/>
                  </a:ext>
                </a:extLst>
              </p:cNvPr>
              <p:cNvSpPr txBox="1"/>
              <p:nvPr/>
            </p:nvSpPr>
            <p:spPr>
              <a:xfrm>
                <a:off x="2845016" y="1897862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" name="Textfeld 27">
                <a:extLst>
                  <a:ext uri="{FF2B5EF4-FFF2-40B4-BE49-F238E27FC236}">
                    <a16:creationId xmlns:a16="http://schemas.microsoft.com/office/drawing/2014/main" id="{C9C9553C-96E0-CC03-E7ED-3734810BCAB5}"/>
                  </a:ext>
                </a:extLst>
              </p:cNvPr>
              <p:cNvSpPr txBox="1"/>
              <p:nvPr/>
            </p:nvSpPr>
            <p:spPr>
              <a:xfrm>
                <a:off x="2845016" y="2145511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" name="Textfeld 28">
                <a:extLst>
                  <a:ext uri="{FF2B5EF4-FFF2-40B4-BE49-F238E27FC236}">
                    <a16:creationId xmlns:a16="http://schemas.microsoft.com/office/drawing/2014/main" id="{54E6882B-2C10-2826-0C16-51AF6C82875B}"/>
                  </a:ext>
                </a:extLst>
              </p:cNvPr>
              <p:cNvSpPr txBox="1"/>
              <p:nvPr/>
            </p:nvSpPr>
            <p:spPr>
              <a:xfrm>
                <a:off x="2845016" y="2395623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" name="Textfeld 29">
                <a:extLst>
                  <a:ext uri="{FF2B5EF4-FFF2-40B4-BE49-F238E27FC236}">
                    <a16:creationId xmlns:a16="http://schemas.microsoft.com/office/drawing/2014/main" id="{082DA387-6591-7514-D021-F4E31C3BCE4D}"/>
                  </a:ext>
                </a:extLst>
              </p:cNvPr>
              <p:cNvSpPr txBox="1"/>
              <p:nvPr/>
            </p:nvSpPr>
            <p:spPr>
              <a:xfrm>
                <a:off x="2845016" y="2641457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" name="Textfeld 30">
                <a:extLst>
                  <a:ext uri="{FF2B5EF4-FFF2-40B4-BE49-F238E27FC236}">
                    <a16:creationId xmlns:a16="http://schemas.microsoft.com/office/drawing/2014/main" id="{AADC9D55-635D-0504-18D5-0A83E8C3AD5B}"/>
                  </a:ext>
                </a:extLst>
              </p:cNvPr>
              <p:cNvSpPr txBox="1"/>
              <p:nvPr/>
            </p:nvSpPr>
            <p:spPr>
              <a:xfrm>
                <a:off x="2845016" y="2913063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" name="Textfeld 31">
                <a:extLst>
                  <a:ext uri="{FF2B5EF4-FFF2-40B4-BE49-F238E27FC236}">
                    <a16:creationId xmlns:a16="http://schemas.microsoft.com/office/drawing/2014/main" id="{B8E56BA3-A990-59BE-463D-FBB2D1A03BAD}"/>
                  </a:ext>
                </a:extLst>
              </p:cNvPr>
              <p:cNvSpPr txBox="1"/>
              <p:nvPr/>
            </p:nvSpPr>
            <p:spPr>
              <a:xfrm>
                <a:off x="2845016" y="3160546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" name="Textfeld 32">
                <a:extLst>
                  <a:ext uri="{FF2B5EF4-FFF2-40B4-BE49-F238E27FC236}">
                    <a16:creationId xmlns:a16="http://schemas.microsoft.com/office/drawing/2014/main" id="{A9F27079-EF1F-29F8-9069-0F1342B0F97A}"/>
                  </a:ext>
                </a:extLst>
              </p:cNvPr>
              <p:cNvSpPr txBox="1"/>
              <p:nvPr/>
            </p:nvSpPr>
            <p:spPr>
              <a:xfrm>
                <a:off x="2845016" y="3410824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" name="Textfeld 33">
                <a:extLst>
                  <a:ext uri="{FF2B5EF4-FFF2-40B4-BE49-F238E27FC236}">
                    <a16:creationId xmlns:a16="http://schemas.microsoft.com/office/drawing/2014/main" id="{0E27D6A8-4419-B577-9B77-B2660A1062C0}"/>
                  </a:ext>
                </a:extLst>
              </p:cNvPr>
              <p:cNvSpPr txBox="1"/>
              <p:nvPr/>
            </p:nvSpPr>
            <p:spPr>
              <a:xfrm>
                <a:off x="2845016" y="3656658"/>
                <a:ext cx="36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de-DE" sz="1800" kern="100" baseline="30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de-DE" sz="1800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" name="Ellipse 34">
                <a:extLst>
                  <a:ext uri="{FF2B5EF4-FFF2-40B4-BE49-F238E27FC236}">
                    <a16:creationId xmlns:a16="http://schemas.microsoft.com/office/drawing/2014/main" id="{B24D6FF5-1BEC-7ADF-7F2C-878C48608A0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33113" y="893496"/>
                <a:ext cx="635062" cy="635062"/>
              </a:xfrm>
              <a:prstGeom prst="ellipse">
                <a:avLst/>
              </a:prstGeom>
              <a:solidFill>
                <a:srgbClr val="00FFFF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6" name="Textfeld 35">
                <a:extLst>
                  <a:ext uri="{FF2B5EF4-FFF2-40B4-BE49-F238E27FC236}">
                    <a16:creationId xmlns:a16="http://schemas.microsoft.com/office/drawing/2014/main" id="{922C7819-CDB9-C290-7412-8FA594CCDD9F}"/>
                  </a:ext>
                </a:extLst>
              </p:cNvPr>
              <p:cNvSpPr txBox="1"/>
              <p:nvPr/>
            </p:nvSpPr>
            <p:spPr>
              <a:xfrm>
                <a:off x="3668175" y="1026361"/>
                <a:ext cx="17812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H</a:t>
                </a:r>
                <a:r>
                  <a:rPr lang="de-DE" sz="1800" baseline="30000"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de-DE"/>
                  <a:t> - Ionen</a:t>
                </a:r>
              </a:p>
            </p:txBody>
          </p:sp>
          <p:sp>
            <p:nvSpPr>
              <p:cNvPr id="37" name="Ellipse 36">
                <a:extLst>
                  <a:ext uri="{FF2B5EF4-FFF2-40B4-BE49-F238E27FC236}">
                    <a16:creationId xmlns:a16="http://schemas.microsoft.com/office/drawing/2014/main" id="{EC6D8D7F-A013-F0E4-AD55-EA7FC27A63F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229654" y="893496"/>
                <a:ext cx="635062" cy="63506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" name="Textfeld 37">
                <a:extLst>
                  <a:ext uri="{FF2B5EF4-FFF2-40B4-BE49-F238E27FC236}">
                    <a16:creationId xmlns:a16="http://schemas.microsoft.com/office/drawing/2014/main" id="{6A3C5BE1-EC3F-91C6-2823-B372FFB2BBD2}"/>
                  </a:ext>
                </a:extLst>
              </p:cNvPr>
              <p:cNvSpPr txBox="1"/>
              <p:nvPr/>
            </p:nvSpPr>
            <p:spPr>
              <a:xfrm>
                <a:off x="5864717" y="1026361"/>
                <a:ext cx="14479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dirty="0"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Na</a:t>
                </a:r>
                <a:r>
                  <a:rPr lang="de-DE" sz="1800" baseline="30000" dirty="0"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de-DE" dirty="0"/>
                  <a:t> - Ionen</a:t>
                </a:r>
              </a:p>
            </p:txBody>
          </p:sp>
          <p:sp>
            <p:nvSpPr>
              <p:cNvPr id="39" name="Ellipse 38">
                <a:extLst>
                  <a:ext uri="{FF2B5EF4-FFF2-40B4-BE49-F238E27FC236}">
                    <a16:creationId xmlns:a16="http://schemas.microsoft.com/office/drawing/2014/main" id="{E6B4D7D1-A18E-F3BA-FC67-1F88781C1F5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132616" y="2109852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" name="Ellipse 39">
                <a:extLst>
                  <a:ext uri="{FF2B5EF4-FFF2-40B4-BE49-F238E27FC236}">
                    <a16:creationId xmlns:a16="http://schemas.microsoft.com/office/drawing/2014/main" id="{96118A5F-4462-CE99-84CE-BA31C70C508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563016" y="2109370"/>
                <a:ext cx="324000" cy="3240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" name="Ellipse 40">
                <a:extLst>
                  <a:ext uri="{FF2B5EF4-FFF2-40B4-BE49-F238E27FC236}">
                    <a16:creationId xmlns:a16="http://schemas.microsoft.com/office/drawing/2014/main" id="{49974CEE-5384-C700-D2DA-92F51C3FDF7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992846" y="2699205"/>
                <a:ext cx="324000" cy="3240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2" name="Ellipse 41">
                <a:extLst>
                  <a:ext uri="{FF2B5EF4-FFF2-40B4-BE49-F238E27FC236}">
                    <a16:creationId xmlns:a16="http://schemas.microsoft.com/office/drawing/2014/main" id="{FB398969-9278-006D-9348-FC7F0614102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725016" y="3232789"/>
                <a:ext cx="324000" cy="3240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" name="Ellipse 42">
                <a:extLst>
                  <a:ext uri="{FF2B5EF4-FFF2-40B4-BE49-F238E27FC236}">
                    <a16:creationId xmlns:a16="http://schemas.microsoft.com/office/drawing/2014/main" id="{EB056A6A-8A0F-751F-986B-1F2E1BD1330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132616" y="2607581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4" name="Ellipse 43">
                <a:extLst>
                  <a:ext uri="{FF2B5EF4-FFF2-40B4-BE49-F238E27FC236}">
                    <a16:creationId xmlns:a16="http://schemas.microsoft.com/office/drawing/2014/main" id="{087567E9-D803-B594-3D02-4720EC6DA29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132616" y="3142789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5" name="Ellipse 44">
                <a:extLst>
                  <a:ext uri="{FF2B5EF4-FFF2-40B4-BE49-F238E27FC236}">
                    <a16:creationId xmlns:a16="http://schemas.microsoft.com/office/drawing/2014/main" id="{8E4D8318-D2FB-C621-E2E0-9244E284C33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484528" y="2127511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" name="Ellipse 45">
                <a:extLst>
                  <a:ext uri="{FF2B5EF4-FFF2-40B4-BE49-F238E27FC236}">
                    <a16:creationId xmlns:a16="http://schemas.microsoft.com/office/drawing/2014/main" id="{B4D4FB26-ACDE-DC9F-7335-E3FC94F44F3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495927" y="2611247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7" name="Ellipse 46">
                <a:extLst>
                  <a:ext uri="{FF2B5EF4-FFF2-40B4-BE49-F238E27FC236}">
                    <a16:creationId xmlns:a16="http://schemas.microsoft.com/office/drawing/2014/main" id="{7D09FBE2-9E79-3A5E-2DBA-3BEE6EC41B0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490119" y="3376789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 dirty="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8" name="Ellipse 47">
                <a:extLst>
                  <a:ext uri="{FF2B5EF4-FFF2-40B4-BE49-F238E27FC236}">
                    <a16:creationId xmlns:a16="http://schemas.microsoft.com/office/drawing/2014/main" id="{C299BCB5-9F09-86F5-3F38-DB7B3DF5704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58814" y="3672796"/>
                <a:ext cx="324000" cy="3240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49" name="Gerader Verbinder 48">
                <a:extLst>
                  <a:ext uri="{FF2B5EF4-FFF2-40B4-BE49-F238E27FC236}">
                    <a16:creationId xmlns:a16="http://schemas.microsoft.com/office/drawing/2014/main" id="{32E8A634-BEF2-19B3-5181-375815D61925}"/>
                  </a:ext>
                </a:extLst>
              </p:cNvPr>
              <p:cNvCxnSpPr>
                <a:cxnSpLocks/>
                <a:stCxn id="45" idx="7"/>
                <a:endCxn id="27" idx="1"/>
              </p:cNvCxnSpPr>
              <p:nvPr/>
            </p:nvCxnSpPr>
            <p:spPr>
              <a:xfrm flipV="1">
                <a:off x="2638168" y="2082528"/>
                <a:ext cx="206848" cy="71343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Gerader Verbinder 49">
                <a:extLst>
                  <a:ext uri="{FF2B5EF4-FFF2-40B4-BE49-F238E27FC236}">
                    <a16:creationId xmlns:a16="http://schemas.microsoft.com/office/drawing/2014/main" id="{57B2AA72-FE94-A311-379F-1F1330324547}"/>
                  </a:ext>
                </a:extLst>
              </p:cNvPr>
              <p:cNvCxnSpPr>
                <a:cxnSpLocks/>
                <a:stCxn id="45" idx="5"/>
                <a:endCxn id="28" idx="1"/>
              </p:cNvCxnSpPr>
              <p:nvPr/>
            </p:nvCxnSpPr>
            <p:spPr>
              <a:xfrm>
                <a:off x="2638168" y="2281151"/>
                <a:ext cx="206848" cy="49026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Gerader Verbinder 50">
                <a:extLst>
                  <a:ext uri="{FF2B5EF4-FFF2-40B4-BE49-F238E27FC236}">
                    <a16:creationId xmlns:a16="http://schemas.microsoft.com/office/drawing/2014/main" id="{DEBCB0A3-4C5E-ED45-A3E9-3F8FA3C2B55D}"/>
                  </a:ext>
                </a:extLst>
              </p:cNvPr>
              <p:cNvCxnSpPr>
                <a:cxnSpLocks/>
                <a:stCxn id="46" idx="7"/>
                <a:endCxn id="29" idx="1"/>
              </p:cNvCxnSpPr>
              <p:nvPr/>
            </p:nvCxnSpPr>
            <p:spPr>
              <a:xfrm flipV="1">
                <a:off x="2649567" y="2580289"/>
                <a:ext cx="195449" cy="57318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Gerader Verbinder 51">
                <a:extLst>
                  <a:ext uri="{FF2B5EF4-FFF2-40B4-BE49-F238E27FC236}">
                    <a16:creationId xmlns:a16="http://schemas.microsoft.com/office/drawing/2014/main" id="{0B941C8D-72E7-2AF1-EAB5-D2CF6874E05B}"/>
                  </a:ext>
                </a:extLst>
              </p:cNvPr>
              <p:cNvCxnSpPr>
                <a:cxnSpLocks/>
                <a:stCxn id="46" idx="5"/>
                <a:endCxn id="30" idx="1"/>
              </p:cNvCxnSpPr>
              <p:nvPr/>
            </p:nvCxnSpPr>
            <p:spPr>
              <a:xfrm>
                <a:off x="2649567" y="2764887"/>
                <a:ext cx="195449" cy="61236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Gerader Verbinder 52">
                <a:extLst>
                  <a:ext uri="{FF2B5EF4-FFF2-40B4-BE49-F238E27FC236}">
                    <a16:creationId xmlns:a16="http://schemas.microsoft.com/office/drawing/2014/main" id="{E1064611-7749-5F7B-B857-E8DD66CBDF0B}"/>
                  </a:ext>
                </a:extLst>
              </p:cNvPr>
              <p:cNvCxnSpPr>
                <a:cxnSpLocks/>
                <a:stCxn id="47" idx="5"/>
                <a:endCxn id="33" idx="1"/>
              </p:cNvCxnSpPr>
              <p:nvPr/>
            </p:nvCxnSpPr>
            <p:spPr>
              <a:xfrm>
                <a:off x="2643759" y="3530429"/>
                <a:ext cx="201257" cy="65061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Gerader Verbinder 53">
                <a:extLst>
                  <a:ext uri="{FF2B5EF4-FFF2-40B4-BE49-F238E27FC236}">
                    <a16:creationId xmlns:a16="http://schemas.microsoft.com/office/drawing/2014/main" id="{6D4F90E3-8323-EAC8-BC7B-F77F55A1D01F}"/>
                  </a:ext>
                </a:extLst>
              </p:cNvPr>
              <p:cNvCxnSpPr>
                <a:cxnSpLocks/>
                <a:stCxn id="47" idx="7"/>
                <a:endCxn id="32" idx="1"/>
              </p:cNvCxnSpPr>
              <p:nvPr/>
            </p:nvCxnSpPr>
            <p:spPr>
              <a:xfrm flipV="1">
                <a:off x="2643759" y="3345212"/>
                <a:ext cx="201257" cy="57937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Gerader Verbinder 54">
                <a:extLst>
                  <a:ext uri="{FF2B5EF4-FFF2-40B4-BE49-F238E27FC236}">
                    <a16:creationId xmlns:a16="http://schemas.microsoft.com/office/drawing/2014/main" id="{C43292A9-F323-9304-B1C3-B166CD6A20E7}"/>
                  </a:ext>
                </a:extLst>
              </p:cNvPr>
              <p:cNvCxnSpPr>
                <a:cxnSpLocks/>
                <a:stCxn id="12" idx="3"/>
                <a:endCxn id="39" idx="3"/>
              </p:cNvCxnSpPr>
              <p:nvPr/>
            </p:nvCxnSpPr>
            <p:spPr>
              <a:xfrm flipV="1">
                <a:off x="6945166" y="2263492"/>
                <a:ext cx="213810" cy="66685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Gerader Verbinder 55">
                <a:extLst>
                  <a:ext uri="{FF2B5EF4-FFF2-40B4-BE49-F238E27FC236}">
                    <a16:creationId xmlns:a16="http://schemas.microsoft.com/office/drawing/2014/main" id="{97D8E76D-D1C1-08EE-7B56-DC41C2D43905}"/>
                  </a:ext>
                </a:extLst>
              </p:cNvPr>
              <p:cNvCxnSpPr>
                <a:cxnSpLocks/>
                <a:stCxn id="11" idx="3"/>
                <a:endCxn id="39" idx="1"/>
              </p:cNvCxnSpPr>
              <p:nvPr/>
            </p:nvCxnSpPr>
            <p:spPr>
              <a:xfrm>
                <a:off x="6945166" y="2082528"/>
                <a:ext cx="213810" cy="53684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Gerader Verbinder 56">
                <a:extLst>
                  <a:ext uri="{FF2B5EF4-FFF2-40B4-BE49-F238E27FC236}">
                    <a16:creationId xmlns:a16="http://schemas.microsoft.com/office/drawing/2014/main" id="{57C08B7A-8230-7823-10CF-3A6404E358B4}"/>
                  </a:ext>
                </a:extLst>
              </p:cNvPr>
              <p:cNvCxnSpPr>
                <a:cxnSpLocks/>
                <a:stCxn id="14" idx="3"/>
                <a:endCxn id="43" idx="3"/>
              </p:cNvCxnSpPr>
              <p:nvPr/>
            </p:nvCxnSpPr>
            <p:spPr>
              <a:xfrm flipV="1">
                <a:off x="6945166" y="2761221"/>
                <a:ext cx="213810" cy="64902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Gerader Verbinder 57">
                <a:extLst>
                  <a:ext uri="{FF2B5EF4-FFF2-40B4-BE49-F238E27FC236}">
                    <a16:creationId xmlns:a16="http://schemas.microsoft.com/office/drawing/2014/main" id="{0FFB3B09-8FA5-A26C-09E1-9702100FE6A5}"/>
                  </a:ext>
                </a:extLst>
              </p:cNvPr>
              <p:cNvCxnSpPr>
                <a:cxnSpLocks/>
                <a:stCxn id="13" idx="3"/>
                <a:endCxn id="43" idx="1"/>
              </p:cNvCxnSpPr>
              <p:nvPr/>
            </p:nvCxnSpPr>
            <p:spPr>
              <a:xfrm>
                <a:off x="6945166" y="2580289"/>
                <a:ext cx="213810" cy="53652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Gerader Verbinder 58">
                <a:extLst>
                  <a:ext uri="{FF2B5EF4-FFF2-40B4-BE49-F238E27FC236}">
                    <a16:creationId xmlns:a16="http://schemas.microsoft.com/office/drawing/2014/main" id="{E3DAF7D7-AED9-0429-CD28-CD1D3091F350}"/>
                  </a:ext>
                </a:extLst>
              </p:cNvPr>
              <p:cNvCxnSpPr>
                <a:cxnSpLocks/>
                <a:stCxn id="16" idx="3"/>
                <a:endCxn id="44" idx="3"/>
              </p:cNvCxnSpPr>
              <p:nvPr/>
            </p:nvCxnSpPr>
            <p:spPr>
              <a:xfrm flipV="1">
                <a:off x="6945166" y="3296429"/>
                <a:ext cx="213810" cy="48783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Gerader Verbinder 59">
                <a:extLst>
                  <a:ext uri="{FF2B5EF4-FFF2-40B4-BE49-F238E27FC236}">
                    <a16:creationId xmlns:a16="http://schemas.microsoft.com/office/drawing/2014/main" id="{8D20CF8E-AAAC-7348-49A0-721E94AF2AB1}"/>
                  </a:ext>
                </a:extLst>
              </p:cNvPr>
              <p:cNvCxnSpPr>
                <a:cxnSpLocks/>
                <a:stCxn id="15" idx="3"/>
                <a:endCxn id="44" idx="1"/>
              </p:cNvCxnSpPr>
              <p:nvPr/>
            </p:nvCxnSpPr>
            <p:spPr>
              <a:xfrm>
                <a:off x="6945166" y="3097729"/>
                <a:ext cx="213810" cy="71420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Ellipse 60">
                <a:extLst>
                  <a:ext uri="{FF2B5EF4-FFF2-40B4-BE49-F238E27FC236}">
                    <a16:creationId xmlns:a16="http://schemas.microsoft.com/office/drawing/2014/main" id="{83AA098A-7934-C35E-8B11-666B3E80531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132616" y="3595490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 kern="10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62" name="Gerader Verbinder 61">
                <a:extLst>
                  <a:ext uri="{FF2B5EF4-FFF2-40B4-BE49-F238E27FC236}">
                    <a16:creationId xmlns:a16="http://schemas.microsoft.com/office/drawing/2014/main" id="{818F12C2-5A82-E637-8511-16D414C5134D}"/>
                  </a:ext>
                </a:extLst>
              </p:cNvPr>
              <p:cNvCxnSpPr>
                <a:cxnSpLocks/>
                <a:stCxn id="18" idx="3"/>
                <a:endCxn id="61" idx="3"/>
              </p:cNvCxnSpPr>
              <p:nvPr/>
            </p:nvCxnSpPr>
            <p:spPr>
              <a:xfrm flipV="1">
                <a:off x="6945166" y="3749130"/>
                <a:ext cx="213810" cy="92194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Gerader Verbinder 62">
                <a:extLst>
                  <a:ext uri="{FF2B5EF4-FFF2-40B4-BE49-F238E27FC236}">
                    <a16:creationId xmlns:a16="http://schemas.microsoft.com/office/drawing/2014/main" id="{BD3EFED4-D17C-3D04-D9AE-C3E9F2C3495F}"/>
                  </a:ext>
                </a:extLst>
              </p:cNvPr>
              <p:cNvCxnSpPr>
                <a:cxnSpLocks/>
                <a:stCxn id="17" idx="3"/>
                <a:endCxn id="61" idx="1"/>
              </p:cNvCxnSpPr>
              <p:nvPr/>
            </p:nvCxnSpPr>
            <p:spPr>
              <a:xfrm>
                <a:off x="6945166" y="3595490"/>
                <a:ext cx="213810" cy="26360"/>
              </a:xfrm>
              <a:prstGeom prst="line">
                <a:avLst/>
              </a:prstGeom>
              <a:ln w="28575">
                <a:solidFill>
                  <a:srgbClr val="00FFFF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0" name="Rechteck 69">
              <a:extLst>
                <a:ext uri="{FF2B5EF4-FFF2-40B4-BE49-F238E27FC236}">
                  <a16:creationId xmlns:a16="http://schemas.microsoft.com/office/drawing/2014/main" id="{0C5D774D-E18D-8284-E8FF-FE698272061D}"/>
                </a:ext>
              </a:extLst>
            </p:cNvPr>
            <p:cNvSpPr/>
            <p:nvPr/>
          </p:nvSpPr>
          <p:spPr>
            <a:xfrm>
              <a:off x="2190298" y="542260"/>
              <a:ext cx="5580000" cy="3852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4040479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ruppieren 71">
            <a:extLst>
              <a:ext uri="{FF2B5EF4-FFF2-40B4-BE49-F238E27FC236}">
                <a16:creationId xmlns:a16="http://schemas.microsoft.com/office/drawing/2014/main" id="{45278600-34C9-E89F-45E8-292A95C0BBFB}"/>
              </a:ext>
            </a:extLst>
          </p:cNvPr>
          <p:cNvGrpSpPr/>
          <p:nvPr/>
        </p:nvGrpSpPr>
        <p:grpSpPr>
          <a:xfrm>
            <a:off x="2190298" y="542260"/>
            <a:ext cx="5580000" cy="3852000"/>
            <a:chOff x="2190298" y="542260"/>
            <a:chExt cx="5580000" cy="3852000"/>
          </a:xfrm>
        </p:grpSpPr>
        <p:grpSp>
          <p:nvGrpSpPr>
            <p:cNvPr id="71" name="Gruppieren 70">
              <a:extLst>
                <a:ext uri="{FF2B5EF4-FFF2-40B4-BE49-F238E27FC236}">
                  <a16:creationId xmlns:a16="http://schemas.microsoft.com/office/drawing/2014/main" id="{53462143-98D5-BD95-E097-248D05CADFE8}"/>
                </a:ext>
              </a:extLst>
            </p:cNvPr>
            <p:cNvGrpSpPr/>
            <p:nvPr/>
          </p:nvGrpSpPr>
          <p:grpSpPr>
            <a:xfrm>
              <a:off x="2190298" y="542260"/>
              <a:ext cx="5580000" cy="3852000"/>
              <a:chOff x="2190298" y="542260"/>
              <a:chExt cx="5580000" cy="3852000"/>
            </a:xfrm>
          </p:grpSpPr>
          <p:grpSp>
            <p:nvGrpSpPr>
              <p:cNvPr id="64" name="Gruppieren 63">
                <a:extLst>
                  <a:ext uri="{FF2B5EF4-FFF2-40B4-BE49-F238E27FC236}">
                    <a16:creationId xmlns:a16="http://schemas.microsoft.com/office/drawing/2014/main" id="{56F45ECE-CE05-3C14-896C-BB96C27AEF57}"/>
                  </a:ext>
                </a:extLst>
              </p:cNvPr>
              <p:cNvGrpSpPr/>
              <p:nvPr/>
            </p:nvGrpSpPr>
            <p:grpSpPr>
              <a:xfrm>
                <a:off x="2484528" y="893496"/>
                <a:ext cx="4828089" cy="3170594"/>
                <a:chOff x="2484528" y="893496"/>
                <a:chExt cx="4828089" cy="3170594"/>
              </a:xfrm>
            </p:grpSpPr>
            <p:sp>
              <p:nvSpPr>
                <p:cNvPr id="2" name="Rechteck 1">
                  <a:extLst>
                    <a:ext uri="{FF2B5EF4-FFF2-40B4-BE49-F238E27FC236}">
                      <a16:creationId xmlns:a16="http://schemas.microsoft.com/office/drawing/2014/main" id="{2722095B-E3D4-BEEE-E85B-E616EA61667C}"/>
                    </a:ext>
                  </a:extLst>
                </p:cNvPr>
                <p:cNvSpPr/>
                <p:nvPr/>
              </p:nvSpPr>
              <p:spPr>
                <a:xfrm>
                  <a:off x="3427716" y="1904090"/>
                  <a:ext cx="2880000" cy="2160000"/>
                </a:xfrm>
                <a:prstGeom prst="rect">
                  <a:avLst/>
                </a:prstGeom>
                <a:solidFill>
                  <a:schemeClr val="bg2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cxnSp>
              <p:nvCxnSpPr>
                <p:cNvPr id="3" name="Gerader Verbinder 2">
                  <a:extLst>
                    <a:ext uri="{FF2B5EF4-FFF2-40B4-BE49-F238E27FC236}">
                      <a16:creationId xmlns:a16="http://schemas.microsoft.com/office/drawing/2014/main" id="{4362B8C2-9A85-4D18-02C4-821CD9D42CA4}"/>
                    </a:ext>
                  </a:extLst>
                </p:cNvPr>
                <p:cNvCxnSpPr/>
                <p:nvPr/>
              </p:nvCxnSpPr>
              <p:spPr>
                <a:xfrm>
                  <a:off x="6307716" y="2095500"/>
                  <a:ext cx="36000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" name="Gerader Verbinder 3">
                  <a:extLst>
                    <a:ext uri="{FF2B5EF4-FFF2-40B4-BE49-F238E27FC236}">
                      <a16:creationId xmlns:a16="http://schemas.microsoft.com/office/drawing/2014/main" id="{F35AA7BA-3F16-85A8-68A7-F3AC94A08C64}"/>
                    </a:ext>
                  </a:extLst>
                </p:cNvPr>
                <p:cNvCxnSpPr/>
                <p:nvPr/>
              </p:nvCxnSpPr>
              <p:spPr>
                <a:xfrm>
                  <a:off x="6307716" y="2349500"/>
                  <a:ext cx="36000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" name="Gerader Verbinder 4">
                  <a:extLst>
                    <a:ext uri="{FF2B5EF4-FFF2-40B4-BE49-F238E27FC236}">
                      <a16:creationId xmlns:a16="http://schemas.microsoft.com/office/drawing/2014/main" id="{2569E9FC-6448-D2C7-37D0-2C5B04CBA03D}"/>
                    </a:ext>
                  </a:extLst>
                </p:cNvPr>
                <p:cNvCxnSpPr/>
                <p:nvPr/>
              </p:nvCxnSpPr>
              <p:spPr>
                <a:xfrm>
                  <a:off x="6307716" y="2603500"/>
                  <a:ext cx="36000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" name="Gerader Verbinder 5">
                  <a:extLst>
                    <a:ext uri="{FF2B5EF4-FFF2-40B4-BE49-F238E27FC236}">
                      <a16:creationId xmlns:a16="http://schemas.microsoft.com/office/drawing/2014/main" id="{3711D5CF-BF64-681B-DBD9-3A685ADBABB9}"/>
                    </a:ext>
                  </a:extLst>
                </p:cNvPr>
                <p:cNvCxnSpPr/>
                <p:nvPr/>
              </p:nvCxnSpPr>
              <p:spPr>
                <a:xfrm>
                  <a:off x="6307716" y="2851150"/>
                  <a:ext cx="36000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Gerader Verbinder 6">
                  <a:extLst>
                    <a:ext uri="{FF2B5EF4-FFF2-40B4-BE49-F238E27FC236}">
                      <a16:creationId xmlns:a16="http://schemas.microsoft.com/office/drawing/2014/main" id="{950E4E0D-8A83-EDE8-301D-67DFCEDFC05A}"/>
                    </a:ext>
                  </a:extLst>
                </p:cNvPr>
                <p:cNvCxnSpPr/>
                <p:nvPr/>
              </p:nvCxnSpPr>
              <p:spPr>
                <a:xfrm>
                  <a:off x="6307716" y="3105150"/>
                  <a:ext cx="36000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Gerader Verbinder 7">
                  <a:extLst>
                    <a:ext uri="{FF2B5EF4-FFF2-40B4-BE49-F238E27FC236}">
                      <a16:creationId xmlns:a16="http://schemas.microsoft.com/office/drawing/2014/main" id="{132335D0-A43A-2DFD-BC3E-914B78576F97}"/>
                    </a:ext>
                  </a:extLst>
                </p:cNvPr>
                <p:cNvCxnSpPr/>
                <p:nvPr/>
              </p:nvCxnSpPr>
              <p:spPr>
                <a:xfrm>
                  <a:off x="6307716" y="3359150"/>
                  <a:ext cx="36000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Gerader Verbinder 8">
                  <a:extLst>
                    <a:ext uri="{FF2B5EF4-FFF2-40B4-BE49-F238E27FC236}">
                      <a16:creationId xmlns:a16="http://schemas.microsoft.com/office/drawing/2014/main" id="{6E770A64-C7FC-C65D-5D71-8C991B65004F}"/>
                    </a:ext>
                  </a:extLst>
                </p:cNvPr>
                <p:cNvCxnSpPr/>
                <p:nvPr/>
              </p:nvCxnSpPr>
              <p:spPr>
                <a:xfrm>
                  <a:off x="6307716" y="3613150"/>
                  <a:ext cx="36000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Gerader Verbinder 9">
                  <a:extLst>
                    <a:ext uri="{FF2B5EF4-FFF2-40B4-BE49-F238E27FC236}">
                      <a16:creationId xmlns:a16="http://schemas.microsoft.com/office/drawing/2014/main" id="{70F3798B-56D3-8513-ED4A-6AC465ADB1EA}"/>
                    </a:ext>
                  </a:extLst>
                </p:cNvPr>
                <p:cNvCxnSpPr/>
                <p:nvPr/>
              </p:nvCxnSpPr>
              <p:spPr>
                <a:xfrm>
                  <a:off x="6307716" y="3867150"/>
                  <a:ext cx="36000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1" name="Textfeld 10">
                  <a:extLst>
                    <a:ext uri="{FF2B5EF4-FFF2-40B4-BE49-F238E27FC236}">
                      <a16:creationId xmlns:a16="http://schemas.microsoft.com/office/drawing/2014/main" id="{4EE5150A-BDC2-15DB-7B0B-0113F53AEC0E}"/>
                    </a:ext>
                  </a:extLst>
                </p:cNvPr>
                <p:cNvSpPr txBox="1"/>
                <p:nvPr/>
              </p:nvSpPr>
              <p:spPr>
                <a:xfrm>
                  <a:off x="6585166" y="1897862"/>
                  <a:ext cx="360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1800" kern="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o</a:t>
                  </a:r>
                  <a:r>
                    <a:rPr lang="de-DE" sz="1800" kern="100" baseline="300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-</a:t>
                  </a:r>
                  <a:endPara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2" name="Textfeld 11">
                  <a:extLst>
                    <a:ext uri="{FF2B5EF4-FFF2-40B4-BE49-F238E27FC236}">
                      <a16:creationId xmlns:a16="http://schemas.microsoft.com/office/drawing/2014/main" id="{4CC0756A-30BD-B563-9782-54527709D53B}"/>
                    </a:ext>
                  </a:extLst>
                </p:cNvPr>
                <p:cNvSpPr txBox="1"/>
                <p:nvPr/>
              </p:nvSpPr>
              <p:spPr>
                <a:xfrm>
                  <a:off x="6585166" y="2145511"/>
                  <a:ext cx="360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1800" kern="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o</a:t>
                  </a:r>
                  <a:r>
                    <a:rPr lang="de-DE" sz="1800" kern="100" baseline="300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-</a:t>
                  </a:r>
                  <a:endPara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3" name="Textfeld 12">
                  <a:extLst>
                    <a:ext uri="{FF2B5EF4-FFF2-40B4-BE49-F238E27FC236}">
                      <a16:creationId xmlns:a16="http://schemas.microsoft.com/office/drawing/2014/main" id="{FE283921-53AE-B82E-D406-D6A749D5972A}"/>
                    </a:ext>
                  </a:extLst>
                </p:cNvPr>
                <p:cNvSpPr txBox="1"/>
                <p:nvPr/>
              </p:nvSpPr>
              <p:spPr>
                <a:xfrm>
                  <a:off x="6585166" y="2395623"/>
                  <a:ext cx="360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1800" kern="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o</a:t>
                  </a:r>
                  <a:r>
                    <a:rPr lang="de-DE" sz="1800" kern="100" baseline="300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-</a:t>
                  </a:r>
                  <a:endPara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" name="Textfeld 13">
                  <a:extLst>
                    <a:ext uri="{FF2B5EF4-FFF2-40B4-BE49-F238E27FC236}">
                      <a16:creationId xmlns:a16="http://schemas.microsoft.com/office/drawing/2014/main" id="{0B25189E-8C70-FF41-A052-E47CD07DCA99}"/>
                    </a:ext>
                  </a:extLst>
                </p:cNvPr>
                <p:cNvSpPr txBox="1"/>
                <p:nvPr/>
              </p:nvSpPr>
              <p:spPr>
                <a:xfrm>
                  <a:off x="6585166" y="2641457"/>
                  <a:ext cx="360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1800" kern="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o</a:t>
                  </a:r>
                  <a:r>
                    <a:rPr lang="de-DE" sz="1800" kern="100" baseline="300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-</a:t>
                  </a:r>
                  <a:endPara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" name="Textfeld 14">
                  <a:extLst>
                    <a:ext uri="{FF2B5EF4-FFF2-40B4-BE49-F238E27FC236}">
                      <a16:creationId xmlns:a16="http://schemas.microsoft.com/office/drawing/2014/main" id="{0087E75F-147B-4BA9-1D70-89DF8C22588E}"/>
                    </a:ext>
                  </a:extLst>
                </p:cNvPr>
                <p:cNvSpPr txBox="1"/>
                <p:nvPr/>
              </p:nvSpPr>
              <p:spPr>
                <a:xfrm>
                  <a:off x="6585166" y="2913063"/>
                  <a:ext cx="360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1800" kern="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o</a:t>
                  </a:r>
                  <a:r>
                    <a:rPr lang="de-DE" sz="1800" kern="100" baseline="300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-</a:t>
                  </a:r>
                  <a:endPara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6" name="Textfeld 15">
                  <a:extLst>
                    <a:ext uri="{FF2B5EF4-FFF2-40B4-BE49-F238E27FC236}">
                      <a16:creationId xmlns:a16="http://schemas.microsoft.com/office/drawing/2014/main" id="{F246C80B-DC49-609F-3ABB-8D1DE8F9E987}"/>
                    </a:ext>
                  </a:extLst>
                </p:cNvPr>
                <p:cNvSpPr txBox="1"/>
                <p:nvPr/>
              </p:nvSpPr>
              <p:spPr>
                <a:xfrm>
                  <a:off x="6585166" y="3160546"/>
                  <a:ext cx="360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1800" kern="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o</a:t>
                  </a:r>
                  <a:r>
                    <a:rPr lang="de-DE" sz="1800" kern="100" baseline="300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-</a:t>
                  </a:r>
                  <a:endPara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7" name="Textfeld 16">
                  <a:extLst>
                    <a:ext uri="{FF2B5EF4-FFF2-40B4-BE49-F238E27FC236}">
                      <a16:creationId xmlns:a16="http://schemas.microsoft.com/office/drawing/2014/main" id="{2C557676-01DE-1AC5-023C-AEFE08EA2646}"/>
                    </a:ext>
                  </a:extLst>
                </p:cNvPr>
                <p:cNvSpPr txBox="1"/>
                <p:nvPr/>
              </p:nvSpPr>
              <p:spPr>
                <a:xfrm>
                  <a:off x="6585166" y="3410824"/>
                  <a:ext cx="360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1800" kern="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o</a:t>
                  </a:r>
                  <a:r>
                    <a:rPr lang="de-DE" sz="1800" kern="100" baseline="300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-</a:t>
                  </a:r>
                  <a:endPara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8" name="Textfeld 17">
                  <a:extLst>
                    <a:ext uri="{FF2B5EF4-FFF2-40B4-BE49-F238E27FC236}">
                      <a16:creationId xmlns:a16="http://schemas.microsoft.com/office/drawing/2014/main" id="{BE87B5FB-E4A0-F221-F620-217051FE0FB4}"/>
                    </a:ext>
                  </a:extLst>
                </p:cNvPr>
                <p:cNvSpPr txBox="1"/>
                <p:nvPr/>
              </p:nvSpPr>
              <p:spPr>
                <a:xfrm>
                  <a:off x="6585166" y="3656658"/>
                  <a:ext cx="360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1800" kern="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o</a:t>
                  </a:r>
                  <a:r>
                    <a:rPr lang="de-DE" sz="1800" kern="100" baseline="300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-</a:t>
                  </a:r>
                  <a:endPara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19" name="Gerader Verbinder 18">
                  <a:extLst>
                    <a:ext uri="{FF2B5EF4-FFF2-40B4-BE49-F238E27FC236}">
                      <a16:creationId xmlns:a16="http://schemas.microsoft.com/office/drawing/2014/main" id="{595A19D8-6E78-3B47-25BA-6F4A09AC50CF}"/>
                    </a:ext>
                  </a:extLst>
                </p:cNvPr>
                <p:cNvCxnSpPr/>
                <p:nvPr/>
              </p:nvCxnSpPr>
              <p:spPr>
                <a:xfrm>
                  <a:off x="3064816" y="2096890"/>
                  <a:ext cx="36000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Gerader Verbinder 19">
                  <a:extLst>
                    <a:ext uri="{FF2B5EF4-FFF2-40B4-BE49-F238E27FC236}">
                      <a16:creationId xmlns:a16="http://schemas.microsoft.com/office/drawing/2014/main" id="{6D14A663-5888-B060-D6F9-A7B1EFC79CEA}"/>
                    </a:ext>
                  </a:extLst>
                </p:cNvPr>
                <p:cNvCxnSpPr/>
                <p:nvPr/>
              </p:nvCxnSpPr>
              <p:spPr>
                <a:xfrm>
                  <a:off x="3064816" y="2350890"/>
                  <a:ext cx="36000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Gerader Verbinder 20">
                  <a:extLst>
                    <a:ext uri="{FF2B5EF4-FFF2-40B4-BE49-F238E27FC236}">
                      <a16:creationId xmlns:a16="http://schemas.microsoft.com/office/drawing/2014/main" id="{62713A1E-577A-297B-F810-084E9C3BC30D}"/>
                    </a:ext>
                  </a:extLst>
                </p:cNvPr>
                <p:cNvCxnSpPr/>
                <p:nvPr/>
              </p:nvCxnSpPr>
              <p:spPr>
                <a:xfrm>
                  <a:off x="3064816" y="2604890"/>
                  <a:ext cx="36000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Gerader Verbinder 21">
                  <a:extLst>
                    <a:ext uri="{FF2B5EF4-FFF2-40B4-BE49-F238E27FC236}">
                      <a16:creationId xmlns:a16="http://schemas.microsoft.com/office/drawing/2014/main" id="{DC37B266-5469-B3E6-CAA4-A05B01AB1CE9}"/>
                    </a:ext>
                  </a:extLst>
                </p:cNvPr>
                <p:cNvCxnSpPr/>
                <p:nvPr/>
              </p:nvCxnSpPr>
              <p:spPr>
                <a:xfrm>
                  <a:off x="3064816" y="2852540"/>
                  <a:ext cx="36000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Gerader Verbinder 22">
                  <a:extLst>
                    <a:ext uri="{FF2B5EF4-FFF2-40B4-BE49-F238E27FC236}">
                      <a16:creationId xmlns:a16="http://schemas.microsoft.com/office/drawing/2014/main" id="{ECF95700-C824-4341-BABB-726EE9018BF1}"/>
                    </a:ext>
                  </a:extLst>
                </p:cNvPr>
                <p:cNvCxnSpPr/>
                <p:nvPr/>
              </p:nvCxnSpPr>
              <p:spPr>
                <a:xfrm>
                  <a:off x="3064816" y="3106540"/>
                  <a:ext cx="36000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Gerader Verbinder 23">
                  <a:extLst>
                    <a:ext uri="{FF2B5EF4-FFF2-40B4-BE49-F238E27FC236}">
                      <a16:creationId xmlns:a16="http://schemas.microsoft.com/office/drawing/2014/main" id="{DFEDBCC5-C0C9-CA87-4C21-63929AE6BB20}"/>
                    </a:ext>
                  </a:extLst>
                </p:cNvPr>
                <p:cNvCxnSpPr/>
                <p:nvPr/>
              </p:nvCxnSpPr>
              <p:spPr>
                <a:xfrm>
                  <a:off x="3064816" y="3360540"/>
                  <a:ext cx="36000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Gerader Verbinder 24">
                  <a:extLst>
                    <a:ext uri="{FF2B5EF4-FFF2-40B4-BE49-F238E27FC236}">
                      <a16:creationId xmlns:a16="http://schemas.microsoft.com/office/drawing/2014/main" id="{EC2EF41E-EFEA-D833-2EB4-9BBF0B347065}"/>
                    </a:ext>
                  </a:extLst>
                </p:cNvPr>
                <p:cNvCxnSpPr/>
                <p:nvPr/>
              </p:nvCxnSpPr>
              <p:spPr>
                <a:xfrm>
                  <a:off x="3064816" y="3614540"/>
                  <a:ext cx="36000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Gerader Verbinder 25">
                  <a:extLst>
                    <a:ext uri="{FF2B5EF4-FFF2-40B4-BE49-F238E27FC236}">
                      <a16:creationId xmlns:a16="http://schemas.microsoft.com/office/drawing/2014/main" id="{965661A0-0FDB-5C27-A7A7-B3458A4A06B9}"/>
                    </a:ext>
                  </a:extLst>
                </p:cNvPr>
                <p:cNvCxnSpPr/>
                <p:nvPr/>
              </p:nvCxnSpPr>
              <p:spPr>
                <a:xfrm>
                  <a:off x="3064816" y="3868540"/>
                  <a:ext cx="36000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7" name="Textfeld 26">
                  <a:extLst>
                    <a:ext uri="{FF2B5EF4-FFF2-40B4-BE49-F238E27FC236}">
                      <a16:creationId xmlns:a16="http://schemas.microsoft.com/office/drawing/2014/main" id="{38A53CC8-EC8C-19A9-635C-94B251E51D37}"/>
                    </a:ext>
                  </a:extLst>
                </p:cNvPr>
                <p:cNvSpPr txBox="1"/>
                <p:nvPr/>
              </p:nvSpPr>
              <p:spPr>
                <a:xfrm>
                  <a:off x="2845016" y="1897862"/>
                  <a:ext cx="360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1800" kern="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o</a:t>
                  </a:r>
                  <a:r>
                    <a:rPr lang="de-DE" sz="1800" kern="100" baseline="300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-</a:t>
                  </a:r>
                  <a:endPara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8" name="Textfeld 27">
                  <a:extLst>
                    <a:ext uri="{FF2B5EF4-FFF2-40B4-BE49-F238E27FC236}">
                      <a16:creationId xmlns:a16="http://schemas.microsoft.com/office/drawing/2014/main" id="{C9C9553C-96E0-CC03-E7ED-3734810BCAB5}"/>
                    </a:ext>
                  </a:extLst>
                </p:cNvPr>
                <p:cNvSpPr txBox="1"/>
                <p:nvPr/>
              </p:nvSpPr>
              <p:spPr>
                <a:xfrm>
                  <a:off x="2845016" y="2145511"/>
                  <a:ext cx="360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1800" kern="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o</a:t>
                  </a:r>
                  <a:r>
                    <a:rPr lang="de-DE" sz="1800" kern="100" baseline="300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-</a:t>
                  </a:r>
                  <a:endPara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9" name="Textfeld 28">
                  <a:extLst>
                    <a:ext uri="{FF2B5EF4-FFF2-40B4-BE49-F238E27FC236}">
                      <a16:creationId xmlns:a16="http://schemas.microsoft.com/office/drawing/2014/main" id="{54E6882B-2C10-2826-0C16-51AF6C82875B}"/>
                    </a:ext>
                  </a:extLst>
                </p:cNvPr>
                <p:cNvSpPr txBox="1"/>
                <p:nvPr/>
              </p:nvSpPr>
              <p:spPr>
                <a:xfrm>
                  <a:off x="2845016" y="2395623"/>
                  <a:ext cx="360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1800" kern="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o</a:t>
                  </a:r>
                  <a:r>
                    <a:rPr lang="de-DE" sz="1800" kern="100" baseline="300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-</a:t>
                  </a:r>
                  <a:endPara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0" name="Textfeld 29">
                  <a:extLst>
                    <a:ext uri="{FF2B5EF4-FFF2-40B4-BE49-F238E27FC236}">
                      <a16:creationId xmlns:a16="http://schemas.microsoft.com/office/drawing/2014/main" id="{082DA387-6591-7514-D021-F4E31C3BCE4D}"/>
                    </a:ext>
                  </a:extLst>
                </p:cNvPr>
                <p:cNvSpPr txBox="1"/>
                <p:nvPr/>
              </p:nvSpPr>
              <p:spPr>
                <a:xfrm>
                  <a:off x="2845016" y="2641457"/>
                  <a:ext cx="360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1800" kern="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o</a:t>
                  </a:r>
                  <a:r>
                    <a:rPr lang="de-DE" sz="1800" kern="100" baseline="300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-</a:t>
                  </a:r>
                  <a:endPara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1" name="Textfeld 30">
                  <a:extLst>
                    <a:ext uri="{FF2B5EF4-FFF2-40B4-BE49-F238E27FC236}">
                      <a16:creationId xmlns:a16="http://schemas.microsoft.com/office/drawing/2014/main" id="{AADC9D55-635D-0504-18D5-0A83E8C3AD5B}"/>
                    </a:ext>
                  </a:extLst>
                </p:cNvPr>
                <p:cNvSpPr txBox="1"/>
                <p:nvPr/>
              </p:nvSpPr>
              <p:spPr>
                <a:xfrm>
                  <a:off x="2845016" y="2913063"/>
                  <a:ext cx="360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1800" kern="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o</a:t>
                  </a:r>
                  <a:r>
                    <a:rPr lang="de-DE" sz="1800" kern="100" baseline="300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-</a:t>
                  </a:r>
                  <a:endPara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2" name="Textfeld 31">
                  <a:extLst>
                    <a:ext uri="{FF2B5EF4-FFF2-40B4-BE49-F238E27FC236}">
                      <a16:creationId xmlns:a16="http://schemas.microsoft.com/office/drawing/2014/main" id="{B8E56BA3-A990-59BE-463D-FBB2D1A03BAD}"/>
                    </a:ext>
                  </a:extLst>
                </p:cNvPr>
                <p:cNvSpPr txBox="1"/>
                <p:nvPr/>
              </p:nvSpPr>
              <p:spPr>
                <a:xfrm>
                  <a:off x="2845016" y="3160546"/>
                  <a:ext cx="360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1800" kern="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o</a:t>
                  </a:r>
                  <a:r>
                    <a:rPr lang="de-DE" sz="1800" kern="100" baseline="300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-</a:t>
                  </a:r>
                  <a:endPara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3" name="Textfeld 32">
                  <a:extLst>
                    <a:ext uri="{FF2B5EF4-FFF2-40B4-BE49-F238E27FC236}">
                      <a16:creationId xmlns:a16="http://schemas.microsoft.com/office/drawing/2014/main" id="{A9F27079-EF1F-29F8-9069-0F1342B0F97A}"/>
                    </a:ext>
                  </a:extLst>
                </p:cNvPr>
                <p:cNvSpPr txBox="1"/>
                <p:nvPr/>
              </p:nvSpPr>
              <p:spPr>
                <a:xfrm>
                  <a:off x="2845016" y="3410824"/>
                  <a:ext cx="360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1800" kern="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o</a:t>
                  </a:r>
                  <a:r>
                    <a:rPr lang="de-DE" sz="1800" kern="100" baseline="300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-</a:t>
                  </a:r>
                  <a:endPara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4" name="Textfeld 33">
                  <a:extLst>
                    <a:ext uri="{FF2B5EF4-FFF2-40B4-BE49-F238E27FC236}">
                      <a16:creationId xmlns:a16="http://schemas.microsoft.com/office/drawing/2014/main" id="{0E27D6A8-4419-B577-9B77-B2660A1062C0}"/>
                    </a:ext>
                  </a:extLst>
                </p:cNvPr>
                <p:cNvSpPr txBox="1"/>
                <p:nvPr/>
              </p:nvSpPr>
              <p:spPr>
                <a:xfrm>
                  <a:off x="2845016" y="3656658"/>
                  <a:ext cx="360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1800" kern="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o</a:t>
                  </a:r>
                  <a:r>
                    <a:rPr lang="de-DE" sz="1800" kern="100" baseline="300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-</a:t>
                  </a:r>
                  <a:endParaRPr lang="de-DE" sz="1800" kern="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5" name="Ellipse 34">
                  <a:extLst>
                    <a:ext uri="{FF2B5EF4-FFF2-40B4-BE49-F238E27FC236}">
                      <a16:creationId xmlns:a16="http://schemas.microsoft.com/office/drawing/2014/main" id="{B24D6FF5-1BEC-7ADF-7F2C-878C48608A0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033113" y="893496"/>
                  <a:ext cx="635062" cy="635062"/>
                </a:xfrm>
                <a:prstGeom prst="ellipse">
                  <a:avLst/>
                </a:prstGeom>
                <a:solidFill>
                  <a:srgbClr val="00FFFF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1400" kern="100">
                    <a:solidFill>
                      <a:srgbClr val="0000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6" name="Textfeld 35">
                  <a:extLst>
                    <a:ext uri="{FF2B5EF4-FFF2-40B4-BE49-F238E27FC236}">
                      <a16:creationId xmlns:a16="http://schemas.microsoft.com/office/drawing/2014/main" id="{922C7819-CDB9-C290-7412-8FA594CCDD9F}"/>
                    </a:ext>
                  </a:extLst>
                </p:cNvPr>
                <p:cNvSpPr txBox="1"/>
                <p:nvPr/>
              </p:nvSpPr>
              <p:spPr>
                <a:xfrm>
                  <a:off x="3668175" y="1026361"/>
                  <a:ext cx="178127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1800">
                      <a:effectLst/>
                      <a:latin typeface="Arial" panose="020B0604020202020204" pitchFamily="34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H</a:t>
                  </a:r>
                  <a:r>
                    <a:rPr lang="de-DE" sz="1800" baseline="30000">
                      <a:effectLst/>
                      <a:latin typeface="Arial" panose="020B0604020202020204" pitchFamily="34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+</a:t>
                  </a:r>
                  <a:r>
                    <a:rPr lang="de-DE"/>
                    <a:t> - Ionen</a:t>
                  </a:r>
                </a:p>
              </p:txBody>
            </p:sp>
            <p:sp>
              <p:nvSpPr>
                <p:cNvPr id="37" name="Ellipse 36">
                  <a:extLst>
                    <a:ext uri="{FF2B5EF4-FFF2-40B4-BE49-F238E27FC236}">
                      <a16:creationId xmlns:a16="http://schemas.microsoft.com/office/drawing/2014/main" id="{EC6D8D7F-A013-F0E4-AD55-EA7FC27A63F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229654" y="893496"/>
                  <a:ext cx="635062" cy="635062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1400" kern="100">
                    <a:solidFill>
                      <a:srgbClr val="0000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8" name="Textfeld 37">
                  <a:extLst>
                    <a:ext uri="{FF2B5EF4-FFF2-40B4-BE49-F238E27FC236}">
                      <a16:creationId xmlns:a16="http://schemas.microsoft.com/office/drawing/2014/main" id="{6A3C5BE1-EC3F-91C6-2823-B372FFB2BBD2}"/>
                    </a:ext>
                  </a:extLst>
                </p:cNvPr>
                <p:cNvSpPr txBox="1"/>
                <p:nvPr/>
              </p:nvSpPr>
              <p:spPr>
                <a:xfrm>
                  <a:off x="5864717" y="1026361"/>
                  <a:ext cx="14479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1800" dirty="0">
                      <a:effectLst/>
                      <a:latin typeface="Arial" panose="020B0604020202020204" pitchFamily="34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Na</a:t>
                  </a:r>
                  <a:r>
                    <a:rPr lang="de-DE" sz="1800" baseline="30000" dirty="0">
                      <a:effectLst/>
                      <a:latin typeface="Arial" panose="020B0604020202020204" pitchFamily="34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+</a:t>
                  </a:r>
                  <a:r>
                    <a:rPr lang="de-DE" dirty="0"/>
                    <a:t> - Ionen</a:t>
                  </a:r>
                </a:p>
              </p:txBody>
            </p:sp>
            <p:sp>
              <p:nvSpPr>
                <p:cNvPr id="39" name="Ellipse 38">
                  <a:extLst>
                    <a:ext uri="{FF2B5EF4-FFF2-40B4-BE49-F238E27FC236}">
                      <a16:creationId xmlns:a16="http://schemas.microsoft.com/office/drawing/2014/main" id="{E6B4D7D1-A18E-F3BA-FC67-1F88781C1F5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7132616" y="2109852"/>
                  <a:ext cx="180000" cy="180000"/>
                </a:xfrm>
                <a:prstGeom prst="ellipse">
                  <a:avLst/>
                </a:prstGeom>
                <a:solidFill>
                  <a:srgbClr val="00FFFF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1400" kern="100">
                    <a:solidFill>
                      <a:srgbClr val="0000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0" name="Ellipse 39">
                  <a:extLst>
                    <a:ext uri="{FF2B5EF4-FFF2-40B4-BE49-F238E27FC236}">
                      <a16:creationId xmlns:a16="http://schemas.microsoft.com/office/drawing/2014/main" id="{96118A5F-4462-CE99-84CE-BA31C70C508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563016" y="2109370"/>
                  <a:ext cx="324000" cy="324000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1400" kern="100">
                    <a:solidFill>
                      <a:srgbClr val="0000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1" name="Ellipse 40">
                  <a:extLst>
                    <a:ext uri="{FF2B5EF4-FFF2-40B4-BE49-F238E27FC236}">
                      <a16:creationId xmlns:a16="http://schemas.microsoft.com/office/drawing/2014/main" id="{49974CEE-5384-C700-D2DA-92F51C3FDF7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992846" y="2699205"/>
                  <a:ext cx="324000" cy="324000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1400" kern="100">
                    <a:solidFill>
                      <a:srgbClr val="0000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2" name="Ellipse 41">
                  <a:extLst>
                    <a:ext uri="{FF2B5EF4-FFF2-40B4-BE49-F238E27FC236}">
                      <a16:creationId xmlns:a16="http://schemas.microsoft.com/office/drawing/2014/main" id="{FB398969-9278-006D-9348-FC7F0614102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725016" y="3232789"/>
                  <a:ext cx="324000" cy="324000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1400" kern="100">
                    <a:solidFill>
                      <a:srgbClr val="0000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3" name="Ellipse 42">
                  <a:extLst>
                    <a:ext uri="{FF2B5EF4-FFF2-40B4-BE49-F238E27FC236}">
                      <a16:creationId xmlns:a16="http://schemas.microsoft.com/office/drawing/2014/main" id="{EB056A6A-8A0F-751F-986B-1F2E1BD1330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7132616" y="2607581"/>
                  <a:ext cx="180000" cy="180000"/>
                </a:xfrm>
                <a:prstGeom prst="ellipse">
                  <a:avLst/>
                </a:prstGeom>
                <a:solidFill>
                  <a:srgbClr val="00FFFF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1400" kern="100">
                    <a:solidFill>
                      <a:srgbClr val="0000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4" name="Ellipse 43">
                  <a:extLst>
                    <a:ext uri="{FF2B5EF4-FFF2-40B4-BE49-F238E27FC236}">
                      <a16:creationId xmlns:a16="http://schemas.microsoft.com/office/drawing/2014/main" id="{087567E9-D803-B594-3D02-4720EC6DA29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7132616" y="3142789"/>
                  <a:ext cx="180000" cy="180000"/>
                </a:xfrm>
                <a:prstGeom prst="ellipse">
                  <a:avLst/>
                </a:prstGeom>
                <a:solidFill>
                  <a:srgbClr val="00FFFF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1400" kern="100">
                    <a:solidFill>
                      <a:srgbClr val="0000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5" name="Ellipse 44">
                  <a:extLst>
                    <a:ext uri="{FF2B5EF4-FFF2-40B4-BE49-F238E27FC236}">
                      <a16:creationId xmlns:a16="http://schemas.microsoft.com/office/drawing/2014/main" id="{8E4D8318-D2FB-C621-E2E0-9244E284C33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484528" y="2127511"/>
                  <a:ext cx="180000" cy="180000"/>
                </a:xfrm>
                <a:prstGeom prst="ellipse">
                  <a:avLst/>
                </a:prstGeom>
                <a:solidFill>
                  <a:srgbClr val="00FFFF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1400" kern="100">
                    <a:solidFill>
                      <a:srgbClr val="0000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6" name="Ellipse 45">
                  <a:extLst>
                    <a:ext uri="{FF2B5EF4-FFF2-40B4-BE49-F238E27FC236}">
                      <a16:creationId xmlns:a16="http://schemas.microsoft.com/office/drawing/2014/main" id="{B4D4FB26-ACDE-DC9F-7335-E3FC94F44F3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495927" y="2611247"/>
                  <a:ext cx="180000" cy="180000"/>
                </a:xfrm>
                <a:prstGeom prst="ellipse">
                  <a:avLst/>
                </a:prstGeom>
                <a:solidFill>
                  <a:srgbClr val="00FFFF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1400" kern="100">
                    <a:solidFill>
                      <a:srgbClr val="0000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7" name="Ellipse 46">
                  <a:extLst>
                    <a:ext uri="{FF2B5EF4-FFF2-40B4-BE49-F238E27FC236}">
                      <a16:creationId xmlns:a16="http://schemas.microsoft.com/office/drawing/2014/main" id="{7D09FBE2-9E79-3A5E-2DBA-3BEE6EC41B0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490119" y="3376789"/>
                  <a:ext cx="180000" cy="180000"/>
                </a:xfrm>
                <a:prstGeom prst="ellipse">
                  <a:avLst/>
                </a:prstGeom>
                <a:solidFill>
                  <a:srgbClr val="00FFFF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1400" kern="100" dirty="0">
                    <a:solidFill>
                      <a:srgbClr val="0000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8" name="Ellipse 47">
                  <a:extLst>
                    <a:ext uri="{FF2B5EF4-FFF2-40B4-BE49-F238E27FC236}">
                      <a16:creationId xmlns:a16="http://schemas.microsoft.com/office/drawing/2014/main" id="{C299BCB5-9F09-86F5-3F38-DB7B3DF5704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558814" y="3672796"/>
                  <a:ext cx="324000" cy="324000"/>
                </a:xfrm>
                <a:prstGeom prst="ellipse">
                  <a:avLst/>
                </a:prstGeom>
                <a:solidFill>
                  <a:srgbClr val="008000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1400" kern="100">
                    <a:solidFill>
                      <a:srgbClr val="0000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49" name="Gerader Verbinder 48">
                  <a:extLst>
                    <a:ext uri="{FF2B5EF4-FFF2-40B4-BE49-F238E27FC236}">
                      <a16:creationId xmlns:a16="http://schemas.microsoft.com/office/drawing/2014/main" id="{32E8A634-BEF2-19B3-5181-375815D61925}"/>
                    </a:ext>
                  </a:extLst>
                </p:cNvPr>
                <p:cNvCxnSpPr>
                  <a:cxnSpLocks/>
                  <a:stCxn id="45" idx="7"/>
                  <a:endCxn id="27" idx="1"/>
                </p:cNvCxnSpPr>
                <p:nvPr/>
              </p:nvCxnSpPr>
              <p:spPr>
                <a:xfrm flipV="1">
                  <a:off x="2638168" y="2082528"/>
                  <a:ext cx="206848" cy="71343"/>
                </a:xfrm>
                <a:prstGeom prst="line">
                  <a:avLst/>
                </a:prstGeom>
                <a:ln w="28575">
                  <a:solidFill>
                    <a:srgbClr val="00FF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Gerader Verbinder 49">
                  <a:extLst>
                    <a:ext uri="{FF2B5EF4-FFF2-40B4-BE49-F238E27FC236}">
                      <a16:creationId xmlns:a16="http://schemas.microsoft.com/office/drawing/2014/main" id="{57B2AA72-FE94-A311-379F-1F1330324547}"/>
                    </a:ext>
                  </a:extLst>
                </p:cNvPr>
                <p:cNvCxnSpPr>
                  <a:cxnSpLocks/>
                  <a:stCxn id="45" idx="5"/>
                  <a:endCxn id="28" idx="1"/>
                </p:cNvCxnSpPr>
                <p:nvPr/>
              </p:nvCxnSpPr>
              <p:spPr>
                <a:xfrm>
                  <a:off x="2638168" y="2281151"/>
                  <a:ext cx="206848" cy="49026"/>
                </a:xfrm>
                <a:prstGeom prst="line">
                  <a:avLst/>
                </a:prstGeom>
                <a:ln w="28575">
                  <a:solidFill>
                    <a:srgbClr val="00FF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Gerader Verbinder 50">
                  <a:extLst>
                    <a:ext uri="{FF2B5EF4-FFF2-40B4-BE49-F238E27FC236}">
                      <a16:creationId xmlns:a16="http://schemas.microsoft.com/office/drawing/2014/main" id="{DEBCB0A3-4C5E-ED45-A3E9-3F8FA3C2B55D}"/>
                    </a:ext>
                  </a:extLst>
                </p:cNvPr>
                <p:cNvCxnSpPr>
                  <a:cxnSpLocks/>
                  <a:stCxn id="46" idx="7"/>
                  <a:endCxn id="29" idx="1"/>
                </p:cNvCxnSpPr>
                <p:nvPr/>
              </p:nvCxnSpPr>
              <p:spPr>
                <a:xfrm flipV="1">
                  <a:off x="2649567" y="2580289"/>
                  <a:ext cx="195449" cy="57318"/>
                </a:xfrm>
                <a:prstGeom prst="line">
                  <a:avLst/>
                </a:prstGeom>
                <a:ln w="28575">
                  <a:solidFill>
                    <a:srgbClr val="00FF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Gerader Verbinder 51">
                  <a:extLst>
                    <a:ext uri="{FF2B5EF4-FFF2-40B4-BE49-F238E27FC236}">
                      <a16:creationId xmlns:a16="http://schemas.microsoft.com/office/drawing/2014/main" id="{0B941C8D-72E7-2AF1-EAB5-D2CF6874E05B}"/>
                    </a:ext>
                  </a:extLst>
                </p:cNvPr>
                <p:cNvCxnSpPr>
                  <a:cxnSpLocks/>
                  <a:stCxn id="46" idx="5"/>
                  <a:endCxn id="30" idx="1"/>
                </p:cNvCxnSpPr>
                <p:nvPr/>
              </p:nvCxnSpPr>
              <p:spPr>
                <a:xfrm>
                  <a:off x="2649567" y="2764887"/>
                  <a:ext cx="195449" cy="61236"/>
                </a:xfrm>
                <a:prstGeom prst="line">
                  <a:avLst/>
                </a:prstGeom>
                <a:ln w="28575">
                  <a:solidFill>
                    <a:srgbClr val="00FF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Gerader Verbinder 52">
                  <a:extLst>
                    <a:ext uri="{FF2B5EF4-FFF2-40B4-BE49-F238E27FC236}">
                      <a16:creationId xmlns:a16="http://schemas.microsoft.com/office/drawing/2014/main" id="{E1064611-7749-5F7B-B857-E8DD66CBDF0B}"/>
                    </a:ext>
                  </a:extLst>
                </p:cNvPr>
                <p:cNvCxnSpPr>
                  <a:cxnSpLocks/>
                  <a:stCxn id="47" idx="5"/>
                  <a:endCxn id="33" idx="1"/>
                </p:cNvCxnSpPr>
                <p:nvPr/>
              </p:nvCxnSpPr>
              <p:spPr>
                <a:xfrm>
                  <a:off x="2643759" y="3530429"/>
                  <a:ext cx="201257" cy="65061"/>
                </a:xfrm>
                <a:prstGeom prst="line">
                  <a:avLst/>
                </a:prstGeom>
                <a:ln w="28575">
                  <a:solidFill>
                    <a:srgbClr val="00FF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Gerader Verbinder 53">
                  <a:extLst>
                    <a:ext uri="{FF2B5EF4-FFF2-40B4-BE49-F238E27FC236}">
                      <a16:creationId xmlns:a16="http://schemas.microsoft.com/office/drawing/2014/main" id="{6D4F90E3-8323-EAC8-BC7B-F77F55A1D01F}"/>
                    </a:ext>
                  </a:extLst>
                </p:cNvPr>
                <p:cNvCxnSpPr>
                  <a:cxnSpLocks/>
                  <a:stCxn id="47" idx="7"/>
                  <a:endCxn id="32" idx="1"/>
                </p:cNvCxnSpPr>
                <p:nvPr/>
              </p:nvCxnSpPr>
              <p:spPr>
                <a:xfrm flipV="1">
                  <a:off x="2643759" y="3345212"/>
                  <a:ext cx="201257" cy="57937"/>
                </a:xfrm>
                <a:prstGeom prst="line">
                  <a:avLst/>
                </a:prstGeom>
                <a:ln w="28575">
                  <a:solidFill>
                    <a:srgbClr val="00FF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Gerader Verbinder 54">
                  <a:extLst>
                    <a:ext uri="{FF2B5EF4-FFF2-40B4-BE49-F238E27FC236}">
                      <a16:creationId xmlns:a16="http://schemas.microsoft.com/office/drawing/2014/main" id="{C43292A9-F323-9304-B1C3-B166CD6A20E7}"/>
                    </a:ext>
                  </a:extLst>
                </p:cNvPr>
                <p:cNvCxnSpPr>
                  <a:cxnSpLocks/>
                  <a:stCxn id="12" idx="3"/>
                  <a:endCxn id="39" idx="3"/>
                </p:cNvCxnSpPr>
                <p:nvPr/>
              </p:nvCxnSpPr>
              <p:spPr>
                <a:xfrm flipV="1">
                  <a:off x="6945166" y="2263492"/>
                  <a:ext cx="213810" cy="66685"/>
                </a:xfrm>
                <a:prstGeom prst="line">
                  <a:avLst/>
                </a:prstGeom>
                <a:ln w="28575">
                  <a:solidFill>
                    <a:srgbClr val="00FF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Gerader Verbinder 55">
                  <a:extLst>
                    <a:ext uri="{FF2B5EF4-FFF2-40B4-BE49-F238E27FC236}">
                      <a16:creationId xmlns:a16="http://schemas.microsoft.com/office/drawing/2014/main" id="{97D8E76D-D1C1-08EE-7B56-DC41C2D43905}"/>
                    </a:ext>
                  </a:extLst>
                </p:cNvPr>
                <p:cNvCxnSpPr>
                  <a:cxnSpLocks/>
                  <a:stCxn id="11" idx="3"/>
                  <a:endCxn id="39" idx="1"/>
                </p:cNvCxnSpPr>
                <p:nvPr/>
              </p:nvCxnSpPr>
              <p:spPr>
                <a:xfrm>
                  <a:off x="6945166" y="2082528"/>
                  <a:ext cx="213810" cy="53684"/>
                </a:xfrm>
                <a:prstGeom prst="line">
                  <a:avLst/>
                </a:prstGeom>
                <a:ln w="28575">
                  <a:solidFill>
                    <a:srgbClr val="00FF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Gerader Verbinder 58">
                  <a:extLst>
                    <a:ext uri="{FF2B5EF4-FFF2-40B4-BE49-F238E27FC236}">
                      <a16:creationId xmlns:a16="http://schemas.microsoft.com/office/drawing/2014/main" id="{E3DAF7D7-AED9-0429-CD28-CD1D3091F350}"/>
                    </a:ext>
                  </a:extLst>
                </p:cNvPr>
                <p:cNvCxnSpPr>
                  <a:cxnSpLocks/>
                  <a:stCxn id="16" idx="3"/>
                  <a:endCxn id="44" idx="3"/>
                </p:cNvCxnSpPr>
                <p:nvPr/>
              </p:nvCxnSpPr>
              <p:spPr>
                <a:xfrm flipV="1">
                  <a:off x="6945166" y="3296429"/>
                  <a:ext cx="213810" cy="48783"/>
                </a:xfrm>
                <a:prstGeom prst="line">
                  <a:avLst/>
                </a:prstGeom>
                <a:ln w="28575">
                  <a:solidFill>
                    <a:srgbClr val="00FF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Gerader Verbinder 59">
                  <a:extLst>
                    <a:ext uri="{FF2B5EF4-FFF2-40B4-BE49-F238E27FC236}">
                      <a16:creationId xmlns:a16="http://schemas.microsoft.com/office/drawing/2014/main" id="{8D20CF8E-AAAC-7348-49A0-721E94AF2AB1}"/>
                    </a:ext>
                  </a:extLst>
                </p:cNvPr>
                <p:cNvCxnSpPr>
                  <a:cxnSpLocks/>
                  <a:stCxn id="15" idx="3"/>
                  <a:endCxn id="44" idx="1"/>
                </p:cNvCxnSpPr>
                <p:nvPr/>
              </p:nvCxnSpPr>
              <p:spPr>
                <a:xfrm>
                  <a:off x="6945166" y="3097729"/>
                  <a:ext cx="213810" cy="71420"/>
                </a:xfrm>
                <a:prstGeom prst="line">
                  <a:avLst/>
                </a:prstGeom>
                <a:ln w="28575">
                  <a:solidFill>
                    <a:srgbClr val="00FF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1" name="Ellipse 60">
                  <a:extLst>
                    <a:ext uri="{FF2B5EF4-FFF2-40B4-BE49-F238E27FC236}">
                      <a16:creationId xmlns:a16="http://schemas.microsoft.com/office/drawing/2014/main" id="{83AA098A-7934-C35E-8B11-666B3E80531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7132616" y="3595490"/>
                  <a:ext cx="180000" cy="180000"/>
                </a:xfrm>
                <a:prstGeom prst="ellipse">
                  <a:avLst/>
                </a:prstGeom>
                <a:solidFill>
                  <a:srgbClr val="00FFFF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1400" kern="100">
                    <a:solidFill>
                      <a:srgbClr val="0000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70" name="Rechteck 69">
                <a:extLst>
                  <a:ext uri="{FF2B5EF4-FFF2-40B4-BE49-F238E27FC236}">
                    <a16:creationId xmlns:a16="http://schemas.microsoft.com/office/drawing/2014/main" id="{0C5D774D-E18D-8284-E8FF-FE698272061D}"/>
                  </a:ext>
                </a:extLst>
              </p:cNvPr>
              <p:cNvSpPr/>
              <p:nvPr/>
            </p:nvSpPr>
            <p:spPr>
              <a:xfrm>
                <a:off x="2190298" y="542260"/>
                <a:ext cx="5580000" cy="38520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cxnSp>
          <p:nvCxnSpPr>
            <p:cNvPr id="65" name="Gerade Verbindung mit Pfeil 64">
              <a:extLst>
                <a:ext uri="{FF2B5EF4-FFF2-40B4-BE49-F238E27FC236}">
                  <a16:creationId xmlns:a16="http://schemas.microsoft.com/office/drawing/2014/main" id="{6DBDAF05-46B2-47E3-1EF9-F09C63D910CE}"/>
                </a:ext>
              </a:extLst>
            </p:cNvPr>
            <p:cNvCxnSpPr>
              <a:cxnSpLocks/>
            </p:cNvCxnSpPr>
            <p:nvPr/>
          </p:nvCxnSpPr>
          <p:spPr>
            <a:xfrm>
              <a:off x="5172705" y="2851150"/>
              <a:ext cx="3960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Gerade Verbindung mit Pfeil 65">
              <a:extLst>
                <a:ext uri="{FF2B5EF4-FFF2-40B4-BE49-F238E27FC236}">
                  <a16:creationId xmlns:a16="http://schemas.microsoft.com/office/drawing/2014/main" id="{346F26AD-2095-4729-89BF-39BB5145D503}"/>
                </a:ext>
              </a:extLst>
            </p:cNvPr>
            <p:cNvCxnSpPr>
              <a:cxnSpLocks/>
            </p:cNvCxnSpPr>
            <p:nvPr/>
          </p:nvCxnSpPr>
          <p:spPr>
            <a:xfrm>
              <a:off x="4732637" y="3845884"/>
              <a:ext cx="3960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Gerade Verbindung mit Pfeil 66">
              <a:extLst>
                <a:ext uri="{FF2B5EF4-FFF2-40B4-BE49-F238E27FC236}">
                  <a16:creationId xmlns:a16="http://schemas.microsoft.com/office/drawing/2014/main" id="{B62F0144-30D2-8150-07CE-DEE821B7057C}"/>
                </a:ext>
              </a:extLst>
            </p:cNvPr>
            <p:cNvCxnSpPr>
              <a:cxnSpLocks/>
            </p:cNvCxnSpPr>
            <p:nvPr/>
          </p:nvCxnSpPr>
          <p:spPr>
            <a:xfrm>
              <a:off x="7233249" y="3685490"/>
              <a:ext cx="3960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Gerade Verbindung mit Pfeil 68">
              <a:extLst>
                <a:ext uri="{FF2B5EF4-FFF2-40B4-BE49-F238E27FC236}">
                  <a16:creationId xmlns:a16="http://schemas.microsoft.com/office/drawing/2014/main" id="{6C527E1F-F1D8-5977-76BA-33E32833D4DF}"/>
                </a:ext>
              </a:extLst>
            </p:cNvPr>
            <p:cNvCxnSpPr>
              <a:cxnSpLocks/>
            </p:cNvCxnSpPr>
            <p:nvPr/>
          </p:nvCxnSpPr>
          <p:spPr>
            <a:xfrm>
              <a:off x="7225251" y="2697118"/>
              <a:ext cx="3960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55273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B472A69C-6A2C-F2ED-39C6-76C3679040B2}"/>
              </a:ext>
            </a:extLst>
          </p:cNvPr>
          <p:cNvGrpSpPr/>
          <p:nvPr/>
        </p:nvGrpSpPr>
        <p:grpSpPr>
          <a:xfrm>
            <a:off x="1908432" y="996286"/>
            <a:ext cx="5552106" cy="5624841"/>
            <a:chOff x="2176061" y="628296"/>
            <a:chExt cx="5552106" cy="5624841"/>
          </a:xfrm>
        </p:grpSpPr>
        <p:grpSp>
          <p:nvGrpSpPr>
            <p:cNvPr id="3" name="Gruppieren 2">
              <a:extLst>
                <a:ext uri="{FF2B5EF4-FFF2-40B4-BE49-F238E27FC236}">
                  <a16:creationId xmlns:a16="http://schemas.microsoft.com/office/drawing/2014/main" id="{F94AABFD-BA72-B9E8-B29B-95AE686B282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176062" y="628296"/>
              <a:ext cx="5550340" cy="5624841"/>
              <a:chOff x="2106647" y="218607"/>
              <a:chExt cx="6348272" cy="6433485"/>
            </a:xfrm>
          </p:grpSpPr>
          <p:pic>
            <p:nvPicPr>
              <p:cNvPr id="50" name="Grafik 49" descr="Ein Bild, das Text, Diagramm, Plan, technische Zeichnung enthält.&#10;&#10;Automatisch generierte Beschreibung">
                <a:extLst>
                  <a:ext uri="{FF2B5EF4-FFF2-40B4-BE49-F238E27FC236}">
                    <a16:creationId xmlns:a16="http://schemas.microsoft.com/office/drawing/2014/main" id="{AD65568E-90FC-1B23-C5F5-08257ADBAB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06648" y="218607"/>
                <a:ext cx="6348271" cy="6433485"/>
              </a:xfrm>
              <a:prstGeom prst="rect">
                <a:avLst/>
              </a:prstGeom>
            </p:spPr>
          </p:pic>
          <p:sp>
            <p:nvSpPr>
              <p:cNvPr id="51" name="Rechteck 50">
                <a:extLst>
                  <a:ext uri="{FF2B5EF4-FFF2-40B4-BE49-F238E27FC236}">
                    <a16:creationId xmlns:a16="http://schemas.microsoft.com/office/drawing/2014/main" id="{E2BA9F00-2F60-BF71-5C63-7639C3D739DC}"/>
                  </a:ext>
                </a:extLst>
              </p:cNvPr>
              <p:cNvSpPr/>
              <p:nvPr/>
            </p:nvSpPr>
            <p:spPr>
              <a:xfrm>
                <a:off x="2755322" y="631784"/>
                <a:ext cx="1888177" cy="320634"/>
              </a:xfrm>
              <a:prstGeom prst="rect">
                <a:avLst/>
              </a:prstGeom>
              <a:solidFill>
                <a:srgbClr val="F6F7F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" name="Rechteck 51">
                <a:extLst>
                  <a:ext uri="{FF2B5EF4-FFF2-40B4-BE49-F238E27FC236}">
                    <a16:creationId xmlns:a16="http://schemas.microsoft.com/office/drawing/2014/main" id="{8362FF45-9898-2402-FBA3-EF14941E52DC}"/>
                  </a:ext>
                </a:extLst>
              </p:cNvPr>
              <p:cNvSpPr/>
              <p:nvPr/>
            </p:nvSpPr>
            <p:spPr>
              <a:xfrm>
                <a:off x="3929888" y="674708"/>
                <a:ext cx="3806024" cy="1419995"/>
              </a:xfrm>
              <a:prstGeom prst="rect">
                <a:avLst/>
              </a:prstGeom>
              <a:solidFill>
                <a:srgbClr val="F6F7F1"/>
              </a:solidFill>
              <a:ln>
                <a:solidFill>
                  <a:srgbClr val="F4F5F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" name="Rechteck 52">
                <a:extLst>
                  <a:ext uri="{FF2B5EF4-FFF2-40B4-BE49-F238E27FC236}">
                    <a16:creationId xmlns:a16="http://schemas.microsoft.com/office/drawing/2014/main" id="{E69E1448-ADAC-6CA1-02C6-0DD808815A36}"/>
                  </a:ext>
                </a:extLst>
              </p:cNvPr>
              <p:cNvSpPr/>
              <p:nvPr/>
            </p:nvSpPr>
            <p:spPr>
              <a:xfrm rot="5400000">
                <a:off x="2527493" y="253864"/>
                <a:ext cx="1642470" cy="2484161"/>
              </a:xfrm>
              <a:prstGeom prst="rect">
                <a:avLst/>
              </a:prstGeom>
              <a:solidFill>
                <a:srgbClr val="F6F7F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" name="Rechteck 53">
                <a:extLst>
                  <a:ext uri="{FF2B5EF4-FFF2-40B4-BE49-F238E27FC236}">
                    <a16:creationId xmlns:a16="http://schemas.microsoft.com/office/drawing/2014/main" id="{C2757745-457E-1EDC-F8E8-8027A12C5C68}"/>
                  </a:ext>
                </a:extLst>
              </p:cNvPr>
              <p:cNvSpPr/>
              <p:nvPr/>
            </p:nvSpPr>
            <p:spPr>
              <a:xfrm rot="5400000">
                <a:off x="6439751" y="548311"/>
                <a:ext cx="1873006" cy="2157328"/>
              </a:xfrm>
              <a:prstGeom prst="rect">
                <a:avLst/>
              </a:prstGeom>
              <a:solidFill>
                <a:srgbClr val="F6F7F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cxnSp>
            <p:nvCxnSpPr>
              <p:cNvPr id="55" name="Gerader Verbinder 54">
                <a:extLst>
                  <a:ext uri="{FF2B5EF4-FFF2-40B4-BE49-F238E27FC236}">
                    <a16:creationId xmlns:a16="http://schemas.microsoft.com/office/drawing/2014/main" id="{B92E7028-DB8A-D6BD-49BD-05C9E5E63DC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64646" y="699187"/>
                <a:ext cx="0" cy="2304000"/>
              </a:xfrm>
              <a:prstGeom prst="line">
                <a:avLst/>
              </a:prstGeom>
              <a:ln w="38100">
                <a:solidFill>
                  <a:srgbClr val="66635C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Gerader Verbinder 55">
                <a:extLst>
                  <a:ext uri="{FF2B5EF4-FFF2-40B4-BE49-F238E27FC236}">
                    <a16:creationId xmlns:a16="http://schemas.microsoft.com/office/drawing/2014/main" id="{6FDF3BC3-A0D7-B70E-3F1B-A79102A4A32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93059" y="699187"/>
                <a:ext cx="0" cy="2304000"/>
              </a:xfrm>
              <a:prstGeom prst="line">
                <a:avLst/>
              </a:prstGeom>
              <a:ln w="38100">
                <a:solidFill>
                  <a:srgbClr val="66635C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1E66F563-50D7-B459-ED12-52DD66F04B31}"/>
                </a:ext>
              </a:extLst>
            </p:cNvPr>
            <p:cNvSpPr/>
            <p:nvPr/>
          </p:nvSpPr>
          <p:spPr>
            <a:xfrm>
              <a:off x="6464300" y="3628385"/>
              <a:ext cx="1263867" cy="2048515"/>
            </a:xfrm>
            <a:prstGeom prst="rect">
              <a:avLst/>
            </a:prstGeom>
            <a:solidFill>
              <a:srgbClr val="F6F7F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E8285123-84F9-DD98-7462-BD6B11EC04E1}"/>
                </a:ext>
              </a:extLst>
            </p:cNvPr>
            <p:cNvSpPr/>
            <p:nvPr/>
          </p:nvSpPr>
          <p:spPr>
            <a:xfrm>
              <a:off x="2177830" y="3628385"/>
              <a:ext cx="323480" cy="2048515"/>
            </a:xfrm>
            <a:prstGeom prst="rect">
              <a:avLst/>
            </a:prstGeom>
            <a:solidFill>
              <a:srgbClr val="F4F5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4B0F8A3E-9A8B-BDB3-4003-9588EC51DE47}"/>
                </a:ext>
              </a:extLst>
            </p:cNvPr>
            <p:cNvSpPr/>
            <p:nvPr/>
          </p:nvSpPr>
          <p:spPr>
            <a:xfrm rot="5400000">
              <a:off x="3842632" y="3398132"/>
              <a:ext cx="518164" cy="978672"/>
            </a:xfrm>
            <a:prstGeom prst="rect">
              <a:avLst/>
            </a:prstGeom>
            <a:solidFill>
              <a:srgbClr val="F4F5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A1003892-C4FB-D44A-0001-12AFE5A73DA6}"/>
                </a:ext>
              </a:extLst>
            </p:cNvPr>
            <p:cNvSpPr/>
            <p:nvPr/>
          </p:nvSpPr>
          <p:spPr>
            <a:xfrm rot="5400000">
              <a:off x="3559951" y="4233054"/>
              <a:ext cx="635938" cy="626159"/>
            </a:xfrm>
            <a:prstGeom prst="rect">
              <a:avLst/>
            </a:prstGeom>
            <a:solidFill>
              <a:srgbClr val="F4F5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D5725812-8FA0-0383-72DA-6FA1C7975D00}"/>
                </a:ext>
              </a:extLst>
            </p:cNvPr>
            <p:cNvSpPr/>
            <p:nvPr/>
          </p:nvSpPr>
          <p:spPr>
            <a:xfrm rot="5400000">
              <a:off x="3607488" y="5045852"/>
              <a:ext cx="635938" cy="626159"/>
            </a:xfrm>
            <a:prstGeom prst="rect">
              <a:avLst/>
            </a:prstGeom>
            <a:solidFill>
              <a:srgbClr val="F4F5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758FF6E6-B90D-7B70-B5E9-BDD40ABAB1C1}"/>
                </a:ext>
              </a:extLst>
            </p:cNvPr>
            <p:cNvSpPr/>
            <p:nvPr/>
          </p:nvSpPr>
          <p:spPr>
            <a:xfrm rot="5400000">
              <a:off x="2827954" y="4982550"/>
              <a:ext cx="812796" cy="575905"/>
            </a:xfrm>
            <a:prstGeom prst="rect">
              <a:avLst/>
            </a:prstGeom>
            <a:solidFill>
              <a:srgbClr val="F4F5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09C74F0A-6DBD-55E7-1B96-634116635ABB}"/>
                </a:ext>
              </a:extLst>
            </p:cNvPr>
            <p:cNvSpPr/>
            <p:nvPr/>
          </p:nvSpPr>
          <p:spPr>
            <a:xfrm rot="5400000">
              <a:off x="2309317" y="5674190"/>
              <a:ext cx="508305" cy="626159"/>
            </a:xfrm>
            <a:prstGeom prst="rect">
              <a:avLst/>
            </a:prstGeom>
            <a:solidFill>
              <a:srgbClr val="F4F5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52F6BAA4-ED73-6F48-C2D6-6B3AFBFE9B0C}"/>
                </a:ext>
              </a:extLst>
            </p:cNvPr>
            <p:cNvSpPr/>
            <p:nvPr/>
          </p:nvSpPr>
          <p:spPr>
            <a:xfrm rot="5400000">
              <a:off x="2956152" y="5713368"/>
              <a:ext cx="480198" cy="575907"/>
            </a:xfrm>
            <a:prstGeom prst="rect">
              <a:avLst/>
            </a:prstGeom>
            <a:solidFill>
              <a:srgbClr val="F4F5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9B12A9A7-AE33-F152-E9AD-D29571CC06AB}"/>
                </a:ext>
              </a:extLst>
            </p:cNvPr>
            <p:cNvSpPr/>
            <p:nvPr/>
          </p:nvSpPr>
          <p:spPr>
            <a:xfrm rot="5400000">
              <a:off x="3836421" y="5543943"/>
              <a:ext cx="494251" cy="900703"/>
            </a:xfrm>
            <a:prstGeom prst="rect">
              <a:avLst/>
            </a:prstGeom>
            <a:solidFill>
              <a:srgbClr val="F4F5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A4B869C4-914E-C183-1C6B-2546F1BA9583}"/>
                </a:ext>
              </a:extLst>
            </p:cNvPr>
            <p:cNvSpPr/>
            <p:nvPr/>
          </p:nvSpPr>
          <p:spPr>
            <a:xfrm rot="5400000">
              <a:off x="4846872" y="5576493"/>
              <a:ext cx="494251" cy="835601"/>
            </a:xfrm>
            <a:prstGeom prst="rect">
              <a:avLst/>
            </a:prstGeom>
            <a:solidFill>
              <a:srgbClr val="F4F5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1D1B9C79-6AA2-D5EC-6EF2-4ED1056A5E59}"/>
                </a:ext>
              </a:extLst>
            </p:cNvPr>
            <p:cNvSpPr/>
            <p:nvPr/>
          </p:nvSpPr>
          <p:spPr>
            <a:xfrm rot="5400000">
              <a:off x="5705115" y="5741234"/>
              <a:ext cx="494251" cy="478018"/>
            </a:xfrm>
            <a:prstGeom prst="rect">
              <a:avLst/>
            </a:prstGeom>
            <a:solidFill>
              <a:srgbClr val="F4F5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70C83842-1BAD-72BA-9BD4-4B5DDF189C34}"/>
                </a:ext>
              </a:extLst>
            </p:cNvPr>
            <p:cNvSpPr/>
            <p:nvPr/>
          </p:nvSpPr>
          <p:spPr>
            <a:xfrm rot="5400000">
              <a:off x="6813626" y="5315164"/>
              <a:ext cx="494251" cy="1334829"/>
            </a:xfrm>
            <a:prstGeom prst="rect">
              <a:avLst/>
            </a:prstGeom>
            <a:solidFill>
              <a:srgbClr val="F4F5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1A6A3F1C-EBD0-C866-05A9-FD32AA32B851}"/>
                </a:ext>
              </a:extLst>
            </p:cNvPr>
            <p:cNvSpPr/>
            <p:nvPr/>
          </p:nvSpPr>
          <p:spPr>
            <a:xfrm rot="5400000">
              <a:off x="5465808" y="4951461"/>
              <a:ext cx="927098" cy="523784"/>
            </a:xfrm>
            <a:prstGeom prst="rect">
              <a:avLst/>
            </a:prstGeom>
            <a:solidFill>
              <a:srgbClr val="F4F5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8DAF337B-4A3A-E7BC-0204-3DCAE2ECF16C}"/>
                </a:ext>
              </a:extLst>
            </p:cNvPr>
            <p:cNvSpPr/>
            <p:nvPr/>
          </p:nvSpPr>
          <p:spPr>
            <a:xfrm rot="5400000">
              <a:off x="5232852" y="5334452"/>
              <a:ext cx="389082" cy="295813"/>
            </a:xfrm>
            <a:prstGeom prst="rect">
              <a:avLst/>
            </a:prstGeom>
            <a:solidFill>
              <a:srgbClr val="F4F5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E3EFB09F-0C44-EED1-3F81-9E30F61E9C4A}"/>
                </a:ext>
              </a:extLst>
            </p:cNvPr>
            <p:cNvSpPr/>
            <p:nvPr/>
          </p:nvSpPr>
          <p:spPr>
            <a:xfrm rot="5400000">
              <a:off x="5156275" y="4822517"/>
              <a:ext cx="494252" cy="295813"/>
            </a:xfrm>
            <a:prstGeom prst="rect">
              <a:avLst/>
            </a:prstGeom>
            <a:solidFill>
              <a:srgbClr val="F4F5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35C315A5-77F0-5F19-9EA4-2E321FF24FA2}"/>
                </a:ext>
              </a:extLst>
            </p:cNvPr>
            <p:cNvSpPr/>
            <p:nvPr/>
          </p:nvSpPr>
          <p:spPr>
            <a:xfrm rot="5400000">
              <a:off x="4835642" y="4834692"/>
              <a:ext cx="494252" cy="263072"/>
            </a:xfrm>
            <a:prstGeom prst="rect">
              <a:avLst/>
            </a:prstGeom>
            <a:solidFill>
              <a:srgbClr val="F4F5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6680EF83-8EFC-FDAA-92B8-F1F761EB3D94}"/>
                </a:ext>
              </a:extLst>
            </p:cNvPr>
            <p:cNvSpPr/>
            <p:nvPr/>
          </p:nvSpPr>
          <p:spPr>
            <a:xfrm rot="5400000">
              <a:off x="4835642" y="4300878"/>
              <a:ext cx="494252" cy="263072"/>
            </a:xfrm>
            <a:prstGeom prst="rect">
              <a:avLst/>
            </a:prstGeom>
            <a:solidFill>
              <a:srgbClr val="F4F5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6867BB87-2C75-7F38-E257-CC984482D982}"/>
                </a:ext>
              </a:extLst>
            </p:cNvPr>
            <p:cNvSpPr/>
            <p:nvPr/>
          </p:nvSpPr>
          <p:spPr>
            <a:xfrm rot="5400000">
              <a:off x="4835642" y="3751931"/>
              <a:ext cx="494252" cy="263072"/>
            </a:xfrm>
            <a:prstGeom prst="rect">
              <a:avLst/>
            </a:prstGeom>
            <a:solidFill>
              <a:srgbClr val="F4F5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Rechteck 21">
              <a:extLst>
                <a:ext uri="{FF2B5EF4-FFF2-40B4-BE49-F238E27FC236}">
                  <a16:creationId xmlns:a16="http://schemas.microsoft.com/office/drawing/2014/main" id="{CBA55529-6CA4-BD15-8BF4-C2BAC9E23A31}"/>
                </a:ext>
              </a:extLst>
            </p:cNvPr>
            <p:cNvSpPr/>
            <p:nvPr/>
          </p:nvSpPr>
          <p:spPr>
            <a:xfrm rot="5400000">
              <a:off x="4527484" y="4300878"/>
              <a:ext cx="494252" cy="263072"/>
            </a:xfrm>
            <a:prstGeom prst="rect">
              <a:avLst/>
            </a:prstGeom>
            <a:solidFill>
              <a:srgbClr val="F4F5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5B19D42C-9288-EF9B-831E-AA075831035E}"/>
                </a:ext>
              </a:extLst>
            </p:cNvPr>
            <p:cNvSpPr/>
            <p:nvPr/>
          </p:nvSpPr>
          <p:spPr>
            <a:xfrm rot="5400000">
              <a:off x="4527484" y="3751931"/>
              <a:ext cx="494252" cy="263072"/>
            </a:xfrm>
            <a:prstGeom prst="rect">
              <a:avLst/>
            </a:prstGeom>
            <a:solidFill>
              <a:srgbClr val="F4F5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2A21EF56-5990-BB14-D924-AE566AE7314A}"/>
                </a:ext>
              </a:extLst>
            </p:cNvPr>
            <p:cNvSpPr/>
            <p:nvPr/>
          </p:nvSpPr>
          <p:spPr>
            <a:xfrm rot="5400000">
              <a:off x="4511885" y="4839056"/>
              <a:ext cx="494252" cy="263072"/>
            </a:xfrm>
            <a:prstGeom prst="rect">
              <a:avLst/>
            </a:prstGeom>
            <a:solidFill>
              <a:srgbClr val="F4F5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32EFB9F0-C45D-0366-3722-2A44547A97B2}"/>
                </a:ext>
              </a:extLst>
            </p:cNvPr>
            <p:cNvSpPr/>
            <p:nvPr/>
          </p:nvSpPr>
          <p:spPr>
            <a:xfrm rot="5400000">
              <a:off x="4581487" y="5354551"/>
              <a:ext cx="381627" cy="263072"/>
            </a:xfrm>
            <a:prstGeom prst="rect">
              <a:avLst/>
            </a:prstGeom>
            <a:solidFill>
              <a:srgbClr val="F4F5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8743FE7D-7D40-F2BD-B94D-E9C3F0D15DF1}"/>
                </a:ext>
              </a:extLst>
            </p:cNvPr>
            <p:cNvSpPr/>
            <p:nvPr/>
          </p:nvSpPr>
          <p:spPr>
            <a:xfrm rot="5400000">
              <a:off x="4898024" y="5354551"/>
              <a:ext cx="381627" cy="263072"/>
            </a:xfrm>
            <a:prstGeom prst="rect">
              <a:avLst/>
            </a:prstGeom>
            <a:solidFill>
              <a:srgbClr val="F4F5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Rechteck 26">
              <a:extLst>
                <a:ext uri="{FF2B5EF4-FFF2-40B4-BE49-F238E27FC236}">
                  <a16:creationId xmlns:a16="http://schemas.microsoft.com/office/drawing/2014/main" id="{D8611410-4832-AC48-C2B6-5DEDDEE45AAA}"/>
                </a:ext>
              </a:extLst>
            </p:cNvPr>
            <p:cNvSpPr/>
            <p:nvPr/>
          </p:nvSpPr>
          <p:spPr>
            <a:xfrm rot="5400000">
              <a:off x="5193920" y="4298160"/>
              <a:ext cx="470276" cy="292484"/>
            </a:xfrm>
            <a:prstGeom prst="rect">
              <a:avLst/>
            </a:prstGeom>
            <a:solidFill>
              <a:srgbClr val="F4F5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Rechteck 27">
              <a:extLst>
                <a:ext uri="{FF2B5EF4-FFF2-40B4-BE49-F238E27FC236}">
                  <a16:creationId xmlns:a16="http://schemas.microsoft.com/office/drawing/2014/main" id="{5F18ACF4-194E-A3CC-B487-1EC7C791E2D0}"/>
                </a:ext>
              </a:extLst>
            </p:cNvPr>
            <p:cNvSpPr/>
            <p:nvPr/>
          </p:nvSpPr>
          <p:spPr>
            <a:xfrm rot="5400000">
              <a:off x="5184414" y="3755302"/>
              <a:ext cx="494252" cy="287520"/>
            </a:xfrm>
            <a:prstGeom prst="rect">
              <a:avLst/>
            </a:prstGeom>
            <a:solidFill>
              <a:srgbClr val="F4F5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Rechteck 28">
              <a:extLst>
                <a:ext uri="{FF2B5EF4-FFF2-40B4-BE49-F238E27FC236}">
                  <a16:creationId xmlns:a16="http://schemas.microsoft.com/office/drawing/2014/main" id="{A948528B-4746-2CF5-9040-9023E30AE94A}"/>
                </a:ext>
              </a:extLst>
            </p:cNvPr>
            <p:cNvSpPr/>
            <p:nvPr/>
          </p:nvSpPr>
          <p:spPr>
            <a:xfrm rot="5400000">
              <a:off x="5691844" y="4180133"/>
              <a:ext cx="451372" cy="547437"/>
            </a:xfrm>
            <a:prstGeom prst="rect">
              <a:avLst/>
            </a:prstGeom>
            <a:solidFill>
              <a:srgbClr val="F4F5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" name="Rechteck 29">
              <a:extLst>
                <a:ext uri="{FF2B5EF4-FFF2-40B4-BE49-F238E27FC236}">
                  <a16:creationId xmlns:a16="http://schemas.microsoft.com/office/drawing/2014/main" id="{1EEF89D7-3064-9498-F602-00A44DDE70BC}"/>
                </a:ext>
              </a:extLst>
            </p:cNvPr>
            <p:cNvSpPr/>
            <p:nvPr/>
          </p:nvSpPr>
          <p:spPr>
            <a:xfrm rot="5400000">
              <a:off x="5694057" y="3625345"/>
              <a:ext cx="494251" cy="547437"/>
            </a:xfrm>
            <a:prstGeom prst="rect">
              <a:avLst/>
            </a:prstGeom>
            <a:solidFill>
              <a:srgbClr val="F4F5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Rechteck 30">
              <a:extLst>
                <a:ext uri="{FF2B5EF4-FFF2-40B4-BE49-F238E27FC236}">
                  <a16:creationId xmlns:a16="http://schemas.microsoft.com/office/drawing/2014/main" id="{C9470154-3032-4A48-088C-64814924E8EC}"/>
                </a:ext>
              </a:extLst>
            </p:cNvPr>
            <p:cNvSpPr/>
            <p:nvPr/>
          </p:nvSpPr>
          <p:spPr>
            <a:xfrm rot="5400000">
              <a:off x="6292676" y="3613569"/>
              <a:ext cx="517802" cy="547437"/>
            </a:xfrm>
            <a:prstGeom prst="rect">
              <a:avLst/>
            </a:prstGeom>
            <a:solidFill>
              <a:srgbClr val="F4F5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Rechteck 31">
              <a:extLst>
                <a:ext uri="{FF2B5EF4-FFF2-40B4-BE49-F238E27FC236}">
                  <a16:creationId xmlns:a16="http://schemas.microsoft.com/office/drawing/2014/main" id="{7533355A-D9D9-539B-C9D1-A51BBB87B755}"/>
                </a:ext>
              </a:extLst>
            </p:cNvPr>
            <p:cNvSpPr/>
            <p:nvPr/>
          </p:nvSpPr>
          <p:spPr>
            <a:xfrm rot="5400000">
              <a:off x="5833637" y="4685243"/>
              <a:ext cx="1435880" cy="547437"/>
            </a:xfrm>
            <a:prstGeom prst="rect">
              <a:avLst/>
            </a:prstGeom>
            <a:solidFill>
              <a:srgbClr val="F4F5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Rechteck 32">
              <a:extLst>
                <a:ext uri="{FF2B5EF4-FFF2-40B4-BE49-F238E27FC236}">
                  <a16:creationId xmlns:a16="http://schemas.microsoft.com/office/drawing/2014/main" id="{FD77E5D9-67D7-F72A-CDFF-F93FE697FC9E}"/>
                </a:ext>
              </a:extLst>
            </p:cNvPr>
            <p:cNvSpPr/>
            <p:nvPr/>
          </p:nvSpPr>
          <p:spPr>
            <a:xfrm rot="5400000">
              <a:off x="5533529" y="1653068"/>
              <a:ext cx="494252" cy="287520"/>
            </a:xfrm>
            <a:prstGeom prst="rect">
              <a:avLst/>
            </a:prstGeom>
            <a:solidFill>
              <a:srgbClr val="F6F7F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" name="Rechteck 33">
              <a:extLst>
                <a:ext uri="{FF2B5EF4-FFF2-40B4-BE49-F238E27FC236}">
                  <a16:creationId xmlns:a16="http://schemas.microsoft.com/office/drawing/2014/main" id="{B1FD3295-5478-199A-B92A-B319E49BC008}"/>
                </a:ext>
              </a:extLst>
            </p:cNvPr>
            <p:cNvSpPr/>
            <p:nvPr/>
          </p:nvSpPr>
          <p:spPr>
            <a:xfrm rot="5400000">
              <a:off x="4110842" y="1466484"/>
              <a:ext cx="494252" cy="612196"/>
            </a:xfrm>
            <a:prstGeom prst="rect">
              <a:avLst/>
            </a:prstGeom>
            <a:solidFill>
              <a:srgbClr val="F6F7F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" name="Rechteck 34">
              <a:extLst>
                <a:ext uri="{FF2B5EF4-FFF2-40B4-BE49-F238E27FC236}">
                  <a16:creationId xmlns:a16="http://schemas.microsoft.com/office/drawing/2014/main" id="{BDA487DC-DB05-DD9A-21D8-71F19C55E505}"/>
                </a:ext>
              </a:extLst>
            </p:cNvPr>
            <p:cNvSpPr/>
            <p:nvPr/>
          </p:nvSpPr>
          <p:spPr>
            <a:xfrm rot="5400000">
              <a:off x="4936400" y="1899743"/>
              <a:ext cx="381630" cy="446756"/>
            </a:xfrm>
            <a:prstGeom prst="rect">
              <a:avLst/>
            </a:prstGeom>
            <a:solidFill>
              <a:srgbClr val="F6F7F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6" name="Rechteck 35">
              <a:extLst>
                <a:ext uri="{FF2B5EF4-FFF2-40B4-BE49-F238E27FC236}">
                  <a16:creationId xmlns:a16="http://schemas.microsoft.com/office/drawing/2014/main" id="{79F3A704-DB68-3A37-E945-1192100962F6}"/>
                </a:ext>
              </a:extLst>
            </p:cNvPr>
            <p:cNvSpPr/>
            <p:nvPr/>
          </p:nvSpPr>
          <p:spPr>
            <a:xfrm rot="5400000">
              <a:off x="5698728" y="2127866"/>
              <a:ext cx="451373" cy="612196"/>
            </a:xfrm>
            <a:prstGeom prst="rect">
              <a:avLst/>
            </a:prstGeom>
            <a:solidFill>
              <a:srgbClr val="F6F7F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7" name="Rechteck 36">
              <a:extLst>
                <a:ext uri="{FF2B5EF4-FFF2-40B4-BE49-F238E27FC236}">
                  <a16:creationId xmlns:a16="http://schemas.microsoft.com/office/drawing/2014/main" id="{CD1CE562-7DE0-E9D2-91F0-BA8BD6D5BA23}"/>
                </a:ext>
              </a:extLst>
            </p:cNvPr>
            <p:cNvSpPr/>
            <p:nvPr/>
          </p:nvSpPr>
          <p:spPr>
            <a:xfrm rot="5400000">
              <a:off x="4602114" y="319865"/>
              <a:ext cx="440046" cy="1056912"/>
            </a:xfrm>
            <a:prstGeom prst="rect">
              <a:avLst/>
            </a:prstGeom>
            <a:solidFill>
              <a:srgbClr val="F6F7F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" name="Rechteck 37">
              <a:extLst>
                <a:ext uri="{FF2B5EF4-FFF2-40B4-BE49-F238E27FC236}">
                  <a16:creationId xmlns:a16="http://schemas.microsoft.com/office/drawing/2014/main" id="{450E06C1-605D-1B6F-C3E8-3F92228D2FB8}"/>
                </a:ext>
              </a:extLst>
            </p:cNvPr>
            <p:cNvSpPr/>
            <p:nvPr/>
          </p:nvSpPr>
          <p:spPr>
            <a:xfrm rot="5400000">
              <a:off x="7223584" y="565529"/>
              <a:ext cx="440046" cy="565586"/>
            </a:xfrm>
            <a:prstGeom prst="rect">
              <a:avLst/>
            </a:prstGeom>
            <a:solidFill>
              <a:srgbClr val="F6F7F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Rechteck 38">
              <a:extLst>
                <a:ext uri="{FF2B5EF4-FFF2-40B4-BE49-F238E27FC236}">
                  <a16:creationId xmlns:a16="http://schemas.microsoft.com/office/drawing/2014/main" id="{CAD32A2D-28D9-F3BA-5AFF-C13307E14F23}"/>
                </a:ext>
              </a:extLst>
            </p:cNvPr>
            <p:cNvSpPr/>
            <p:nvPr/>
          </p:nvSpPr>
          <p:spPr>
            <a:xfrm rot="5400000">
              <a:off x="2240387" y="565528"/>
              <a:ext cx="440046" cy="565586"/>
            </a:xfrm>
            <a:prstGeom prst="rect">
              <a:avLst/>
            </a:prstGeom>
            <a:solidFill>
              <a:srgbClr val="F6F7F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" name="Rechteck 39">
              <a:extLst>
                <a:ext uri="{FF2B5EF4-FFF2-40B4-BE49-F238E27FC236}">
                  <a16:creationId xmlns:a16="http://schemas.microsoft.com/office/drawing/2014/main" id="{F1BFBA9D-28B2-FC81-F6A0-D4A3658BECC9}"/>
                </a:ext>
              </a:extLst>
            </p:cNvPr>
            <p:cNvSpPr/>
            <p:nvPr/>
          </p:nvSpPr>
          <p:spPr>
            <a:xfrm rot="5400000">
              <a:off x="4823810" y="-1441458"/>
              <a:ext cx="391435" cy="4545622"/>
            </a:xfrm>
            <a:prstGeom prst="rect">
              <a:avLst/>
            </a:prstGeom>
            <a:solidFill>
              <a:srgbClr val="F6F7F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" name="Rechteck 40">
              <a:extLst>
                <a:ext uri="{FF2B5EF4-FFF2-40B4-BE49-F238E27FC236}">
                  <a16:creationId xmlns:a16="http://schemas.microsoft.com/office/drawing/2014/main" id="{FAE43CDE-CEBE-AB8C-43D9-8685BD880902}"/>
                </a:ext>
              </a:extLst>
            </p:cNvPr>
            <p:cNvSpPr/>
            <p:nvPr/>
          </p:nvSpPr>
          <p:spPr>
            <a:xfrm>
              <a:off x="2663734" y="3651936"/>
              <a:ext cx="219210" cy="2048515"/>
            </a:xfrm>
            <a:prstGeom prst="rect">
              <a:avLst/>
            </a:prstGeom>
            <a:solidFill>
              <a:srgbClr val="F4F5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Textfeld 41">
              <a:extLst>
                <a:ext uri="{FF2B5EF4-FFF2-40B4-BE49-F238E27FC236}">
                  <a16:creationId xmlns:a16="http://schemas.microsoft.com/office/drawing/2014/main" id="{44FEA103-4C81-5A10-94D3-E3F4FB3254DF}"/>
                </a:ext>
              </a:extLst>
            </p:cNvPr>
            <p:cNvSpPr txBox="1"/>
            <p:nvPr/>
          </p:nvSpPr>
          <p:spPr>
            <a:xfrm>
              <a:off x="2743203" y="733957"/>
              <a:ext cx="45456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Referenzelektrode			Messelektrode</a:t>
              </a:r>
            </a:p>
          </p:txBody>
        </p:sp>
        <p:sp>
          <p:nvSpPr>
            <p:cNvPr id="43" name="Textfeld 42">
              <a:extLst>
                <a:ext uri="{FF2B5EF4-FFF2-40B4-BE49-F238E27FC236}">
                  <a16:creationId xmlns:a16="http://schemas.microsoft.com/office/drawing/2014/main" id="{1BF04EDA-8E05-B0AD-F6AF-73C1FFE708E8}"/>
                </a:ext>
              </a:extLst>
            </p:cNvPr>
            <p:cNvSpPr txBox="1"/>
            <p:nvPr/>
          </p:nvSpPr>
          <p:spPr>
            <a:xfrm>
              <a:off x="4128483" y="1648732"/>
              <a:ext cx="18536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/>
                <a:t>Gelschicht</a:t>
              </a:r>
            </a:p>
            <a:p>
              <a:pPr algn="ctr"/>
              <a:r>
                <a:rPr lang="de-DE" dirty="0"/>
                <a:t>außen 	innen</a:t>
              </a:r>
            </a:p>
          </p:txBody>
        </p:sp>
        <p:sp>
          <p:nvSpPr>
            <p:cNvPr id="44" name="Rechteck 43">
              <a:extLst>
                <a:ext uri="{FF2B5EF4-FFF2-40B4-BE49-F238E27FC236}">
                  <a16:creationId xmlns:a16="http://schemas.microsoft.com/office/drawing/2014/main" id="{22573D16-FF18-4EFA-BBC5-63051B84583C}"/>
                </a:ext>
              </a:extLst>
            </p:cNvPr>
            <p:cNvSpPr/>
            <p:nvPr/>
          </p:nvSpPr>
          <p:spPr>
            <a:xfrm rot="5400000">
              <a:off x="3122716" y="2165670"/>
              <a:ext cx="323480" cy="2216789"/>
            </a:xfrm>
            <a:prstGeom prst="rect">
              <a:avLst/>
            </a:prstGeom>
            <a:solidFill>
              <a:srgbClr val="F4F5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Textfeld 44">
              <a:extLst>
                <a:ext uri="{FF2B5EF4-FFF2-40B4-BE49-F238E27FC236}">
                  <a16:creationId xmlns:a16="http://schemas.microsoft.com/office/drawing/2014/main" id="{A8777557-EB0F-A370-A78F-93A213752B86}"/>
                </a:ext>
              </a:extLst>
            </p:cNvPr>
            <p:cNvSpPr txBox="1"/>
            <p:nvPr/>
          </p:nvSpPr>
          <p:spPr>
            <a:xfrm>
              <a:off x="2653692" y="3078755"/>
              <a:ext cx="17372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/>
                <a:t>Analysenlösung</a:t>
              </a:r>
            </a:p>
          </p:txBody>
        </p:sp>
        <p:sp>
          <p:nvSpPr>
            <p:cNvPr id="46" name="Rechteck 45">
              <a:extLst>
                <a:ext uri="{FF2B5EF4-FFF2-40B4-BE49-F238E27FC236}">
                  <a16:creationId xmlns:a16="http://schemas.microsoft.com/office/drawing/2014/main" id="{0306FA0A-39C1-1C7B-E305-B3E41FFE118F}"/>
                </a:ext>
              </a:extLst>
            </p:cNvPr>
            <p:cNvSpPr/>
            <p:nvPr/>
          </p:nvSpPr>
          <p:spPr>
            <a:xfrm>
              <a:off x="2186866" y="2495759"/>
              <a:ext cx="314441" cy="1076409"/>
            </a:xfrm>
            <a:prstGeom prst="rect">
              <a:avLst/>
            </a:prstGeom>
            <a:solidFill>
              <a:srgbClr val="F4F5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7" name="Rechteck 46">
              <a:extLst>
                <a:ext uri="{FF2B5EF4-FFF2-40B4-BE49-F238E27FC236}">
                  <a16:creationId xmlns:a16="http://schemas.microsoft.com/office/drawing/2014/main" id="{5A4C08A9-A6E6-7E86-D5B7-335BE85589BC}"/>
                </a:ext>
              </a:extLst>
            </p:cNvPr>
            <p:cNvSpPr/>
            <p:nvPr/>
          </p:nvSpPr>
          <p:spPr>
            <a:xfrm rot="5400000">
              <a:off x="6477292" y="2187585"/>
              <a:ext cx="323480" cy="2160204"/>
            </a:xfrm>
            <a:prstGeom prst="rect">
              <a:avLst/>
            </a:prstGeom>
            <a:solidFill>
              <a:srgbClr val="F4F5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Textfeld 47">
              <a:extLst>
                <a:ext uri="{FF2B5EF4-FFF2-40B4-BE49-F238E27FC236}">
                  <a16:creationId xmlns:a16="http://schemas.microsoft.com/office/drawing/2014/main" id="{3BBE8B05-909D-524E-7430-403CBF8612D1}"/>
                </a:ext>
              </a:extLst>
            </p:cNvPr>
            <p:cNvSpPr txBox="1"/>
            <p:nvPr/>
          </p:nvSpPr>
          <p:spPr>
            <a:xfrm>
              <a:off x="5379971" y="3050522"/>
              <a:ext cx="17372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/>
                <a:t>Pufferlösung</a:t>
              </a:r>
            </a:p>
          </p:txBody>
        </p:sp>
        <p:sp>
          <p:nvSpPr>
            <p:cNvPr id="49" name="Rechteck 48">
              <a:extLst>
                <a:ext uri="{FF2B5EF4-FFF2-40B4-BE49-F238E27FC236}">
                  <a16:creationId xmlns:a16="http://schemas.microsoft.com/office/drawing/2014/main" id="{4753915A-A6D1-829F-45F1-58DB10FB1BF9}"/>
                </a:ext>
              </a:extLst>
            </p:cNvPr>
            <p:cNvSpPr/>
            <p:nvPr/>
          </p:nvSpPr>
          <p:spPr>
            <a:xfrm>
              <a:off x="7489696" y="2716153"/>
              <a:ext cx="230320" cy="867968"/>
            </a:xfrm>
            <a:prstGeom prst="rect">
              <a:avLst/>
            </a:prstGeom>
            <a:solidFill>
              <a:srgbClr val="F4F5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58" name="Textfeld 57">
            <a:extLst>
              <a:ext uri="{FF2B5EF4-FFF2-40B4-BE49-F238E27FC236}">
                <a16:creationId xmlns:a16="http://schemas.microsoft.com/office/drawing/2014/main" id="{6E3EC13E-578C-B69C-31AB-8C1DECCB2F10}"/>
              </a:ext>
            </a:extLst>
          </p:cNvPr>
          <p:cNvSpPr txBox="1"/>
          <p:nvPr/>
        </p:nvSpPr>
        <p:spPr>
          <a:xfrm>
            <a:off x="274140" y="190163"/>
            <a:ext cx="88698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de-DE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Abb. 5: Schematischer Potentialverlauf an der Glaselektrode aus Jander et al. 1995, S. 428</a:t>
            </a:r>
          </a:p>
        </p:txBody>
      </p:sp>
    </p:spTree>
    <p:extLst>
      <p:ext uri="{BB962C8B-B14F-4D97-AF65-F5344CB8AC3E}">
        <p14:creationId xmlns:p14="http://schemas.microsoft.com/office/powerpoint/2010/main" val="3404646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211</Words>
  <Application>Microsoft Office PowerPoint</Application>
  <PresentationFormat>Bildschirmpräsentation (4:3)</PresentationFormat>
  <Paragraphs>113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Pesendorfer, Jana</dc:creator>
  <cp:lastModifiedBy>Pesendorfer, Jana</cp:lastModifiedBy>
  <cp:revision>1</cp:revision>
  <dcterms:created xsi:type="dcterms:W3CDTF">2023-12-18T10:53:13Z</dcterms:created>
  <dcterms:modified xsi:type="dcterms:W3CDTF">2023-12-20T13:30:02Z</dcterms:modified>
</cp:coreProperties>
</file>