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78" r:id="rId3"/>
    <p:sldId id="263" r:id="rId4"/>
    <p:sldId id="280" r:id="rId5"/>
    <p:sldId id="268" r:id="rId6"/>
    <p:sldId id="270" r:id="rId7"/>
    <p:sldId id="281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1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20C73-2365-4A65-85EC-07EB3BCCF9BF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65C78-B237-4D08-8176-2F07B351195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1939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AE86A-1106-41DB-B2FA-78CD04854C43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9181A-D0D8-4C50-BFEE-A8646CBCF11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3509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94200-6667-41D6-96F5-F54348D32682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D708B-D8D3-449D-8A66-72EDE20A555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4194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77CC7-9C65-4CDC-BFB9-30FB0D792220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3D538-BCC6-40E3-8377-EA0CA65C48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4388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BD957-9759-4FAE-A849-6D28A84397EE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F6B5A-1FF5-497B-ACCA-B1576D9A9C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7244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83F12-CA6D-4217-8CD5-7ECE51E478EF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DCF9A-0BF4-44CE-82CC-CCB4C8A10F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7381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B4D4C-8EAF-4B32-BF99-33008D662419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8D206-F4E3-48FE-9C5A-1CF671F05FB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4312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b="1"/>
            </a:lvl1pPr>
          </a:lstStyle>
          <a:p>
            <a:r>
              <a:rPr lang="de-DE" dirty="0" smtClean="0"/>
              <a:t>Titelmasterformat durch </a:t>
            </a:r>
            <a:r>
              <a:rPr lang="de-DE" dirty="0" err="1" smtClean="0"/>
              <a:t>Klic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BEF25-4FB9-48C5-9364-A0B0A758C03F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B76F4-5488-4923-B8CA-94946A31C41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5611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50EB5-7C1F-4550-AF8E-F34F335818C4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E1822-AD54-44BC-BE35-61E60B57D1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3965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47A51-13C8-4914-982F-1BA932F14712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021FE-1293-47C7-9F20-A76C2D67CF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5373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ADD8C-7F94-438D-B2DE-00BA3F6B9834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6E47-D3C7-4D4C-AB62-3680593795E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1597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522C28-FA70-415C-8F32-7B035F8C6BB9}" type="datetimeFigureOut">
              <a:rPr lang="de-DE"/>
              <a:pPr>
                <a:defRPr/>
              </a:pPr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BDBB4D-3D46-44F3-BC56-92BF667116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/>
              <a:t>Grenzflächen und Oberflächenaktivität</a:t>
            </a:r>
            <a:endParaRPr lang="de-DE" sz="4000" dirty="0"/>
          </a:p>
        </p:txBody>
      </p:sp>
      <p:grpSp>
        <p:nvGrpSpPr>
          <p:cNvPr id="3" name="Gruppieren 94"/>
          <p:cNvGrpSpPr>
            <a:grpSpLocks/>
          </p:cNvGrpSpPr>
          <p:nvPr/>
        </p:nvGrpSpPr>
        <p:grpSpPr bwMode="auto">
          <a:xfrm>
            <a:off x="1116013" y="2564531"/>
            <a:ext cx="6985000" cy="3960813"/>
            <a:chOff x="1331640" y="2276872"/>
            <a:chExt cx="6984776" cy="3960440"/>
          </a:xfrm>
        </p:grpSpPr>
        <p:sp>
          <p:nvSpPr>
            <p:cNvPr id="4" name="Rechteck 3"/>
            <p:cNvSpPr/>
            <p:nvPr/>
          </p:nvSpPr>
          <p:spPr>
            <a:xfrm>
              <a:off x="1331640" y="2637201"/>
              <a:ext cx="6984776" cy="360011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/>
            </a:p>
          </p:txBody>
        </p:sp>
        <p:cxnSp>
          <p:nvCxnSpPr>
            <p:cNvPr id="5" name="Gerade Verbindung 4"/>
            <p:cNvCxnSpPr/>
            <p:nvPr/>
          </p:nvCxnSpPr>
          <p:spPr>
            <a:xfrm>
              <a:off x="8316416" y="2276872"/>
              <a:ext cx="0" cy="39604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5"/>
            <p:cNvCxnSpPr/>
            <p:nvPr/>
          </p:nvCxnSpPr>
          <p:spPr>
            <a:xfrm>
              <a:off x="1331640" y="2276872"/>
              <a:ext cx="0" cy="39604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6"/>
            <p:cNvCxnSpPr/>
            <p:nvPr/>
          </p:nvCxnSpPr>
          <p:spPr>
            <a:xfrm flipH="1">
              <a:off x="1331640" y="6237312"/>
              <a:ext cx="698477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46"/>
          <p:cNvGrpSpPr/>
          <p:nvPr/>
        </p:nvGrpSpPr>
        <p:grpSpPr>
          <a:xfrm>
            <a:off x="1258888" y="2448371"/>
            <a:ext cx="6626225" cy="836613"/>
            <a:chOff x="1258888" y="2447925"/>
            <a:chExt cx="6626225" cy="836613"/>
          </a:xfrm>
        </p:grpSpPr>
        <p:grpSp>
          <p:nvGrpSpPr>
            <p:cNvPr id="8" name="Gruppieren 44"/>
            <p:cNvGrpSpPr>
              <a:grpSpLocks/>
            </p:cNvGrpSpPr>
            <p:nvPr/>
          </p:nvGrpSpPr>
          <p:grpSpPr bwMode="auto">
            <a:xfrm>
              <a:off x="1258888" y="2447925"/>
              <a:ext cx="360362" cy="836613"/>
              <a:chOff x="2915816" y="1440000"/>
              <a:chExt cx="360000" cy="836832"/>
            </a:xfrm>
          </p:grpSpPr>
          <p:cxnSp>
            <p:nvCxnSpPr>
              <p:cNvPr id="9" name="Gerade Verbindung 8"/>
              <p:cNvCxnSpPr/>
              <p:nvPr/>
            </p:nvCxnSpPr>
            <p:spPr>
              <a:xfrm rot="16200000" flipV="1">
                <a:off x="2833822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Ellipse 9"/>
              <p:cNvSpPr/>
              <p:nvPr/>
            </p:nvSpPr>
            <p:spPr>
              <a:xfrm rot="16200000" flipV="1">
                <a:off x="2915587" y="1916604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11" name="Gruppieren 45"/>
            <p:cNvGrpSpPr>
              <a:grpSpLocks/>
            </p:cNvGrpSpPr>
            <p:nvPr/>
          </p:nvGrpSpPr>
          <p:grpSpPr bwMode="auto">
            <a:xfrm>
              <a:off x="1781175" y="2447925"/>
              <a:ext cx="360363" cy="836613"/>
              <a:chOff x="2915816" y="1440000"/>
              <a:chExt cx="360000" cy="836832"/>
            </a:xfrm>
          </p:grpSpPr>
          <p:cxnSp>
            <p:nvCxnSpPr>
              <p:cNvPr id="12" name="Gerade Verbindung 11"/>
              <p:cNvCxnSpPr/>
              <p:nvPr/>
            </p:nvCxnSpPr>
            <p:spPr>
              <a:xfrm rot="16200000" flipV="1">
                <a:off x="2833823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Ellipse 12"/>
              <p:cNvSpPr/>
              <p:nvPr/>
            </p:nvSpPr>
            <p:spPr>
              <a:xfrm rot="16200000" flipV="1">
                <a:off x="2915587" y="1916603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14" name="Gruppieren 48"/>
            <p:cNvGrpSpPr>
              <a:grpSpLocks/>
            </p:cNvGrpSpPr>
            <p:nvPr/>
          </p:nvGrpSpPr>
          <p:grpSpPr bwMode="auto">
            <a:xfrm>
              <a:off x="2303463" y="2447925"/>
              <a:ext cx="360362" cy="836613"/>
              <a:chOff x="2915816" y="1440000"/>
              <a:chExt cx="360000" cy="836832"/>
            </a:xfrm>
          </p:grpSpPr>
          <p:cxnSp>
            <p:nvCxnSpPr>
              <p:cNvPr id="15" name="Gerade Verbindung 14"/>
              <p:cNvCxnSpPr/>
              <p:nvPr/>
            </p:nvCxnSpPr>
            <p:spPr>
              <a:xfrm rot="16200000" flipV="1">
                <a:off x="2833822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Ellipse 15"/>
              <p:cNvSpPr/>
              <p:nvPr/>
            </p:nvSpPr>
            <p:spPr>
              <a:xfrm rot="16200000" flipV="1">
                <a:off x="2915587" y="1916604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17" name="Gruppieren 51"/>
            <p:cNvGrpSpPr>
              <a:grpSpLocks/>
            </p:cNvGrpSpPr>
            <p:nvPr/>
          </p:nvGrpSpPr>
          <p:grpSpPr bwMode="auto">
            <a:xfrm>
              <a:off x="2825750" y="2447925"/>
              <a:ext cx="360363" cy="836613"/>
              <a:chOff x="2915816" y="1440000"/>
              <a:chExt cx="360000" cy="836832"/>
            </a:xfrm>
          </p:grpSpPr>
          <p:cxnSp>
            <p:nvCxnSpPr>
              <p:cNvPr id="18" name="Gerade Verbindung 17"/>
              <p:cNvCxnSpPr/>
              <p:nvPr/>
            </p:nvCxnSpPr>
            <p:spPr>
              <a:xfrm rot="16200000" flipV="1">
                <a:off x="2833823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Ellipse 18"/>
              <p:cNvSpPr/>
              <p:nvPr/>
            </p:nvSpPr>
            <p:spPr>
              <a:xfrm rot="16200000" flipV="1">
                <a:off x="2915587" y="1916603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20" name="Gruppieren 54"/>
            <p:cNvGrpSpPr>
              <a:grpSpLocks/>
            </p:cNvGrpSpPr>
            <p:nvPr/>
          </p:nvGrpSpPr>
          <p:grpSpPr bwMode="auto">
            <a:xfrm>
              <a:off x="3348038" y="2447925"/>
              <a:ext cx="360362" cy="836613"/>
              <a:chOff x="2915816" y="1440000"/>
              <a:chExt cx="360000" cy="836832"/>
            </a:xfrm>
          </p:grpSpPr>
          <p:cxnSp>
            <p:nvCxnSpPr>
              <p:cNvPr id="21" name="Gerade Verbindung 20"/>
              <p:cNvCxnSpPr/>
              <p:nvPr/>
            </p:nvCxnSpPr>
            <p:spPr>
              <a:xfrm rot="16200000" flipV="1">
                <a:off x="2833822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Ellipse 21"/>
              <p:cNvSpPr/>
              <p:nvPr/>
            </p:nvSpPr>
            <p:spPr>
              <a:xfrm rot="16200000" flipV="1">
                <a:off x="2915587" y="1916604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23" name="Gruppieren 57"/>
            <p:cNvGrpSpPr>
              <a:grpSpLocks/>
            </p:cNvGrpSpPr>
            <p:nvPr/>
          </p:nvGrpSpPr>
          <p:grpSpPr bwMode="auto">
            <a:xfrm>
              <a:off x="3870325" y="2447925"/>
              <a:ext cx="360363" cy="836613"/>
              <a:chOff x="2915816" y="1440000"/>
              <a:chExt cx="360000" cy="836832"/>
            </a:xfrm>
          </p:grpSpPr>
          <p:cxnSp>
            <p:nvCxnSpPr>
              <p:cNvPr id="24" name="Gerade Verbindung 23"/>
              <p:cNvCxnSpPr/>
              <p:nvPr/>
            </p:nvCxnSpPr>
            <p:spPr>
              <a:xfrm rot="16200000" flipV="1">
                <a:off x="2833823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Ellipse 24"/>
              <p:cNvSpPr/>
              <p:nvPr/>
            </p:nvSpPr>
            <p:spPr>
              <a:xfrm rot="16200000" flipV="1">
                <a:off x="2915587" y="1916603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26" name="Gruppieren 78"/>
            <p:cNvGrpSpPr>
              <a:grpSpLocks/>
            </p:cNvGrpSpPr>
            <p:nvPr/>
          </p:nvGrpSpPr>
          <p:grpSpPr bwMode="auto">
            <a:xfrm>
              <a:off x="7002463" y="2447925"/>
              <a:ext cx="360362" cy="836613"/>
              <a:chOff x="2915816" y="1440000"/>
              <a:chExt cx="360000" cy="836832"/>
            </a:xfrm>
          </p:grpSpPr>
          <p:cxnSp>
            <p:nvCxnSpPr>
              <p:cNvPr id="27" name="Gerade Verbindung 26"/>
              <p:cNvCxnSpPr/>
              <p:nvPr/>
            </p:nvCxnSpPr>
            <p:spPr>
              <a:xfrm rot="16200000" flipV="1">
                <a:off x="2833822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Ellipse 27"/>
              <p:cNvSpPr/>
              <p:nvPr/>
            </p:nvSpPr>
            <p:spPr>
              <a:xfrm rot="16200000" flipV="1">
                <a:off x="2915587" y="1916604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29" name="Gruppieren 123"/>
            <p:cNvGrpSpPr>
              <a:grpSpLocks/>
            </p:cNvGrpSpPr>
            <p:nvPr/>
          </p:nvGrpSpPr>
          <p:grpSpPr bwMode="auto">
            <a:xfrm>
              <a:off x="6480175" y="2447925"/>
              <a:ext cx="360363" cy="836613"/>
              <a:chOff x="2915816" y="1440000"/>
              <a:chExt cx="360000" cy="836832"/>
            </a:xfrm>
          </p:grpSpPr>
          <p:cxnSp>
            <p:nvCxnSpPr>
              <p:cNvPr id="30" name="Gerade Verbindung 29"/>
              <p:cNvCxnSpPr/>
              <p:nvPr/>
            </p:nvCxnSpPr>
            <p:spPr>
              <a:xfrm rot="16200000" flipV="1">
                <a:off x="2833823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Ellipse 30"/>
              <p:cNvSpPr/>
              <p:nvPr/>
            </p:nvSpPr>
            <p:spPr>
              <a:xfrm rot="16200000" flipV="1">
                <a:off x="2915587" y="1916603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32" name="Gruppieren 87"/>
            <p:cNvGrpSpPr>
              <a:grpSpLocks/>
            </p:cNvGrpSpPr>
            <p:nvPr/>
          </p:nvGrpSpPr>
          <p:grpSpPr bwMode="auto">
            <a:xfrm>
              <a:off x="4392613" y="2447925"/>
              <a:ext cx="358775" cy="836613"/>
              <a:chOff x="2915816" y="1440000"/>
              <a:chExt cx="360000" cy="836832"/>
            </a:xfrm>
          </p:grpSpPr>
          <p:cxnSp>
            <p:nvCxnSpPr>
              <p:cNvPr id="33" name="Gerade Verbindung 32"/>
              <p:cNvCxnSpPr/>
              <p:nvPr/>
            </p:nvCxnSpPr>
            <p:spPr>
              <a:xfrm rot="16200000" flipV="1">
                <a:off x="2832981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Ellipse 33"/>
              <p:cNvSpPr/>
              <p:nvPr/>
            </p:nvSpPr>
            <p:spPr>
              <a:xfrm rot="16200000" flipV="1">
                <a:off x="2915587" y="1916603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35" name="Gruppieren 96"/>
            <p:cNvGrpSpPr>
              <a:grpSpLocks/>
            </p:cNvGrpSpPr>
            <p:nvPr/>
          </p:nvGrpSpPr>
          <p:grpSpPr bwMode="auto">
            <a:xfrm>
              <a:off x="4913313" y="2447925"/>
              <a:ext cx="360362" cy="836613"/>
              <a:chOff x="2915816" y="1440000"/>
              <a:chExt cx="360000" cy="836832"/>
            </a:xfrm>
          </p:grpSpPr>
          <p:cxnSp>
            <p:nvCxnSpPr>
              <p:cNvPr id="36" name="Gerade Verbindung 35"/>
              <p:cNvCxnSpPr/>
              <p:nvPr/>
            </p:nvCxnSpPr>
            <p:spPr>
              <a:xfrm rot="16200000" flipV="1">
                <a:off x="2833822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Ellipse 36"/>
              <p:cNvSpPr/>
              <p:nvPr/>
            </p:nvSpPr>
            <p:spPr>
              <a:xfrm rot="16200000" flipV="1">
                <a:off x="2915587" y="1916604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38" name="Gruppieren 105"/>
            <p:cNvGrpSpPr>
              <a:grpSpLocks/>
            </p:cNvGrpSpPr>
            <p:nvPr/>
          </p:nvGrpSpPr>
          <p:grpSpPr bwMode="auto">
            <a:xfrm>
              <a:off x="5435600" y="2447925"/>
              <a:ext cx="360363" cy="836613"/>
              <a:chOff x="2915816" y="1440000"/>
              <a:chExt cx="360000" cy="836832"/>
            </a:xfrm>
          </p:grpSpPr>
          <p:cxnSp>
            <p:nvCxnSpPr>
              <p:cNvPr id="39" name="Gerade Verbindung 38"/>
              <p:cNvCxnSpPr/>
              <p:nvPr/>
            </p:nvCxnSpPr>
            <p:spPr>
              <a:xfrm rot="16200000" flipV="1">
                <a:off x="2833823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Ellipse 39"/>
              <p:cNvSpPr/>
              <p:nvPr/>
            </p:nvSpPr>
            <p:spPr>
              <a:xfrm rot="16200000" flipV="1">
                <a:off x="2915587" y="1916603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41" name="Gruppieren 114"/>
            <p:cNvGrpSpPr>
              <a:grpSpLocks/>
            </p:cNvGrpSpPr>
            <p:nvPr/>
          </p:nvGrpSpPr>
          <p:grpSpPr bwMode="auto">
            <a:xfrm>
              <a:off x="5957888" y="2447925"/>
              <a:ext cx="360362" cy="836613"/>
              <a:chOff x="2915816" y="1440000"/>
              <a:chExt cx="360000" cy="836832"/>
            </a:xfrm>
          </p:grpSpPr>
          <p:cxnSp>
            <p:nvCxnSpPr>
              <p:cNvPr id="42" name="Gerade Verbindung 41"/>
              <p:cNvCxnSpPr/>
              <p:nvPr/>
            </p:nvCxnSpPr>
            <p:spPr>
              <a:xfrm rot="16200000" flipV="1">
                <a:off x="2833822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Ellipse 42"/>
              <p:cNvSpPr/>
              <p:nvPr/>
            </p:nvSpPr>
            <p:spPr>
              <a:xfrm rot="16200000" flipV="1">
                <a:off x="2915587" y="1916604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44" name="Gruppieren 208"/>
            <p:cNvGrpSpPr>
              <a:grpSpLocks/>
            </p:cNvGrpSpPr>
            <p:nvPr/>
          </p:nvGrpSpPr>
          <p:grpSpPr bwMode="auto">
            <a:xfrm>
              <a:off x="7524750" y="2447925"/>
              <a:ext cx="360363" cy="836613"/>
              <a:chOff x="2915816" y="1440000"/>
              <a:chExt cx="360000" cy="836832"/>
            </a:xfrm>
          </p:grpSpPr>
          <p:cxnSp>
            <p:nvCxnSpPr>
              <p:cNvPr id="45" name="Gerade Verbindung 44"/>
              <p:cNvCxnSpPr/>
              <p:nvPr/>
            </p:nvCxnSpPr>
            <p:spPr>
              <a:xfrm rot="16200000" flipV="1">
                <a:off x="2833823" y="1691685"/>
                <a:ext cx="503370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Ellipse 45"/>
              <p:cNvSpPr/>
              <p:nvPr/>
            </p:nvSpPr>
            <p:spPr>
              <a:xfrm rot="16200000" flipV="1">
                <a:off x="2915587" y="1916603"/>
                <a:ext cx="360457" cy="360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</p:grpSp>
      <p:sp>
        <p:nvSpPr>
          <p:cNvPr id="51" name="Ellipse 50"/>
          <p:cNvSpPr/>
          <p:nvPr/>
        </p:nvSpPr>
        <p:spPr bwMode="auto">
          <a:xfrm>
            <a:off x="4994156" y="4303753"/>
            <a:ext cx="1439863" cy="14398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grpSp>
        <p:nvGrpSpPr>
          <p:cNvPr id="76" name="Gruppieren 75"/>
          <p:cNvGrpSpPr/>
          <p:nvPr/>
        </p:nvGrpSpPr>
        <p:grpSpPr>
          <a:xfrm>
            <a:off x="4644008" y="3932967"/>
            <a:ext cx="2133779" cy="2159858"/>
            <a:chOff x="4490933" y="3932967"/>
            <a:chExt cx="2133779" cy="2159858"/>
          </a:xfrm>
        </p:grpSpPr>
        <p:grpSp>
          <p:nvGrpSpPr>
            <p:cNvPr id="52" name="Gruppieren 99"/>
            <p:cNvGrpSpPr>
              <a:grpSpLocks/>
            </p:cNvGrpSpPr>
            <p:nvPr/>
          </p:nvGrpSpPr>
          <p:grpSpPr bwMode="auto">
            <a:xfrm>
              <a:off x="5391312" y="5256141"/>
              <a:ext cx="360136" cy="836684"/>
              <a:chOff x="2915816" y="1440000"/>
              <a:chExt cx="360000" cy="836832"/>
            </a:xfrm>
          </p:grpSpPr>
          <p:cxnSp>
            <p:nvCxnSpPr>
              <p:cNvPr id="74" name="Gerade Verbindung 73"/>
              <p:cNvCxnSpPr/>
              <p:nvPr/>
            </p:nvCxnSpPr>
            <p:spPr>
              <a:xfrm rot="16200000" flipV="1">
                <a:off x="2833789" y="1691736"/>
                <a:ext cx="503326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Ellipse 74"/>
              <p:cNvSpPr/>
              <p:nvPr/>
            </p:nvSpPr>
            <p:spPr>
              <a:xfrm rot="16200000" flipV="1">
                <a:off x="2915555" y="1916505"/>
                <a:ext cx="360426" cy="360227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53" name="Gruppieren 102"/>
            <p:cNvGrpSpPr>
              <a:grpSpLocks/>
            </p:cNvGrpSpPr>
            <p:nvPr/>
          </p:nvGrpSpPr>
          <p:grpSpPr bwMode="auto">
            <a:xfrm rot="10800000">
              <a:off x="5355356" y="3932967"/>
              <a:ext cx="360136" cy="836684"/>
              <a:chOff x="2915816" y="1440000"/>
              <a:chExt cx="360000" cy="836832"/>
            </a:xfrm>
          </p:grpSpPr>
          <p:cxnSp>
            <p:nvCxnSpPr>
              <p:cNvPr id="72" name="Gerade Verbindung 71"/>
              <p:cNvCxnSpPr/>
              <p:nvPr/>
            </p:nvCxnSpPr>
            <p:spPr>
              <a:xfrm rot="16200000" flipV="1">
                <a:off x="2840000" y="1691670"/>
                <a:ext cx="492212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Ellipse 72"/>
              <p:cNvSpPr/>
              <p:nvPr/>
            </p:nvSpPr>
            <p:spPr>
              <a:xfrm rot="16200000" flipV="1">
                <a:off x="2928903" y="1917235"/>
                <a:ext cx="360426" cy="360226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54" name="Gruppieren 105"/>
            <p:cNvGrpSpPr>
              <a:grpSpLocks/>
            </p:cNvGrpSpPr>
            <p:nvPr/>
          </p:nvGrpSpPr>
          <p:grpSpPr bwMode="auto">
            <a:xfrm rot="5400000">
              <a:off x="4729539" y="4558305"/>
              <a:ext cx="359936" cy="837147"/>
              <a:chOff x="2915816" y="1440000"/>
              <a:chExt cx="360000" cy="836832"/>
            </a:xfrm>
          </p:grpSpPr>
          <p:cxnSp>
            <p:nvCxnSpPr>
              <p:cNvPr id="70" name="Gerade Verbindung 69"/>
              <p:cNvCxnSpPr/>
              <p:nvPr/>
            </p:nvCxnSpPr>
            <p:spPr>
              <a:xfrm rot="16200000" flipV="1">
                <a:off x="2821998" y="1691954"/>
                <a:ext cx="503048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Ellipse 70"/>
              <p:cNvSpPr/>
              <p:nvPr/>
            </p:nvSpPr>
            <p:spPr>
              <a:xfrm rot="16200000" flipV="1">
                <a:off x="2909286" y="1910844"/>
                <a:ext cx="360226" cy="371541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55" name="Gruppieren 108"/>
            <p:cNvGrpSpPr>
              <a:grpSpLocks/>
            </p:cNvGrpSpPr>
            <p:nvPr/>
          </p:nvGrpSpPr>
          <p:grpSpPr bwMode="auto">
            <a:xfrm rot="16200000">
              <a:off x="6026171" y="4558306"/>
              <a:ext cx="359936" cy="837147"/>
              <a:chOff x="2915816" y="1440000"/>
              <a:chExt cx="360000" cy="836832"/>
            </a:xfrm>
          </p:grpSpPr>
          <p:cxnSp>
            <p:nvCxnSpPr>
              <p:cNvPr id="68" name="Gerade Verbindung 67"/>
              <p:cNvCxnSpPr/>
              <p:nvPr/>
            </p:nvCxnSpPr>
            <p:spPr>
              <a:xfrm rot="16200000" flipV="1">
                <a:off x="2833244" y="1691984"/>
                <a:ext cx="503049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Ellipse 68"/>
              <p:cNvSpPr/>
              <p:nvPr/>
            </p:nvSpPr>
            <p:spPr>
              <a:xfrm rot="16200000" flipV="1">
                <a:off x="2915769" y="1910873"/>
                <a:ext cx="360227" cy="371541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56" name="Gruppieren 111"/>
            <p:cNvGrpSpPr>
              <a:grpSpLocks/>
            </p:cNvGrpSpPr>
            <p:nvPr/>
          </p:nvGrpSpPr>
          <p:grpSpPr bwMode="auto">
            <a:xfrm rot="2700000">
              <a:off x="4905205" y="5057504"/>
              <a:ext cx="359936" cy="837147"/>
              <a:chOff x="2915816" y="1440000"/>
              <a:chExt cx="360000" cy="836832"/>
            </a:xfrm>
          </p:grpSpPr>
          <p:cxnSp>
            <p:nvCxnSpPr>
              <p:cNvPr id="66" name="Gerade Verbindung 65"/>
              <p:cNvCxnSpPr/>
              <p:nvPr/>
            </p:nvCxnSpPr>
            <p:spPr>
              <a:xfrm rot="16200000" flipV="1">
                <a:off x="2827628" y="1681416"/>
                <a:ext cx="499874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Ellipse 66"/>
              <p:cNvSpPr/>
              <p:nvPr/>
            </p:nvSpPr>
            <p:spPr>
              <a:xfrm rot="16200000" flipV="1">
                <a:off x="2909472" y="1907598"/>
                <a:ext cx="358640" cy="366777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57" name="Gruppieren 114"/>
            <p:cNvGrpSpPr>
              <a:grpSpLocks/>
            </p:cNvGrpSpPr>
            <p:nvPr/>
          </p:nvGrpSpPr>
          <p:grpSpPr bwMode="auto">
            <a:xfrm rot="8100000">
              <a:off x="4923112" y="4139898"/>
              <a:ext cx="360136" cy="836684"/>
              <a:chOff x="2915816" y="1440000"/>
              <a:chExt cx="360000" cy="836832"/>
            </a:xfrm>
          </p:grpSpPr>
          <p:cxnSp>
            <p:nvCxnSpPr>
              <p:cNvPr id="64" name="Gerade Verbindung 63"/>
              <p:cNvCxnSpPr/>
              <p:nvPr/>
            </p:nvCxnSpPr>
            <p:spPr>
              <a:xfrm rot="16200000" flipV="1">
                <a:off x="2819399" y="1702843"/>
                <a:ext cx="509677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Ellipse 64"/>
              <p:cNvSpPr/>
              <p:nvPr/>
            </p:nvSpPr>
            <p:spPr>
              <a:xfrm rot="16200000" flipV="1">
                <a:off x="2904779" y="1938469"/>
                <a:ext cx="363602" cy="361813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58" name="Gruppieren 117"/>
            <p:cNvGrpSpPr>
              <a:grpSpLocks/>
            </p:cNvGrpSpPr>
            <p:nvPr/>
          </p:nvGrpSpPr>
          <p:grpSpPr bwMode="auto">
            <a:xfrm rot="18900000">
              <a:off x="5877471" y="5064935"/>
              <a:ext cx="360136" cy="836684"/>
              <a:chOff x="2915816" y="1440000"/>
              <a:chExt cx="360000" cy="836832"/>
            </a:xfrm>
          </p:grpSpPr>
          <p:cxnSp>
            <p:nvCxnSpPr>
              <p:cNvPr id="62" name="Gerade Verbindung 61"/>
              <p:cNvCxnSpPr/>
              <p:nvPr/>
            </p:nvCxnSpPr>
            <p:spPr>
              <a:xfrm rot="16200000" flipV="1">
                <a:off x="2822521" y="1681243"/>
                <a:ext cx="511265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Ellipse 62"/>
              <p:cNvSpPr/>
              <p:nvPr/>
            </p:nvSpPr>
            <p:spPr>
              <a:xfrm rot="16200000" flipV="1">
                <a:off x="2915895" y="1915418"/>
                <a:ext cx="360427" cy="360227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59" name="Gruppieren 120"/>
            <p:cNvGrpSpPr>
              <a:grpSpLocks/>
            </p:cNvGrpSpPr>
            <p:nvPr/>
          </p:nvGrpSpPr>
          <p:grpSpPr bwMode="auto">
            <a:xfrm rot="13500000">
              <a:off x="5841558" y="4114471"/>
              <a:ext cx="359936" cy="837147"/>
              <a:chOff x="2915816" y="1440000"/>
              <a:chExt cx="360000" cy="836832"/>
            </a:xfrm>
          </p:grpSpPr>
          <p:cxnSp>
            <p:nvCxnSpPr>
              <p:cNvPr id="60" name="Gerade Verbindung 59"/>
              <p:cNvCxnSpPr/>
              <p:nvPr/>
            </p:nvCxnSpPr>
            <p:spPr>
              <a:xfrm rot="16200000" flipV="1">
                <a:off x="2833778" y="1689958"/>
                <a:ext cx="506221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Ellipse 60"/>
              <p:cNvSpPr/>
              <p:nvPr/>
            </p:nvSpPr>
            <p:spPr>
              <a:xfrm rot="16200000" flipV="1">
                <a:off x="2923713" y="1911556"/>
                <a:ext cx="363401" cy="363602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</p:grpSp>
      <p:sp>
        <p:nvSpPr>
          <p:cNvPr id="77" name="Textfeld 76"/>
          <p:cNvSpPr txBox="1">
            <a:spLocks noChangeArrowheads="1"/>
          </p:cNvSpPr>
          <p:nvPr/>
        </p:nvSpPr>
        <p:spPr bwMode="auto">
          <a:xfrm>
            <a:off x="3132138" y="1507445"/>
            <a:ext cx="696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2400" dirty="0"/>
              <a:t>Luft</a:t>
            </a:r>
          </a:p>
        </p:txBody>
      </p:sp>
      <p:grpSp>
        <p:nvGrpSpPr>
          <p:cNvPr id="78" name="Gruppieren 95"/>
          <p:cNvGrpSpPr>
            <a:grpSpLocks/>
          </p:cNvGrpSpPr>
          <p:nvPr/>
        </p:nvGrpSpPr>
        <p:grpSpPr bwMode="auto">
          <a:xfrm>
            <a:off x="6061750" y="5129213"/>
            <a:ext cx="2085026" cy="533400"/>
            <a:chOff x="6012160" y="3573016"/>
            <a:chExt cx="2084690" cy="533673"/>
          </a:xfrm>
        </p:grpSpPr>
        <p:sp>
          <p:nvSpPr>
            <p:cNvPr id="79" name="Textfeld 76"/>
            <p:cNvSpPr txBox="1">
              <a:spLocks noChangeArrowheads="1"/>
            </p:cNvSpPr>
            <p:nvPr/>
          </p:nvSpPr>
          <p:spPr bwMode="auto">
            <a:xfrm>
              <a:off x="6610546" y="3645024"/>
              <a:ext cx="148630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sz="2400" dirty="0" err="1"/>
                <a:t>Gasblase</a:t>
              </a:r>
              <a:endParaRPr lang="de-DE" sz="2400" dirty="0"/>
            </a:p>
          </p:txBody>
        </p:sp>
        <p:cxnSp>
          <p:nvCxnSpPr>
            <p:cNvPr id="80" name="Gerade Verbindung 79"/>
            <p:cNvCxnSpPr/>
            <p:nvPr/>
          </p:nvCxnSpPr>
          <p:spPr>
            <a:xfrm>
              <a:off x="6012160" y="3573016"/>
              <a:ext cx="720609" cy="2874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feld 47"/>
          <p:cNvSpPr txBox="1"/>
          <p:nvPr/>
        </p:nvSpPr>
        <p:spPr>
          <a:xfrm>
            <a:off x="3183619" y="5905522"/>
            <a:ext cx="1216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Wasser</a:t>
            </a:r>
            <a:endParaRPr lang="de-DE" dirty="0"/>
          </a:p>
        </p:txBody>
      </p:sp>
      <p:grpSp>
        <p:nvGrpSpPr>
          <p:cNvPr id="106" name="Gruppieren 105"/>
          <p:cNvGrpSpPr/>
          <p:nvPr/>
        </p:nvGrpSpPr>
        <p:grpSpPr>
          <a:xfrm>
            <a:off x="1718628" y="3960468"/>
            <a:ext cx="1602287" cy="1457344"/>
            <a:chOff x="1718628" y="3960468"/>
            <a:chExt cx="1602287" cy="1457344"/>
          </a:xfrm>
        </p:grpSpPr>
        <p:grpSp>
          <p:nvGrpSpPr>
            <p:cNvPr id="82" name="Gruppieren 99"/>
            <p:cNvGrpSpPr>
              <a:grpSpLocks/>
            </p:cNvGrpSpPr>
            <p:nvPr/>
          </p:nvGrpSpPr>
          <p:grpSpPr bwMode="auto">
            <a:xfrm>
              <a:off x="2340354" y="4581128"/>
              <a:ext cx="360136" cy="836684"/>
              <a:chOff x="2915816" y="1440000"/>
              <a:chExt cx="360000" cy="836832"/>
            </a:xfrm>
          </p:grpSpPr>
          <p:cxnSp>
            <p:nvCxnSpPr>
              <p:cNvPr id="104" name="Gerade Verbindung 103"/>
              <p:cNvCxnSpPr/>
              <p:nvPr/>
            </p:nvCxnSpPr>
            <p:spPr>
              <a:xfrm rot="16200000" flipV="1">
                <a:off x="2833789" y="1691736"/>
                <a:ext cx="503326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Ellipse 104"/>
              <p:cNvSpPr/>
              <p:nvPr/>
            </p:nvSpPr>
            <p:spPr>
              <a:xfrm rot="16200000" flipV="1">
                <a:off x="2915555" y="1916505"/>
                <a:ext cx="360426" cy="360227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83" name="Gruppieren 102"/>
            <p:cNvGrpSpPr>
              <a:grpSpLocks/>
            </p:cNvGrpSpPr>
            <p:nvPr/>
          </p:nvGrpSpPr>
          <p:grpSpPr bwMode="auto">
            <a:xfrm rot="10800000">
              <a:off x="2304398" y="3960468"/>
              <a:ext cx="360136" cy="836684"/>
              <a:chOff x="2915816" y="1440000"/>
              <a:chExt cx="360000" cy="836832"/>
            </a:xfrm>
          </p:grpSpPr>
          <p:cxnSp>
            <p:nvCxnSpPr>
              <p:cNvPr id="102" name="Gerade Verbindung 101"/>
              <p:cNvCxnSpPr/>
              <p:nvPr/>
            </p:nvCxnSpPr>
            <p:spPr>
              <a:xfrm rot="16200000" flipV="1">
                <a:off x="2840000" y="1691670"/>
                <a:ext cx="492212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Ellipse 102"/>
              <p:cNvSpPr/>
              <p:nvPr/>
            </p:nvSpPr>
            <p:spPr>
              <a:xfrm rot="16200000" flipV="1">
                <a:off x="2928903" y="1917235"/>
                <a:ext cx="360426" cy="360226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84" name="Gruppieren 105"/>
            <p:cNvGrpSpPr>
              <a:grpSpLocks/>
            </p:cNvGrpSpPr>
            <p:nvPr/>
          </p:nvGrpSpPr>
          <p:grpSpPr bwMode="auto">
            <a:xfrm rot="5400000">
              <a:off x="1957234" y="4275996"/>
              <a:ext cx="359936" cy="837147"/>
              <a:chOff x="2915816" y="1440000"/>
              <a:chExt cx="360000" cy="836832"/>
            </a:xfrm>
          </p:grpSpPr>
          <p:cxnSp>
            <p:nvCxnSpPr>
              <p:cNvPr id="100" name="Gerade Verbindung 99"/>
              <p:cNvCxnSpPr/>
              <p:nvPr/>
            </p:nvCxnSpPr>
            <p:spPr>
              <a:xfrm rot="16200000" flipV="1">
                <a:off x="2821998" y="1691954"/>
                <a:ext cx="503048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Ellipse 100"/>
              <p:cNvSpPr/>
              <p:nvPr/>
            </p:nvSpPr>
            <p:spPr>
              <a:xfrm rot="16200000" flipV="1">
                <a:off x="2909286" y="1910844"/>
                <a:ext cx="360226" cy="371541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85" name="Gruppieren 108"/>
            <p:cNvGrpSpPr>
              <a:grpSpLocks/>
            </p:cNvGrpSpPr>
            <p:nvPr/>
          </p:nvGrpSpPr>
          <p:grpSpPr bwMode="auto">
            <a:xfrm rot="16200000">
              <a:off x="2722374" y="4275997"/>
              <a:ext cx="359936" cy="837147"/>
              <a:chOff x="2915816" y="1440000"/>
              <a:chExt cx="360000" cy="836832"/>
            </a:xfrm>
          </p:grpSpPr>
          <p:cxnSp>
            <p:nvCxnSpPr>
              <p:cNvPr id="98" name="Gerade Verbindung 97"/>
              <p:cNvCxnSpPr/>
              <p:nvPr/>
            </p:nvCxnSpPr>
            <p:spPr>
              <a:xfrm rot="16200000" flipV="1">
                <a:off x="2833244" y="1691984"/>
                <a:ext cx="503049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Ellipse 98"/>
              <p:cNvSpPr/>
              <p:nvPr/>
            </p:nvSpPr>
            <p:spPr>
              <a:xfrm rot="16200000" flipV="1">
                <a:off x="2915769" y="1910873"/>
                <a:ext cx="360227" cy="371541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86" name="Gruppieren 111"/>
            <p:cNvGrpSpPr>
              <a:grpSpLocks/>
            </p:cNvGrpSpPr>
            <p:nvPr/>
          </p:nvGrpSpPr>
          <p:grpSpPr bwMode="auto">
            <a:xfrm rot="2700000">
              <a:off x="2078961" y="4513779"/>
              <a:ext cx="359936" cy="837147"/>
              <a:chOff x="2915816" y="1440000"/>
              <a:chExt cx="360000" cy="836832"/>
            </a:xfrm>
          </p:grpSpPr>
          <p:cxnSp>
            <p:nvCxnSpPr>
              <p:cNvPr id="96" name="Gerade Verbindung 95"/>
              <p:cNvCxnSpPr/>
              <p:nvPr/>
            </p:nvCxnSpPr>
            <p:spPr>
              <a:xfrm rot="16200000" flipV="1">
                <a:off x="2827628" y="1681416"/>
                <a:ext cx="499874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Ellipse 96"/>
              <p:cNvSpPr/>
              <p:nvPr/>
            </p:nvSpPr>
            <p:spPr>
              <a:xfrm rot="16200000" flipV="1">
                <a:off x="2909472" y="1907598"/>
                <a:ext cx="358640" cy="366777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87" name="Gruppieren 114"/>
            <p:cNvGrpSpPr>
              <a:grpSpLocks/>
            </p:cNvGrpSpPr>
            <p:nvPr/>
          </p:nvGrpSpPr>
          <p:grpSpPr bwMode="auto">
            <a:xfrm rot="8100000">
              <a:off x="2078768" y="4099686"/>
              <a:ext cx="360136" cy="836684"/>
              <a:chOff x="2915816" y="1440000"/>
              <a:chExt cx="360000" cy="836832"/>
            </a:xfrm>
          </p:grpSpPr>
          <p:cxnSp>
            <p:nvCxnSpPr>
              <p:cNvPr id="94" name="Gerade Verbindung 93"/>
              <p:cNvCxnSpPr/>
              <p:nvPr/>
            </p:nvCxnSpPr>
            <p:spPr>
              <a:xfrm rot="16200000" flipV="1">
                <a:off x="2819399" y="1702843"/>
                <a:ext cx="509677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Ellipse 94"/>
              <p:cNvSpPr/>
              <p:nvPr/>
            </p:nvSpPr>
            <p:spPr>
              <a:xfrm rot="16200000" flipV="1">
                <a:off x="2904779" y="1938469"/>
                <a:ext cx="363602" cy="361813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88" name="Gruppieren 117"/>
            <p:cNvGrpSpPr>
              <a:grpSpLocks/>
            </p:cNvGrpSpPr>
            <p:nvPr/>
          </p:nvGrpSpPr>
          <p:grpSpPr bwMode="auto">
            <a:xfrm rot="18900000">
              <a:off x="2582824" y="4513918"/>
              <a:ext cx="360136" cy="836684"/>
              <a:chOff x="2915816" y="1440000"/>
              <a:chExt cx="360000" cy="836832"/>
            </a:xfrm>
          </p:grpSpPr>
          <p:cxnSp>
            <p:nvCxnSpPr>
              <p:cNvPr id="92" name="Gerade Verbindung 91"/>
              <p:cNvCxnSpPr/>
              <p:nvPr/>
            </p:nvCxnSpPr>
            <p:spPr>
              <a:xfrm rot="16200000" flipV="1">
                <a:off x="2822521" y="1681243"/>
                <a:ext cx="511265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Ellipse 92"/>
              <p:cNvSpPr/>
              <p:nvPr/>
            </p:nvSpPr>
            <p:spPr>
              <a:xfrm rot="16200000" flipV="1">
                <a:off x="2915895" y="1915418"/>
                <a:ext cx="360427" cy="360227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89" name="Gruppieren 120"/>
            <p:cNvGrpSpPr>
              <a:grpSpLocks/>
            </p:cNvGrpSpPr>
            <p:nvPr/>
          </p:nvGrpSpPr>
          <p:grpSpPr bwMode="auto">
            <a:xfrm rot="13500000">
              <a:off x="2583017" y="4009724"/>
              <a:ext cx="359936" cy="837147"/>
              <a:chOff x="2915816" y="1440000"/>
              <a:chExt cx="360000" cy="836832"/>
            </a:xfrm>
          </p:grpSpPr>
          <p:cxnSp>
            <p:nvCxnSpPr>
              <p:cNvPr id="90" name="Gerade Verbindung 89"/>
              <p:cNvCxnSpPr/>
              <p:nvPr/>
            </p:nvCxnSpPr>
            <p:spPr>
              <a:xfrm rot="16200000" flipV="1">
                <a:off x="2833778" y="1689958"/>
                <a:ext cx="506221" cy="0"/>
              </a:xfrm>
              <a:prstGeom prst="line">
                <a:avLst/>
              </a:prstGeom>
              <a:ln w="889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Ellipse 90"/>
              <p:cNvSpPr/>
              <p:nvPr/>
            </p:nvSpPr>
            <p:spPr>
              <a:xfrm rot="16200000" flipV="1">
                <a:off x="2923713" y="1911556"/>
                <a:ext cx="363401" cy="363602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89061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Aufsteigen einer </a:t>
            </a:r>
            <a:r>
              <a:rPr lang="de-DE" dirty="0" err="1" smtClean="0"/>
              <a:t>Gasblase</a:t>
            </a:r>
            <a:endParaRPr lang="de-DE" dirty="0" smtClean="0"/>
          </a:p>
        </p:txBody>
      </p:sp>
      <p:grpSp>
        <p:nvGrpSpPr>
          <p:cNvPr id="2051" name="Gruppieren 94"/>
          <p:cNvGrpSpPr>
            <a:grpSpLocks/>
          </p:cNvGrpSpPr>
          <p:nvPr/>
        </p:nvGrpSpPr>
        <p:grpSpPr bwMode="auto">
          <a:xfrm>
            <a:off x="1116013" y="2564531"/>
            <a:ext cx="6985000" cy="3960813"/>
            <a:chOff x="1331640" y="2276872"/>
            <a:chExt cx="6984776" cy="3960440"/>
          </a:xfrm>
        </p:grpSpPr>
        <p:sp>
          <p:nvSpPr>
            <p:cNvPr id="96" name="Rechteck 95"/>
            <p:cNvSpPr/>
            <p:nvPr/>
          </p:nvSpPr>
          <p:spPr>
            <a:xfrm>
              <a:off x="1331640" y="2637201"/>
              <a:ext cx="6984776" cy="360011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cxnSp>
          <p:nvCxnSpPr>
            <p:cNvPr id="97" name="Gerade Verbindung 96"/>
            <p:cNvCxnSpPr/>
            <p:nvPr/>
          </p:nvCxnSpPr>
          <p:spPr>
            <a:xfrm>
              <a:off x="8316416" y="2276872"/>
              <a:ext cx="0" cy="39604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 Verbindung 97"/>
            <p:cNvCxnSpPr/>
            <p:nvPr/>
          </p:nvCxnSpPr>
          <p:spPr>
            <a:xfrm>
              <a:off x="1331640" y="2276872"/>
              <a:ext cx="0" cy="39604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 Verbindung 98"/>
            <p:cNvCxnSpPr/>
            <p:nvPr/>
          </p:nvCxnSpPr>
          <p:spPr>
            <a:xfrm flipH="1">
              <a:off x="1331640" y="6237312"/>
              <a:ext cx="698477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Ellipse 12"/>
          <p:cNvSpPr/>
          <p:nvPr/>
        </p:nvSpPr>
        <p:spPr bwMode="auto">
          <a:xfrm>
            <a:off x="4851400" y="4293319"/>
            <a:ext cx="1439863" cy="14398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grpSp>
        <p:nvGrpSpPr>
          <p:cNvPr id="9" name="Gruppieren 95"/>
          <p:cNvGrpSpPr>
            <a:grpSpLocks/>
          </p:cNvGrpSpPr>
          <p:nvPr/>
        </p:nvGrpSpPr>
        <p:grpSpPr bwMode="auto">
          <a:xfrm>
            <a:off x="5653088" y="5588719"/>
            <a:ext cx="2159000" cy="533400"/>
            <a:chOff x="6012160" y="3573016"/>
            <a:chExt cx="2160240" cy="533673"/>
          </a:xfrm>
        </p:grpSpPr>
        <p:sp>
          <p:nvSpPr>
            <p:cNvPr id="2054" name="Textfeld 76"/>
            <p:cNvSpPr txBox="1">
              <a:spLocks noChangeArrowheads="1"/>
            </p:cNvSpPr>
            <p:nvPr/>
          </p:nvSpPr>
          <p:spPr bwMode="auto">
            <a:xfrm>
              <a:off x="6686096" y="3645024"/>
              <a:ext cx="148630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sz="2400"/>
                <a:t>Gasblase</a:t>
              </a:r>
            </a:p>
          </p:txBody>
        </p:sp>
        <p:cxnSp>
          <p:nvCxnSpPr>
            <p:cNvPr id="11" name="Gerade Verbindung 10"/>
            <p:cNvCxnSpPr/>
            <p:nvPr/>
          </p:nvCxnSpPr>
          <p:spPr>
            <a:xfrm>
              <a:off x="6012160" y="3573016"/>
              <a:ext cx="721139" cy="2874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3132138" y="1507445"/>
            <a:ext cx="696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2400" dirty="0"/>
              <a:t>Luft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183619" y="5905522"/>
            <a:ext cx="1216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Wasser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48555E-6 L 0.00104 -0.4090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046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8107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Entstehung von Schaum</a:t>
            </a:r>
          </a:p>
        </p:txBody>
      </p:sp>
      <p:grpSp>
        <p:nvGrpSpPr>
          <p:cNvPr id="3075" name="Gruppieren 43"/>
          <p:cNvGrpSpPr>
            <a:grpSpLocks/>
          </p:cNvGrpSpPr>
          <p:nvPr/>
        </p:nvGrpSpPr>
        <p:grpSpPr bwMode="auto">
          <a:xfrm>
            <a:off x="1116013" y="2563813"/>
            <a:ext cx="6985000" cy="3960812"/>
            <a:chOff x="1331640" y="2276872"/>
            <a:chExt cx="6984776" cy="3960440"/>
          </a:xfrm>
        </p:grpSpPr>
        <p:sp>
          <p:nvSpPr>
            <p:cNvPr id="6" name="Rechteck 5"/>
            <p:cNvSpPr/>
            <p:nvPr/>
          </p:nvSpPr>
          <p:spPr>
            <a:xfrm>
              <a:off x="1331640" y="2637200"/>
              <a:ext cx="6984776" cy="360011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cxnSp>
          <p:nvCxnSpPr>
            <p:cNvPr id="7" name="Gerade Verbindung 6"/>
            <p:cNvCxnSpPr/>
            <p:nvPr/>
          </p:nvCxnSpPr>
          <p:spPr>
            <a:xfrm>
              <a:off x="8316416" y="2276872"/>
              <a:ext cx="0" cy="39604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 Verbindung 7"/>
            <p:cNvCxnSpPr/>
            <p:nvPr/>
          </p:nvCxnSpPr>
          <p:spPr>
            <a:xfrm>
              <a:off x="1331640" y="2276872"/>
              <a:ext cx="0" cy="39604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Gerade Verbindung 4"/>
            <p:cNvCxnSpPr/>
            <p:nvPr/>
          </p:nvCxnSpPr>
          <p:spPr>
            <a:xfrm flipH="1">
              <a:off x="1331640" y="6237312"/>
              <a:ext cx="698477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6" name="Gruppieren 44"/>
          <p:cNvGrpSpPr>
            <a:grpSpLocks/>
          </p:cNvGrpSpPr>
          <p:nvPr/>
        </p:nvGrpSpPr>
        <p:grpSpPr bwMode="auto">
          <a:xfrm>
            <a:off x="1258888" y="2447925"/>
            <a:ext cx="360362" cy="836613"/>
            <a:chOff x="2915816" y="1440000"/>
            <a:chExt cx="360000" cy="836832"/>
          </a:xfrm>
        </p:grpSpPr>
        <p:cxnSp>
          <p:nvCxnSpPr>
            <p:cNvPr id="40" name="Gerade Verbindung 39"/>
            <p:cNvCxnSpPr/>
            <p:nvPr/>
          </p:nvCxnSpPr>
          <p:spPr>
            <a:xfrm rot="16200000" flipV="1">
              <a:off x="2833822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Ellipse 40"/>
            <p:cNvSpPr/>
            <p:nvPr/>
          </p:nvSpPr>
          <p:spPr>
            <a:xfrm rot="16200000" flipV="1">
              <a:off x="2915587" y="1916604"/>
              <a:ext cx="360457" cy="36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3077" name="Gruppieren 45"/>
          <p:cNvGrpSpPr>
            <a:grpSpLocks/>
          </p:cNvGrpSpPr>
          <p:nvPr/>
        </p:nvGrpSpPr>
        <p:grpSpPr bwMode="auto">
          <a:xfrm>
            <a:off x="1781175" y="2447925"/>
            <a:ext cx="360363" cy="836613"/>
            <a:chOff x="2915816" y="1440000"/>
            <a:chExt cx="360000" cy="836832"/>
          </a:xfrm>
        </p:grpSpPr>
        <p:cxnSp>
          <p:nvCxnSpPr>
            <p:cNvPr id="47" name="Gerade Verbindung 46"/>
            <p:cNvCxnSpPr/>
            <p:nvPr/>
          </p:nvCxnSpPr>
          <p:spPr>
            <a:xfrm rot="16200000" flipV="1">
              <a:off x="2833823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Ellipse 47"/>
            <p:cNvSpPr/>
            <p:nvPr/>
          </p:nvSpPr>
          <p:spPr>
            <a:xfrm rot="16200000" flipV="1">
              <a:off x="2915587" y="1916603"/>
              <a:ext cx="360457" cy="36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3078" name="Gruppieren 48"/>
          <p:cNvGrpSpPr>
            <a:grpSpLocks/>
          </p:cNvGrpSpPr>
          <p:nvPr/>
        </p:nvGrpSpPr>
        <p:grpSpPr bwMode="auto">
          <a:xfrm>
            <a:off x="2303463" y="2447925"/>
            <a:ext cx="360362" cy="836613"/>
            <a:chOff x="2915816" y="1440000"/>
            <a:chExt cx="360000" cy="836832"/>
          </a:xfrm>
        </p:grpSpPr>
        <p:cxnSp>
          <p:nvCxnSpPr>
            <p:cNvPr id="50" name="Gerade Verbindung 49"/>
            <p:cNvCxnSpPr/>
            <p:nvPr/>
          </p:nvCxnSpPr>
          <p:spPr>
            <a:xfrm rot="16200000" flipV="1">
              <a:off x="2833822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Ellipse 50"/>
            <p:cNvSpPr/>
            <p:nvPr/>
          </p:nvSpPr>
          <p:spPr>
            <a:xfrm rot="16200000" flipV="1">
              <a:off x="2915587" y="1916604"/>
              <a:ext cx="360457" cy="36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3079" name="Gruppieren 51"/>
          <p:cNvGrpSpPr>
            <a:grpSpLocks/>
          </p:cNvGrpSpPr>
          <p:nvPr/>
        </p:nvGrpSpPr>
        <p:grpSpPr bwMode="auto">
          <a:xfrm>
            <a:off x="2825750" y="2447925"/>
            <a:ext cx="360363" cy="836613"/>
            <a:chOff x="2915816" y="1440000"/>
            <a:chExt cx="360000" cy="836832"/>
          </a:xfrm>
        </p:grpSpPr>
        <p:cxnSp>
          <p:nvCxnSpPr>
            <p:cNvPr id="53" name="Gerade Verbindung 52"/>
            <p:cNvCxnSpPr/>
            <p:nvPr/>
          </p:nvCxnSpPr>
          <p:spPr>
            <a:xfrm rot="16200000" flipV="1">
              <a:off x="2833823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Ellipse 53"/>
            <p:cNvSpPr/>
            <p:nvPr/>
          </p:nvSpPr>
          <p:spPr>
            <a:xfrm rot="16200000" flipV="1">
              <a:off x="2915587" y="1916603"/>
              <a:ext cx="360457" cy="36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3080" name="Gruppieren 54"/>
          <p:cNvGrpSpPr>
            <a:grpSpLocks/>
          </p:cNvGrpSpPr>
          <p:nvPr/>
        </p:nvGrpSpPr>
        <p:grpSpPr bwMode="auto">
          <a:xfrm>
            <a:off x="3348038" y="2447925"/>
            <a:ext cx="360362" cy="836613"/>
            <a:chOff x="2915816" y="1440000"/>
            <a:chExt cx="360000" cy="836832"/>
          </a:xfrm>
        </p:grpSpPr>
        <p:cxnSp>
          <p:nvCxnSpPr>
            <p:cNvPr id="56" name="Gerade Verbindung 55"/>
            <p:cNvCxnSpPr/>
            <p:nvPr/>
          </p:nvCxnSpPr>
          <p:spPr>
            <a:xfrm rot="16200000" flipV="1">
              <a:off x="2833822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Ellipse 56"/>
            <p:cNvSpPr/>
            <p:nvPr/>
          </p:nvSpPr>
          <p:spPr>
            <a:xfrm rot="16200000" flipV="1">
              <a:off x="2915587" y="1916604"/>
              <a:ext cx="360457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3081" name="Gruppieren 57"/>
          <p:cNvGrpSpPr>
            <a:grpSpLocks/>
          </p:cNvGrpSpPr>
          <p:nvPr/>
        </p:nvGrpSpPr>
        <p:grpSpPr bwMode="auto">
          <a:xfrm>
            <a:off x="3870325" y="2447925"/>
            <a:ext cx="360363" cy="836613"/>
            <a:chOff x="2915816" y="1440000"/>
            <a:chExt cx="360000" cy="836832"/>
          </a:xfrm>
        </p:grpSpPr>
        <p:cxnSp>
          <p:nvCxnSpPr>
            <p:cNvPr id="59" name="Gerade Verbindung 58"/>
            <p:cNvCxnSpPr/>
            <p:nvPr/>
          </p:nvCxnSpPr>
          <p:spPr>
            <a:xfrm rot="16200000" flipV="1">
              <a:off x="2833823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Ellipse 59"/>
            <p:cNvSpPr/>
            <p:nvPr/>
          </p:nvSpPr>
          <p:spPr>
            <a:xfrm rot="16200000" flipV="1">
              <a:off x="2915587" y="1916603"/>
              <a:ext cx="360457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3082" name="Gruppieren 78"/>
          <p:cNvGrpSpPr>
            <a:grpSpLocks/>
          </p:cNvGrpSpPr>
          <p:nvPr/>
        </p:nvGrpSpPr>
        <p:grpSpPr bwMode="auto">
          <a:xfrm>
            <a:off x="7002463" y="2447925"/>
            <a:ext cx="360362" cy="836613"/>
            <a:chOff x="2915816" y="1440000"/>
            <a:chExt cx="360000" cy="836832"/>
          </a:xfrm>
        </p:grpSpPr>
        <p:cxnSp>
          <p:nvCxnSpPr>
            <p:cNvPr id="80" name="Gerade Verbindung 79"/>
            <p:cNvCxnSpPr/>
            <p:nvPr/>
          </p:nvCxnSpPr>
          <p:spPr>
            <a:xfrm rot="16200000" flipV="1">
              <a:off x="2833822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Ellipse 80"/>
            <p:cNvSpPr/>
            <p:nvPr/>
          </p:nvSpPr>
          <p:spPr>
            <a:xfrm rot="16200000" flipV="1">
              <a:off x="2915587" y="1916604"/>
              <a:ext cx="360457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15" name="Gruppieren 207"/>
          <p:cNvGrpSpPr>
            <a:grpSpLocks/>
          </p:cNvGrpSpPr>
          <p:nvPr/>
        </p:nvGrpSpPr>
        <p:grpSpPr bwMode="auto">
          <a:xfrm>
            <a:off x="4319588" y="3429000"/>
            <a:ext cx="2520950" cy="2663825"/>
            <a:chOff x="4355976" y="1700808"/>
            <a:chExt cx="2520000" cy="2664296"/>
          </a:xfrm>
        </p:grpSpPr>
        <p:sp>
          <p:nvSpPr>
            <p:cNvPr id="85" name="Ellipse 84"/>
            <p:cNvSpPr/>
            <p:nvPr/>
          </p:nvSpPr>
          <p:spPr>
            <a:xfrm>
              <a:off x="4355976" y="1700808"/>
              <a:ext cx="2520000" cy="208793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grpSp>
          <p:nvGrpSpPr>
            <p:cNvPr id="3113" name="Gruppieren 180"/>
            <p:cNvGrpSpPr>
              <a:grpSpLocks/>
            </p:cNvGrpSpPr>
            <p:nvPr/>
          </p:nvGrpSpPr>
          <p:grpSpPr bwMode="auto">
            <a:xfrm>
              <a:off x="4527256" y="2204864"/>
              <a:ext cx="2132976" cy="2160240"/>
              <a:chOff x="4427984" y="3717032"/>
              <a:chExt cx="2132976" cy="2160240"/>
            </a:xfrm>
          </p:grpSpPr>
          <p:sp>
            <p:nvSpPr>
              <p:cNvPr id="182" name="Ellipse 181"/>
              <p:cNvSpPr/>
              <p:nvPr/>
            </p:nvSpPr>
            <p:spPr>
              <a:xfrm>
                <a:off x="4788315" y="4076729"/>
                <a:ext cx="1439320" cy="14401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grpSp>
            <p:nvGrpSpPr>
              <p:cNvPr id="3115" name="Gruppieren 99"/>
              <p:cNvGrpSpPr>
                <a:grpSpLocks/>
              </p:cNvGrpSpPr>
              <p:nvPr/>
            </p:nvGrpSpPr>
            <p:grpSpPr bwMode="auto">
              <a:xfrm>
                <a:off x="5328024" y="5040440"/>
                <a:ext cx="360000" cy="836832"/>
                <a:chOff x="2915816" y="1440000"/>
                <a:chExt cx="360000" cy="836832"/>
              </a:xfrm>
            </p:grpSpPr>
            <p:cxnSp>
              <p:nvCxnSpPr>
                <p:cNvPr id="205" name="Gerade Verbindung 204"/>
                <p:cNvCxnSpPr/>
                <p:nvPr/>
              </p:nvCxnSpPr>
              <p:spPr>
                <a:xfrm rot="16200000" flipV="1">
                  <a:off x="2833789" y="1691736"/>
                  <a:ext cx="503326" cy="0"/>
                </a:xfrm>
                <a:prstGeom prst="line">
                  <a:avLst/>
                </a:prstGeom>
                <a:ln w="889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6" name="Ellipse 205"/>
                <p:cNvSpPr/>
                <p:nvPr/>
              </p:nvSpPr>
              <p:spPr>
                <a:xfrm rot="16200000" flipV="1">
                  <a:off x="2915555" y="1916505"/>
                  <a:ext cx="360426" cy="36022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/>
                </a:p>
              </p:txBody>
            </p:sp>
          </p:grpSp>
          <p:grpSp>
            <p:nvGrpSpPr>
              <p:cNvPr id="3116" name="Gruppieren 102"/>
              <p:cNvGrpSpPr>
                <a:grpSpLocks/>
              </p:cNvGrpSpPr>
              <p:nvPr/>
            </p:nvGrpSpPr>
            <p:grpSpPr bwMode="auto">
              <a:xfrm rot="10800000">
                <a:off x="5292081" y="3717032"/>
                <a:ext cx="360000" cy="836832"/>
                <a:chOff x="2915816" y="1440000"/>
                <a:chExt cx="360000" cy="836832"/>
              </a:xfrm>
            </p:grpSpPr>
            <p:cxnSp>
              <p:nvCxnSpPr>
                <p:cNvPr id="203" name="Gerade Verbindung 202"/>
                <p:cNvCxnSpPr/>
                <p:nvPr/>
              </p:nvCxnSpPr>
              <p:spPr>
                <a:xfrm rot="16200000" flipV="1">
                  <a:off x="2840000" y="1691670"/>
                  <a:ext cx="492212" cy="0"/>
                </a:xfrm>
                <a:prstGeom prst="line">
                  <a:avLst/>
                </a:prstGeom>
                <a:ln w="889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4" name="Ellipse 203"/>
                <p:cNvSpPr/>
                <p:nvPr/>
              </p:nvSpPr>
              <p:spPr>
                <a:xfrm rot="16200000" flipV="1">
                  <a:off x="2928903" y="1917235"/>
                  <a:ext cx="360426" cy="360226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/>
                </a:p>
              </p:txBody>
            </p:sp>
          </p:grpSp>
          <p:grpSp>
            <p:nvGrpSpPr>
              <p:cNvPr id="3117" name="Gruppieren 105"/>
              <p:cNvGrpSpPr>
                <a:grpSpLocks/>
              </p:cNvGrpSpPr>
              <p:nvPr/>
            </p:nvGrpSpPr>
            <p:grpSpPr bwMode="auto">
              <a:xfrm rot="5400000">
                <a:off x="4666400" y="4342712"/>
                <a:ext cx="360000" cy="836832"/>
                <a:chOff x="2915816" y="1440000"/>
                <a:chExt cx="360000" cy="836832"/>
              </a:xfrm>
            </p:grpSpPr>
            <p:cxnSp>
              <p:nvCxnSpPr>
                <p:cNvPr id="201" name="Gerade Verbindung 200"/>
                <p:cNvCxnSpPr/>
                <p:nvPr/>
              </p:nvCxnSpPr>
              <p:spPr>
                <a:xfrm rot="16200000" flipV="1">
                  <a:off x="2821998" y="1691954"/>
                  <a:ext cx="503048" cy="0"/>
                </a:xfrm>
                <a:prstGeom prst="line">
                  <a:avLst/>
                </a:prstGeom>
                <a:ln w="889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2" name="Ellipse 201"/>
                <p:cNvSpPr/>
                <p:nvPr/>
              </p:nvSpPr>
              <p:spPr>
                <a:xfrm rot="16200000" flipV="1">
                  <a:off x="2909286" y="1910844"/>
                  <a:ext cx="360226" cy="371541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/>
                </a:p>
              </p:txBody>
            </p:sp>
          </p:grpSp>
          <p:grpSp>
            <p:nvGrpSpPr>
              <p:cNvPr id="3118" name="Gruppieren 108"/>
              <p:cNvGrpSpPr>
                <a:grpSpLocks/>
              </p:cNvGrpSpPr>
              <p:nvPr/>
            </p:nvGrpSpPr>
            <p:grpSpPr bwMode="auto">
              <a:xfrm rot="-5400000">
                <a:off x="5962544" y="4342713"/>
                <a:ext cx="360000" cy="836832"/>
                <a:chOff x="2915816" y="1440000"/>
                <a:chExt cx="360000" cy="836832"/>
              </a:xfrm>
            </p:grpSpPr>
            <p:cxnSp>
              <p:nvCxnSpPr>
                <p:cNvPr id="199" name="Gerade Verbindung 198"/>
                <p:cNvCxnSpPr/>
                <p:nvPr/>
              </p:nvCxnSpPr>
              <p:spPr>
                <a:xfrm rot="16200000" flipV="1">
                  <a:off x="2833244" y="1691984"/>
                  <a:ext cx="503049" cy="0"/>
                </a:xfrm>
                <a:prstGeom prst="line">
                  <a:avLst/>
                </a:prstGeom>
                <a:ln w="889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0" name="Ellipse 199"/>
                <p:cNvSpPr/>
                <p:nvPr/>
              </p:nvSpPr>
              <p:spPr>
                <a:xfrm rot="16200000" flipV="1">
                  <a:off x="2915769" y="1910873"/>
                  <a:ext cx="360227" cy="371541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/>
                </a:p>
              </p:txBody>
            </p:sp>
          </p:grpSp>
          <p:grpSp>
            <p:nvGrpSpPr>
              <p:cNvPr id="3119" name="Gruppieren 111"/>
              <p:cNvGrpSpPr>
                <a:grpSpLocks/>
              </p:cNvGrpSpPr>
              <p:nvPr/>
            </p:nvGrpSpPr>
            <p:grpSpPr bwMode="auto">
              <a:xfrm rot="2700000">
                <a:off x="4842000" y="4842000"/>
                <a:ext cx="360000" cy="836832"/>
                <a:chOff x="2915816" y="1440000"/>
                <a:chExt cx="360000" cy="836832"/>
              </a:xfrm>
            </p:grpSpPr>
            <p:cxnSp>
              <p:nvCxnSpPr>
                <p:cNvPr id="197" name="Gerade Verbindung 196"/>
                <p:cNvCxnSpPr/>
                <p:nvPr/>
              </p:nvCxnSpPr>
              <p:spPr>
                <a:xfrm rot="16200000" flipV="1">
                  <a:off x="2827628" y="1681416"/>
                  <a:ext cx="499874" cy="0"/>
                </a:xfrm>
                <a:prstGeom prst="line">
                  <a:avLst/>
                </a:prstGeom>
                <a:ln w="889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Ellipse 197"/>
                <p:cNvSpPr/>
                <p:nvPr/>
              </p:nvSpPr>
              <p:spPr>
                <a:xfrm rot="16200000" flipV="1">
                  <a:off x="2909472" y="1907598"/>
                  <a:ext cx="358640" cy="36677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/>
                </a:p>
              </p:txBody>
            </p:sp>
          </p:grpSp>
          <p:grpSp>
            <p:nvGrpSpPr>
              <p:cNvPr id="3120" name="Gruppieren 114"/>
              <p:cNvGrpSpPr>
                <a:grpSpLocks/>
              </p:cNvGrpSpPr>
              <p:nvPr/>
            </p:nvGrpSpPr>
            <p:grpSpPr bwMode="auto">
              <a:xfrm rot="8100000">
                <a:off x="4860000" y="3924000"/>
                <a:ext cx="360000" cy="836832"/>
                <a:chOff x="2915816" y="1440000"/>
                <a:chExt cx="360000" cy="836832"/>
              </a:xfrm>
            </p:grpSpPr>
            <p:cxnSp>
              <p:nvCxnSpPr>
                <p:cNvPr id="195" name="Gerade Verbindung 194"/>
                <p:cNvCxnSpPr/>
                <p:nvPr/>
              </p:nvCxnSpPr>
              <p:spPr>
                <a:xfrm rot="16200000" flipV="1">
                  <a:off x="2819399" y="1702843"/>
                  <a:ext cx="509677" cy="0"/>
                </a:xfrm>
                <a:prstGeom prst="line">
                  <a:avLst/>
                </a:prstGeom>
                <a:ln w="889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6" name="Ellipse 195"/>
                <p:cNvSpPr/>
                <p:nvPr/>
              </p:nvSpPr>
              <p:spPr>
                <a:xfrm rot="16200000" flipV="1">
                  <a:off x="2904779" y="1938469"/>
                  <a:ext cx="363602" cy="36181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/>
                </a:p>
              </p:txBody>
            </p:sp>
          </p:grpSp>
          <p:grpSp>
            <p:nvGrpSpPr>
              <p:cNvPr id="3121" name="Gruppieren 117"/>
              <p:cNvGrpSpPr>
                <a:grpSpLocks/>
              </p:cNvGrpSpPr>
              <p:nvPr/>
            </p:nvGrpSpPr>
            <p:grpSpPr bwMode="auto">
              <a:xfrm rot="-2700000">
                <a:off x="5814000" y="4849200"/>
                <a:ext cx="360000" cy="836832"/>
                <a:chOff x="2915816" y="1440000"/>
                <a:chExt cx="360000" cy="836832"/>
              </a:xfrm>
            </p:grpSpPr>
            <p:cxnSp>
              <p:nvCxnSpPr>
                <p:cNvPr id="193" name="Gerade Verbindung 192"/>
                <p:cNvCxnSpPr/>
                <p:nvPr/>
              </p:nvCxnSpPr>
              <p:spPr>
                <a:xfrm rot="16200000" flipV="1">
                  <a:off x="2822521" y="1681243"/>
                  <a:ext cx="511265" cy="0"/>
                </a:xfrm>
                <a:prstGeom prst="line">
                  <a:avLst/>
                </a:prstGeom>
                <a:ln w="889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4" name="Ellipse 193"/>
                <p:cNvSpPr/>
                <p:nvPr/>
              </p:nvSpPr>
              <p:spPr>
                <a:xfrm rot="16200000" flipV="1">
                  <a:off x="2915895" y="1915418"/>
                  <a:ext cx="360427" cy="36022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/>
                </a:p>
              </p:txBody>
            </p:sp>
          </p:grpSp>
          <p:grpSp>
            <p:nvGrpSpPr>
              <p:cNvPr id="3122" name="Gruppieren 120"/>
              <p:cNvGrpSpPr>
                <a:grpSpLocks/>
              </p:cNvGrpSpPr>
              <p:nvPr/>
            </p:nvGrpSpPr>
            <p:grpSpPr bwMode="auto">
              <a:xfrm rot="-8100000">
                <a:off x="5778000" y="3898800"/>
                <a:ext cx="360000" cy="836832"/>
                <a:chOff x="2915816" y="1440000"/>
                <a:chExt cx="360000" cy="836832"/>
              </a:xfrm>
            </p:grpSpPr>
            <p:cxnSp>
              <p:nvCxnSpPr>
                <p:cNvPr id="191" name="Gerade Verbindung 190"/>
                <p:cNvCxnSpPr/>
                <p:nvPr/>
              </p:nvCxnSpPr>
              <p:spPr>
                <a:xfrm rot="16200000" flipV="1">
                  <a:off x="2833778" y="1689958"/>
                  <a:ext cx="506221" cy="0"/>
                </a:xfrm>
                <a:prstGeom prst="line">
                  <a:avLst/>
                </a:prstGeom>
                <a:ln w="889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2" name="Ellipse 191"/>
                <p:cNvSpPr/>
                <p:nvPr/>
              </p:nvSpPr>
              <p:spPr>
                <a:xfrm rot="16200000" flipV="1">
                  <a:off x="2923713" y="1911556"/>
                  <a:ext cx="363401" cy="36360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/>
                </a:p>
              </p:txBody>
            </p:sp>
          </p:grpSp>
        </p:grpSp>
      </p:grpSp>
      <p:grpSp>
        <p:nvGrpSpPr>
          <p:cNvPr id="25" name="Gruppieren 123"/>
          <p:cNvGrpSpPr>
            <a:grpSpLocks/>
          </p:cNvGrpSpPr>
          <p:nvPr/>
        </p:nvGrpSpPr>
        <p:grpSpPr bwMode="auto">
          <a:xfrm>
            <a:off x="6480175" y="2447925"/>
            <a:ext cx="360363" cy="836613"/>
            <a:chOff x="2915816" y="1440000"/>
            <a:chExt cx="360000" cy="836832"/>
          </a:xfrm>
        </p:grpSpPr>
        <p:cxnSp>
          <p:nvCxnSpPr>
            <p:cNvPr id="125" name="Gerade Verbindung 124"/>
            <p:cNvCxnSpPr/>
            <p:nvPr/>
          </p:nvCxnSpPr>
          <p:spPr>
            <a:xfrm rot="16200000" flipV="1">
              <a:off x="2833823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Ellipse 125"/>
            <p:cNvSpPr/>
            <p:nvPr/>
          </p:nvSpPr>
          <p:spPr>
            <a:xfrm rot="16200000" flipV="1">
              <a:off x="2915587" y="1916603"/>
              <a:ext cx="360457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26" name="Gruppieren 87"/>
          <p:cNvGrpSpPr>
            <a:grpSpLocks/>
          </p:cNvGrpSpPr>
          <p:nvPr/>
        </p:nvGrpSpPr>
        <p:grpSpPr bwMode="auto">
          <a:xfrm>
            <a:off x="4392613" y="2447925"/>
            <a:ext cx="358775" cy="836613"/>
            <a:chOff x="2915816" y="1440000"/>
            <a:chExt cx="360000" cy="836832"/>
          </a:xfrm>
        </p:grpSpPr>
        <p:cxnSp>
          <p:nvCxnSpPr>
            <p:cNvPr id="91" name="Gerade Verbindung 90"/>
            <p:cNvCxnSpPr/>
            <p:nvPr/>
          </p:nvCxnSpPr>
          <p:spPr>
            <a:xfrm rot="16200000" flipV="1">
              <a:off x="2832981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Ellipse 93"/>
            <p:cNvSpPr/>
            <p:nvPr/>
          </p:nvSpPr>
          <p:spPr>
            <a:xfrm rot="16200000" flipV="1">
              <a:off x="2915587" y="1916603"/>
              <a:ext cx="360457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27" name="Gruppieren 96"/>
          <p:cNvGrpSpPr>
            <a:grpSpLocks/>
          </p:cNvGrpSpPr>
          <p:nvPr/>
        </p:nvGrpSpPr>
        <p:grpSpPr bwMode="auto">
          <a:xfrm>
            <a:off x="4913313" y="2447925"/>
            <a:ext cx="360362" cy="836613"/>
            <a:chOff x="2915816" y="1440000"/>
            <a:chExt cx="360000" cy="836832"/>
          </a:xfrm>
        </p:grpSpPr>
        <p:cxnSp>
          <p:nvCxnSpPr>
            <p:cNvPr id="100" name="Gerade Verbindung 99"/>
            <p:cNvCxnSpPr/>
            <p:nvPr/>
          </p:nvCxnSpPr>
          <p:spPr>
            <a:xfrm rot="16200000" flipV="1">
              <a:off x="2833822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Ellipse 102"/>
            <p:cNvSpPr/>
            <p:nvPr/>
          </p:nvSpPr>
          <p:spPr>
            <a:xfrm rot="16200000" flipV="1">
              <a:off x="2915587" y="1916604"/>
              <a:ext cx="360457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28" name="Gruppieren 105"/>
          <p:cNvGrpSpPr>
            <a:grpSpLocks/>
          </p:cNvGrpSpPr>
          <p:nvPr/>
        </p:nvGrpSpPr>
        <p:grpSpPr bwMode="auto">
          <a:xfrm>
            <a:off x="5435600" y="2447925"/>
            <a:ext cx="360363" cy="836613"/>
            <a:chOff x="2915816" y="1440000"/>
            <a:chExt cx="360000" cy="836832"/>
          </a:xfrm>
        </p:grpSpPr>
        <p:cxnSp>
          <p:nvCxnSpPr>
            <p:cNvPr id="109" name="Gerade Verbindung 108"/>
            <p:cNvCxnSpPr/>
            <p:nvPr/>
          </p:nvCxnSpPr>
          <p:spPr>
            <a:xfrm rot="16200000" flipV="1">
              <a:off x="2833823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Ellipse 111"/>
            <p:cNvSpPr/>
            <p:nvPr/>
          </p:nvSpPr>
          <p:spPr>
            <a:xfrm rot="16200000" flipV="1">
              <a:off x="2915587" y="1916603"/>
              <a:ext cx="360457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29" name="Gruppieren 114"/>
          <p:cNvGrpSpPr>
            <a:grpSpLocks/>
          </p:cNvGrpSpPr>
          <p:nvPr/>
        </p:nvGrpSpPr>
        <p:grpSpPr bwMode="auto">
          <a:xfrm>
            <a:off x="5957888" y="2447925"/>
            <a:ext cx="360362" cy="836613"/>
            <a:chOff x="2915816" y="1440000"/>
            <a:chExt cx="360000" cy="836832"/>
          </a:xfrm>
        </p:grpSpPr>
        <p:cxnSp>
          <p:nvCxnSpPr>
            <p:cNvPr id="118" name="Gerade Verbindung 117"/>
            <p:cNvCxnSpPr/>
            <p:nvPr/>
          </p:nvCxnSpPr>
          <p:spPr>
            <a:xfrm rot="16200000" flipV="1">
              <a:off x="2833822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Ellipse 120"/>
            <p:cNvSpPr/>
            <p:nvPr/>
          </p:nvSpPr>
          <p:spPr>
            <a:xfrm rot="16200000" flipV="1">
              <a:off x="2915587" y="1916604"/>
              <a:ext cx="360457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3089" name="Gruppieren 208"/>
          <p:cNvGrpSpPr>
            <a:grpSpLocks/>
          </p:cNvGrpSpPr>
          <p:nvPr/>
        </p:nvGrpSpPr>
        <p:grpSpPr bwMode="auto">
          <a:xfrm>
            <a:off x="7524750" y="2447925"/>
            <a:ext cx="360363" cy="836613"/>
            <a:chOff x="2915816" y="1440000"/>
            <a:chExt cx="360000" cy="836832"/>
          </a:xfrm>
        </p:grpSpPr>
        <p:cxnSp>
          <p:nvCxnSpPr>
            <p:cNvPr id="210" name="Gerade Verbindung 209"/>
            <p:cNvCxnSpPr/>
            <p:nvPr/>
          </p:nvCxnSpPr>
          <p:spPr>
            <a:xfrm rot="16200000" flipV="1">
              <a:off x="2833823" y="1691685"/>
              <a:ext cx="503370" cy="0"/>
            </a:xfrm>
            <a:prstGeom prst="line">
              <a:avLst/>
            </a:prstGeom>
            <a:ln w="889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Ellipse 210"/>
            <p:cNvSpPr/>
            <p:nvPr/>
          </p:nvSpPr>
          <p:spPr>
            <a:xfrm rot="16200000" flipV="1">
              <a:off x="2915587" y="1916603"/>
              <a:ext cx="360457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75" name="Textfeld 74"/>
          <p:cNvSpPr txBox="1">
            <a:spLocks noChangeArrowheads="1"/>
          </p:cNvSpPr>
          <p:nvPr/>
        </p:nvSpPr>
        <p:spPr bwMode="auto">
          <a:xfrm>
            <a:off x="3443040" y="1052513"/>
            <a:ext cx="696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2400" dirty="0"/>
              <a:t>Luft</a:t>
            </a:r>
          </a:p>
        </p:txBody>
      </p:sp>
      <p:grpSp>
        <p:nvGrpSpPr>
          <p:cNvPr id="31" name="Gruppieren 94"/>
          <p:cNvGrpSpPr>
            <a:grpSpLocks/>
          </p:cNvGrpSpPr>
          <p:nvPr/>
        </p:nvGrpSpPr>
        <p:grpSpPr bwMode="auto">
          <a:xfrm>
            <a:off x="6156325" y="1382713"/>
            <a:ext cx="2736850" cy="966787"/>
            <a:chOff x="6156176" y="1383159"/>
            <a:chExt cx="2736304" cy="965721"/>
          </a:xfrm>
        </p:grpSpPr>
        <p:sp>
          <p:nvSpPr>
            <p:cNvPr id="3098" name="Textfeld 75"/>
            <p:cNvSpPr txBox="1">
              <a:spLocks noChangeArrowheads="1"/>
            </p:cNvSpPr>
            <p:nvPr/>
          </p:nvSpPr>
          <p:spPr bwMode="auto">
            <a:xfrm>
              <a:off x="6599865" y="1383159"/>
              <a:ext cx="22926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sz="2400"/>
                <a:t>Schaumlamelle</a:t>
              </a:r>
            </a:p>
          </p:txBody>
        </p:sp>
        <p:cxnSp>
          <p:nvCxnSpPr>
            <p:cNvPr id="79" name="Gerade Verbindung 78"/>
            <p:cNvCxnSpPr/>
            <p:nvPr/>
          </p:nvCxnSpPr>
          <p:spPr>
            <a:xfrm flipV="1">
              <a:off x="6156176" y="1700309"/>
              <a:ext cx="504724" cy="64857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ieren 95"/>
          <p:cNvGrpSpPr>
            <a:grpSpLocks/>
          </p:cNvGrpSpPr>
          <p:nvPr/>
        </p:nvGrpSpPr>
        <p:grpSpPr bwMode="auto">
          <a:xfrm>
            <a:off x="6011863" y="3573463"/>
            <a:ext cx="2160587" cy="533400"/>
            <a:chOff x="6012160" y="3573016"/>
            <a:chExt cx="2160240" cy="533673"/>
          </a:xfrm>
        </p:grpSpPr>
        <p:sp>
          <p:nvSpPr>
            <p:cNvPr id="3096" name="Textfeld 76"/>
            <p:cNvSpPr txBox="1">
              <a:spLocks noChangeArrowheads="1"/>
            </p:cNvSpPr>
            <p:nvPr/>
          </p:nvSpPr>
          <p:spPr bwMode="auto">
            <a:xfrm>
              <a:off x="6686096" y="3645024"/>
              <a:ext cx="148630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sz="2400" dirty="0" err="1">
                  <a:solidFill>
                    <a:schemeClr val="bg1"/>
                  </a:solidFill>
                </a:rPr>
                <a:t>Gasblase</a:t>
              </a:r>
              <a:endParaRPr lang="de-DE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82" name="Gerade Verbindung 81"/>
            <p:cNvCxnSpPr/>
            <p:nvPr/>
          </p:nvCxnSpPr>
          <p:spPr>
            <a:xfrm>
              <a:off x="6012160" y="3573016"/>
              <a:ext cx="720609" cy="287484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pieren 95"/>
          <p:cNvGrpSpPr>
            <a:grpSpLocks/>
          </p:cNvGrpSpPr>
          <p:nvPr/>
        </p:nvGrpSpPr>
        <p:grpSpPr bwMode="auto">
          <a:xfrm>
            <a:off x="5908675" y="5129213"/>
            <a:ext cx="2160588" cy="533400"/>
            <a:chOff x="6012160" y="3573016"/>
            <a:chExt cx="2160240" cy="533673"/>
          </a:xfrm>
        </p:grpSpPr>
        <p:sp>
          <p:nvSpPr>
            <p:cNvPr id="3094" name="Textfeld 76"/>
            <p:cNvSpPr txBox="1">
              <a:spLocks noChangeArrowheads="1"/>
            </p:cNvSpPr>
            <p:nvPr/>
          </p:nvSpPr>
          <p:spPr bwMode="auto">
            <a:xfrm>
              <a:off x="6686096" y="3645024"/>
              <a:ext cx="148630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sz="2400" dirty="0" err="1"/>
                <a:t>Gasblase</a:t>
              </a:r>
              <a:endParaRPr lang="de-DE" sz="2400" dirty="0"/>
            </a:p>
          </p:txBody>
        </p:sp>
        <p:cxnSp>
          <p:nvCxnSpPr>
            <p:cNvPr id="86" name="Gerade Verbindung 85"/>
            <p:cNvCxnSpPr/>
            <p:nvPr/>
          </p:nvCxnSpPr>
          <p:spPr>
            <a:xfrm>
              <a:off x="6012160" y="3573016"/>
              <a:ext cx="720609" cy="2874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Gerade Verbindung 6"/>
          <p:cNvCxnSpPr/>
          <p:nvPr/>
        </p:nvCxnSpPr>
        <p:spPr bwMode="auto">
          <a:xfrm>
            <a:off x="3275856" y="2564532"/>
            <a:ext cx="0" cy="3960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6"/>
          <p:cNvCxnSpPr/>
          <p:nvPr/>
        </p:nvCxnSpPr>
        <p:spPr bwMode="auto">
          <a:xfrm>
            <a:off x="3275856" y="4617129"/>
            <a:ext cx="48251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-3.05556E-6 -0.2361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80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3000000">
                                      <p:cBhvr>
                                        <p:cTn id="14" dur="16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1200000">
                                      <p:cBhvr>
                                        <p:cTn id="16" dur="16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-1200000">
                                      <p:cBhvr>
                                        <p:cTn id="18" dur="1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-3000000">
                                      <p:cBhvr>
                                        <p:cTn id="20" dur="16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4.07407E-6 L 1.38889E-6 -0.09629 " pathEditMode="relative" rAng="0" ptsTypes="AA">
                                      <p:cBhvr>
                                        <p:cTn id="22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81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5.55556E-7 -4.07407E-6 L 0.00208 -0.14884 " pathEditMode="relative" rAng="0" ptsTypes="AA">
                                      <p:cBhvr>
                                        <p:cTn id="2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745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2.5E-6 -4.07407E-6 L -0.00382 -0.15926 " pathEditMode="relative" rAng="0" ptsTypes="AA">
                                      <p:cBhvr>
                                        <p:cTn id="26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796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4.44444E-6 -4.07407E-6 L -0.00173 -0.14884 " pathEditMode="relative" rAng="0" ptsTypes="AA">
                                      <p:cBhvr>
                                        <p:cTn id="28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745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-4.07407E-6 L 0 -0.10671 " pathEditMode="relative" rAng="0" ptsTypes="AA">
                                      <p:cBhvr>
                                        <p:cTn id="30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Stabiler Schaum</a:t>
            </a:r>
            <a:endParaRPr lang="de-DE" dirty="0"/>
          </a:p>
        </p:txBody>
      </p:sp>
      <p:pic>
        <p:nvPicPr>
          <p:cNvPr id="2052" name="Picture 4" descr="http://daten.didaktikchemie.uni-bayreuth.de/experimente/effekt/bilder/seife_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022822"/>
            <a:ext cx="3657600" cy="2638426"/>
          </a:xfrm>
          <a:prstGeom prst="rect">
            <a:avLst/>
          </a:prstGeom>
          <a:noFill/>
        </p:spPr>
      </p:pic>
      <p:sp>
        <p:nvSpPr>
          <p:cNvPr id="5" name="Ellipse 4"/>
          <p:cNvSpPr/>
          <p:nvPr/>
        </p:nvSpPr>
        <p:spPr>
          <a:xfrm>
            <a:off x="3347864" y="2996952"/>
            <a:ext cx="720000" cy="720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 flipH="1">
            <a:off x="4211960" y="2302742"/>
            <a:ext cx="504056" cy="86409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2699792" y="2374750"/>
            <a:ext cx="914400" cy="9144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1907704" y="3310854"/>
            <a:ext cx="1728192" cy="43204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4572000" y="1772816"/>
            <a:ext cx="696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2400" dirty="0"/>
              <a:t>Luft</a:t>
            </a:r>
          </a:p>
        </p:txBody>
      </p:sp>
      <p:sp>
        <p:nvSpPr>
          <p:cNvPr id="15" name="Textfeld 75"/>
          <p:cNvSpPr txBox="1">
            <a:spLocks noChangeArrowheads="1"/>
          </p:cNvSpPr>
          <p:nvPr/>
        </p:nvSpPr>
        <p:spPr bwMode="auto">
          <a:xfrm>
            <a:off x="1115616" y="1844824"/>
            <a:ext cx="2293072" cy="4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2400" dirty="0"/>
              <a:t>Schaumlamelle</a:t>
            </a:r>
          </a:p>
        </p:txBody>
      </p:sp>
      <p:sp>
        <p:nvSpPr>
          <p:cNvPr id="18" name="Textfeld 76"/>
          <p:cNvSpPr txBox="1">
            <a:spLocks noChangeArrowheads="1"/>
          </p:cNvSpPr>
          <p:nvPr/>
        </p:nvSpPr>
        <p:spPr bwMode="auto">
          <a:xfrm>
            <a:off x="323528" y="3068960"/>
            <a:ext cx="1486543" cy="461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2400" dirty="0" err="1"/>
              <a:t>Gasblase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  <p:bldP spid="15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leichschenkliges Dreieck 47"/>
          <p:cNvSpPr/>
          <p:nvPr/>
        </p:nvSpPr>
        <p:spPr>
          <a:xfrm>
            <a:off x="6521450" y="4246563"/>
            <a:ext cx="1562100" cy="1946275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" name="Gleichschenkliges Dreieck 2"/>
          <p:cNvSpPr/>
          <p:nvPr/>
        </p:nvSpPr>
        <p:spPr>
          <a:xfrm>
            <a:off x="1157288" y="4246563"/>
            <a:ext cx="1562100" cy="1946275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8107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Zerstörung von Schaum</a:t>
            </a:r>
          </a:p>
        </p:txBody>
      </p:sp>
      <p:sp>
        <p:nvSpPr>
          <p:cNvPr id="85" name="Ellipse 84"/>
          <p:cNvSpPr/>
          <p:nvPr/>
        </p:nvSpPr>
        <p:spPr bwMode="auto">
          <a:xfrm>
            <a:off x="1884363" y="2420938"/>
            <a:ext cx="5472112" cy="4384675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grpSp>
        <p:nvGrpSpPr>
          <p:cNvPr id="4100" name="Gruppieren 140"/>
          <p:cNvGrpSpPr>
            <a:grpSpLocks noChangeAspect="1"/>
          </p:cNvGrpSpPr>
          <p:nvPr/>
        </p:nvGrpSpPr>
        <p:grpSpPr bwMode="auto">
          <a:xfrm rot="-420000">
            <a:off x="1095375" y="3616325"/>
            <a:ext cx="1644650" cy="939800"/>
            <a:chOff x="1499583" y="3384923"/>
            <a:chExt cx="1495422" cy="854077"/>
          </a:xfrm>
        </p:grpSpPr>
        <p:cxnSp>
          <p:nvCxnSpPr>
            <p:cNvPr id="62" name="Gerade Verbindung 61"/>
            <p:cNvCxnSpPr/>
            <p:nvPr/>
          </p:nvCxnSpPr>
          <p:spPr bwMode="auto">
            <a:xfrm rot="13200000" flipV="1">
              <a:off x="1497125" y="3379007"/>
              <a:ext cx="1006089" cy="0"/>
            </a:xfrm>
            <a:prstGeom prst="line">
              <a:avLst/>
            </a:prstGeom>
            <a:ln w="146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Ellipse 62"/>
            <p:cNvSpPr/>
            <p:nvPr/>
          </p:nvSpPr>
          <p:spPr bwMode="auto">
            <a:xfrm rot="13200000" flipV="1">
              <a:off x="2275198" y="3524846"/>
              <a:ext cx="717398" cy="70836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4103" name="Gruppieren 143"/>
          <p:cNvGrpSpPr>
            <a:grpSpLocks noChangeAspect="1"/>
          </p:cNvGrpSpPr>
          <p:nvPr/>
        </p:nvGrpSpPr>
        <p:grpSpPr bwMode="auto">
          <a:xfrm rot="180000">
            <a:off x="5724525" y="1863725"/>
            <a:ext cx="792163" cy="1795463"/>
            <a:chOff x="6036351" y="1701232"/>
            <a:chExt cx="720726" cy="1631949"/>
          </a:xfrm>
        </p:grpSpPr>
        <p:cxnSp>
          <p:nvCxnSpPr>
            <p:cNvPr id="74" name="Gerade Verbindung 73"/>
            <p:cNvCxnSpPr/>
            <p:nvPr/>
          </p:nvCxnSpPr>
          <p:spPr bwMode="auto">
            <a:xfrm rot="17400000" flipV="1">
              <a:off x="6151990" y="2199501"/>
              <a:ext cx="1007162" cy="0"/>
            </a:xfrm>
            <a:prstGeom prst="line">
              <a:avLst/>
            </a:prstGeom>
            <a:ln w="146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Ellipse 74"/>
            <p:cNvSpPr/>
            <p:nvPr/>
          </p:nvSpPr>
          <p:spPr bwMode="auto">
            <a:xfrm rot="17400000" flipV="1">
              <a:off x="6032959" y="2609295"/>
              <a:ext cx="720019" cy="7207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4104" name="Gruppieren 144"/>
          <p:cNvGrpSpPr>
            <a:grpSpLocks noChangeAspect="1"/>
          </p:cNvGrpSpPr>
          <p:nvPr/>
        </p:nvGrpSpPr>
        <p:grpSpPr bwMode="auto">
          <a:xfrm rot="420000">
            <a:off x="6497638" y="3649663"/>
            <a:ext cx="1617662" cy="981075"/>
            <a:chOff x="6879812" y="3356349"/>
            <a:chExt cx="1470026" cy="892175"/>
          </a:xfrm>
        </p:grpSpPr>
        <p:cxnSp>
          <p:nvCxnSpPr>
            <p:cNvPr id="77" name="Gerade Verbindung 76"/>
            <p:cNvCxnSpPr/>
            <p:nvPr/>
          </p:nvCxnSpPr>
          <p:spPr bwMode="auto">
            <a:xfrm rot="19200000" flipV="1">
              <a:off x="7346567" y="3356362"/>
              <a:ext cx="1002618" cy="0"/>
            </a:xfrm>
            <a:prstGeom prst="line">
              <a:avLst/>
            </a:prstGeom>
            <a:ln w="146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Ellipse 77"/>
            <p:cNvSpPr/>
            <p:nvPr/>
          </p:nvSpPr>
          <p:spPr bwMode="auto">
            <a:xfrm rot="19200000" flipV="1">
              <a:off x="6878934" y="3535575"/>
              <a:ext cx="721308" cy="7073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5129" name="Gruppieren 105"/>
          <p:cNvGrpSpPr>
            <a:grpSpLocks/>
          </p:cNvGrpSpPr>
          <p:nvPr/>
        </p:nvGrpSpPr>
        <p:grpSpPr bwMode="auto">
          <a:xfrm>
            <a:off x="3216275" y="4508500"/>
            <a:ext cx="2879725" cy="2881313"/>
            <a:chOff x="3528080" y="4293416"/>
            <a:chExt cx="2880320" cy="2880000"/>
          </a:xfrm>
          <a:solidFill>
            <a:schemeClr val="bg1"/>
          </a:solidFill>
        </p:grpSpPr>
        <p:sp>
          <p:nvSpPr>
            <p:cNvPr id="93" name="Torte 92"/>
            <p:cNvSpPr/>
            <p:nvPr/>
          </p:nvSpPr>
          <p:spPr>
            <a:xfrm rot="16200000" flipH="1">
              <a:off x="3528240" y="4293256"/>
              <a:ext cx="2880000" cy="2880320"/>
            </a:xfrm>
            <a:prstGeom prst="pie">
              <a:avLst>
                <a:gd name="adj1" fmla="val 5396833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6" name="Rechteck 95"/>
            <p:cNvSpPr/>
            <p:nvPr/>
          </p:nvSpPr>
          <p:spPr>
            <a:xfrm>
              <a:off x="3528080" y="5624722"/>
              <a:ext cx="2880320" cy="3601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5130" name="Gruppieren 164"/>
          <p:cNvGrpSpPr>
            <a:grpSpLocks/>
          </p:cNvGrpSpPr>
          <p:nvPr/>
        </p:nvGrpSpPr>
        <p:grpSpPr bwMode="auto">
          <a:xfrm>
            <a:off x="2443163" y="3716338"/>
            <a:ext cx="4432300" cy="2449512"/>
            <a:chOff x="2443420" y="3717032"/>
            <a:chExt cx="4432836" cy="2448272"/>
          </a:xfrm>
        </p:grpSpPr>
        <p:grpSp>
          <p:nvGrpSpPr>
            <p:cNvPr id="5155" name="Gruppieren 147"/>
            <p:cNvGrpSpPr>
              <a:grpSpLocks noChangeAspect="1"/>
            </p:cNvGrpSpPr>
            <p:nvPr/>
          </p:nvGrpSpPr>
          <p:grpSpPr bwMode="auto">
            <a:xfrm>
              <a:off x="4247629" y="3717032"/>
              <a:ext cx="792794" cy="1840544"/>
              <a:chOff x="4559593" y="3573018"/>
              <a:chExt cx="720724" cy="1673222"/>
            </a:xfrm>
          </p:grpSpPr>
          <p:cxnSp>
            <p:nvCxnSpPr>
              <p:cNvPr id="104" name="Gerade Verbindung 103"/>
              <p:cNvCxnSpPr/>
              <p:nvPr/>
            </p:nvCxnSpPr>
            <p:spPr bwMode="auto">
              <a:xfrm rot="5400000" flipV="1">
                <a:off x="4452563" y="4742847"/>
                <a:ext cx="1006831" cy="0"/>
              </a:xfrm>
              <a:prstGeom prst="line">
                <a:avLst/>
              </a:prstGeom>
              <a:ln w="146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Ellipse 104"/>
              <p:cNvSpPr/>
              <p:nvPr/>
            </p:nvSpPr>
            <p:spPr bwMode="auto">
              <a:xfrm rot="5400000" flipV="1">
                <a:off x="4559283" y="3572791"/>
                <a:ext cx="721226" cy="72168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5156" name="Gruppieren 149"/>
            <p:cNvGrpSpPr>
              <a:grpSpLocks noChangeAspect="1"/>
            </p:cNvGrpSpPr>
            <p:nvPr/>
          </p:nvGrpSpPr>
          <p:grpSpPr bwMode="auto">
            <a:xfrm>
              <a:off x="2443420" y="5372510"/>
              <a:ext cx="1840548" cy="792794"/>
              <a:chOff x="2807999" y="5227896"/>
              <a:chExt cx="1673225" cy="720724"/>
            </a:xfrm>
          </p:grpSpPr>
          <p:cxnSp>
            <p:nvCxnSpPr>
              <p:cNvPr id="107" name="Gerade Verbindung 106"/>
              <p:cNvCxnSpPr/>
              <p:nvPr/>
            </p:nvCxnSpPr>
            <p:spPr bwMode="auto">
              <a:xfrm flipV="1">
                <a:off x="3474830" y="5567812"/>
                <a:ext cx="1006019" cy="0"/>
              </a:xfrm>
              <a:prstGeom prst="line">
                <a:avLst/>
              </a:prstGeom>
              <a:ln w="146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Ellipse 107"/>
              <p:cNvSpPr/>
              <p:nvPr/>
            </p:nvSpPr>
            <p:spPr bwMode="auto">
              <a:xfrm flipV="1">
                <a:off x="2807999" y="5227393"/>
                <a:ext cx="720234" cy="721227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5157" name="Gruppieren 145"/>
            <p:cNvGrpSpPr>
              <a:grpSpLocks noChangeAspect="1"/>
            </p:cNvGrpSpPr>
            <p:nvPr/>
          </p:nvGrpSpPr>
          <p:grpSpPr bwMode="auto">
            <a:xfrm>
              <a:off x="5035708" y="5301208"/>
              <a:ext cx="1840548" cy="792794"/>
              <a:chOff x="5445792" y="5173030"/>
              <a:chExt cx="1673225" cy="720724"/>
            </a:xfrm>
          </p:grpSpPr>
          <p:cxnSp>
            <p:nvCxnSpPr>
              <p:cNvPr id="110" name="Gerade Verbindung 109"/>
              <p:cNvCxnSpPr/>
              <p:nvPr/>
            </p:nvCxnSpPr>
            <p:spPr bwMode="auto">
              <a:xfrm rot="10800000" flipV="1">
                <a:off x="5446167" y="5566226"/>
                <a:ext cx="1006020" cy="0"/>
              </a:xfrm>
              <a:prstGeom prst="line">
                <a:avLst/>
              </a:prstGeom>
              <a:ln w="146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Ellipse 110"/>
              <p:cNvSpPr/>
              <p:nvPr/>
            </p:nvSpPr>
            <p:spPr bwMode="auto">
              <a:xfrm rot="10800000" flipV="1">
                <a:off x="6398782" y="5172437"/>
                <a:ext cx="720235" cy="721227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5158" name="Gruppieren 148"/>
            <p:cNvGrpSpPr>
              <a:grpSpLocks noChangeAspect="1"/>
            </p:cNvGrpSpPr>
            <p:nvPr/>
          </p:nvGrpSpPr>
          <p:grpSpPr bwMode="auto">
            <a:xfrm>
              <a:off x="2987824" y="4221088"/>
              <a:ext cx="1046003" cy="1573372"/>
              <a:chOff x="3314703" y="4100587"/>
              <a:chExt cx="950913" cy="1430338"/>
            </a:xfrm>
          </p:grpSpPr>
          <p:cxnSp>
            <p:nvCxnSpPr>
              <p:cNvPr id="116" name="Gerade Verbindung 115"/>
              <p:cNvCxnSpPr/>
              <p:nvPr/>
            </p:nvCxnSpPr>
            <p:spPr bwMode="auto">
              <a:xfrm rot="2700000" flipV="1">
                <a:off x="3759415" y="5024223"/>
                <a:ext cx="1013237" cy="0"/>
              </a:xfrm>
              <a:prstGeom prst="line">
                <a:avLst/>
              </a:prstGeom>
              <a:ln w="146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Ellipse 116"/>
              <p:cNvSpPr/>
              <p:nvPr/>
            </p:nvSpPr>
            <p:spPr bwMode="auto">
              <a:xfrm rot="2700000" flipV="1">
                <a:off x="3314861" y="4101054"/>
                <a:ext cx="724565" cy="72411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  <p:grpSp>
          <p:nvGrpSpPr>
            <p:cNvPr id="5159" name="Gruppieren 146"/>
            <p:cNvGrpSpPr>
              <a:grpSpLocks noChangeAspect="1"/>
            </p:cNvGrpSpPr>
            <p:nvPr/>
          </p:nvGrpSpPr>
          <p:grpSpPr bwMode="auto">
            <a:xfrm>
              <a:off x="4716016" y="4179700"/>
              <a:ext cx="1559401" cy="1049500"/>
              <a:chOff x="5167634" y="4081793"/>
              <a:chExt cx="1417638" cy="954090"/>
            </a:xfrm>
          </p:grpSpPr>
          <p:cxnSp>
            <p:nvCxnSpPr>
              <p:cNvPr id="122" name="Gerade Verbindung 121"/>
              <p:cNvCxnSpPr/>
              <p:nvPr/>
            </p:nvCxnSpPr>
            <p:spPr bwMode="auto">
              <a:xfrm rot="8100000" flipV="1">
                <a:off x="5167398" y="5035840"/>
                <a:ext cx="1009714" cy="0"/>
              </a:xfrm>
              <a:prstGeom prst="line">
                <a:avLst/>
              </a:prstGeom>
              <a:ln w="146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Ellipse 122"/>
              <p:cNvSpPr/>
              <p:nvPr/>
            </p:nvSpPr>
            <p:spPr bwMode="auto">
              <a:xfrm rot="8100000" flipV="1">
                <a:off x="5862284" y="4081433"/>
                <a:ext cx="722668" cy="72167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</p:grpSp>
      </p:grpSp>
      <p:sp>
        <p:nvSpPr>
          <p:cNvPr id="103" name="Rechteck 102"/>
          <p:cNvSpPr/>
          <p:nvPr/>
        </p:nvSpPr>
        <p:spPr>
          <a:xfrm>
            <a:off x="2460625" y="6192838"/>
            <a:ext cx="4319588" cy="611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53" name="Textfeld 152"/>
          <p:cNvSpPr txBox="1">
            <a:spLocks noChangeArrowheads="1"/>
          </p:cNvSpPr>
          <p:nvPr/>
        </p:nvSpPr>
        <p:spPr bwMode="auto">
          <a:xfrm>
            <a:off x="1450975" y="1484313"/>
            <a:ext cx="698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2400"/>
              <a:t>Luft</a:t>
            </a:r>
          </a:p>
        </p:txBody>
      </p:sp>
      <p:grpSp>
        <p:nvGrpSpPr>
          <p:cNvPr id="4109" name="Gruppieren 163"/>
          <p:cNvGrpSpPr>
            <a:grpSpLocks/>
          </p:cNvGrpSpPr>
          <p:nvPr/>
        </p:nvGrpSpPr>
        <p:grpSpPr bwMode="auto">
          <a:xfrm>
            <a:off x="5051425" y="1268413"/>
            <a:ext cx="2665413" cy="2232025"/>
            <a:chOff x="5364088" y="1052736"/>
            <a:chExt cx="2664296" cy="2232248"/>
          </a:xfrm>
        </p:grpSpPr>
        <p:sp>
          <p:nvSpPr>
            <p:cNvPr id="5153" name="Textfeld 154"/>
            <p:cNvSpPr txBox="1">
              <a:spLocks noChangeArrowheads="1"/>
            </p:cNvSpPr>
            <p:nvPr/>
          </p:nvSpPr>
          <p:spPr bwMode="auto">
            <a:xfrm>
              <a:off x="5735769" y="1052736"/>
              <a:ext cx="22926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sz="2400"/>
                <a:t>Schaumlamelle</a:t>
              </a:r>
            </a:p>
          </p:txBody>
        </p:sp>
        <p:cxnSp>
          <p:nvCxnSpPr>
            <p:cNvPr id="156" name="Gerade Verbindung 155"/>
            <p:cNvCxnSpPr/>
            <p:nvPr/>
          </p:nvCxnSpPr>
          <p:spPr>
            <a:xfrm flipV="1">
              <a:off x="5364088" y="1484579"/>
              <a:ext cx="504613" cy="180040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10" name="Gruppieren 160"/>
          <p:cNvGrpSpPr>
            <a:grpSpLocks/>
          </p:cNvGrpSpPr>
          <p:nvPr/>
        </p:nvGrpSpPr>
        <p:grpSpPr bwMode="auto">
          <a:xfrm>
            <a:off x="4835525" y="5876925"/>
            <a:ext cx="2305050" cy="966788"/>
            <a:chOff x="5148064" y="5661248"/>
            <a:chExt cx="2304256" cy="965721"/>
          </a:xfrm>
        </p:grpSpPr>
        <p:sp>
          <p:nvSpPr>
            <p:cNvPr id="5151" name="Textfeld 157"/>
            <p:cNvSpPr txBox="1">
              <a:spLocks noChangeArrowheads="1"/>
            </p:cNvSpPr>
            <p:nvPr/>
          </p:nvSpPr>
          <p:spPr bwMode="auto">
            <a:xfrm>
              <a:off x="5966016" y="6165304"/>
              <a:ext cx="148630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sz="2400"/>
                <a:t>Gasblase</a:t>
              </a:r>
            </a:p>
          </p:txBody>
        </p:sp>
        <p:cxnSp>
          <p:nvCxnSpPr>
            <p:cNvPr id="159" name="Gerade Verbindung 158"/>
            <p:cNvCxnSpPr/>
            <p:nvPr/>
          </p:nvCxnSpPr>
          <p:spPr>
            <a:xfrm>
              <a:off x="5148064" y="5661248"/>
              <a:ext cx="864890" cy="71993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uppieren 141"/>
          <p:cNvGrpSpPr>
            <a:grpSpLocks noChangeAspect="1"/>
          </p:cNvGrpSpPr>
          <p:nvPr/>
        </p:nvGrpSpPr>
        <p:grpSpPr bwMode="auto">
          <a:xfrm rot="-180000">
            <a:off x="2817813" y="1792288"/>
            <a:ext cx="795337" cy="1778000"/>
            <a:chOff x="3188259" y="1648300"/>
            <a:chExt cx="723728" cy="1616080"/>
          </a:xfrm>
        </p:grpSpPr>
        <p:cxnSp>
          <p:nvCxnSpPr>
            <p:cNvPr id="50" name="Gerade Verbindung 49"/>
            <p:cNvCxnSpPr/>
            <p:nvPr/>
          </p:nvCxnSpPr>
          <p:spPr bwMode="auto">
            <a:xfrm rot="15000000" flipV="1">
              <a:off x="2750783" y="2151876"/>
              <a:ext cx="1007164" cy="0"/>
            </a:xfrm>
            <a:prstGeom prst="line">
              <a:avLst/>
            </a:prstGeom>
            <a:ln w="146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Ellipse 50"/>
            <p:cNvSpPr/>
            <p:nvPr/>
          </p:nvSpPr>
          <p:spPr bwMode="auto">
            <a:xfrm rot="15000000" flipV="1">
              <a:off x="3190021" y="2537336"/>
              <a:ext cx="720022" cy="72372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52" name="Gruppieren 142"/>
          <p:cNvGrpSpPr>
            <a:grpSpLocks noChangeAspect="1"/>
          </p:cNvGrpSpPr>
          <p:nvPr/>
        </p:nvGrpSpPr>
        <p:grpSpPr bwMode="auto">
          <a:xfrm>
            <a:off x="4187825" y="1373188"/>
            <a:ext cx="792163" cy="1839912"/>
            <a:chOff x="4499716" y="1268761"/>
            <a:chExt cx="720726" cy="1673223"/>
          </a:xfrm>
        </p:grpSpPr>
        <p:cxnSp>
          <p:nvCxnSpPr>
            <p:cNvPr id="53" name="Gerade Verbindung 52"/>
            <p:cNvCxnSpPr/>
            <p:nvPr/>
          </p:nvCxnSpPr>
          <p:spPr bwMode="auto">
            <a:xfrm rot="16200000" flipV="1">
              <a:off x="4336014" y="1771883"/>
              <a:ext cx="1006244" cy="0"/>
            </a:xfrm>
            <a:prstGeom prst="line">
              <a:avLst/>
            </a:prstGeom>
            <a:ln w="146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Ellipse 53"/>
            <p:cNvSpPr/>
            <p:nvPr/>
          </p:nvSpPr>
          <p:spPr bwMode="auto">
            <a:xfrm rot="16200000" flipV="1">
              <a:off x="4499882" y="2221423"/>
              <a:ext cx="720395" cy="72072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56" name="Ellipse 55"/>
          <p:cNvSpPr/>
          <p:nvPr/>
        </p:nvSpPr>
        <p:spPr>
          <a:xfrm>
            <a:off x="2306638" y="2317750"/>
            <a:ext cx="5062537" cy="1916113"/>
          </a:xfrm>
          <a:custGeom>
            <a:avLst/>
            <a:gdLst>
              <a:gd name="connsiteX0" fmla="*/ 0 w 4917726"/>
              <a:gd name="connsiteY0" fmla="*/ 234157 h 468313"/>
              <a:gd name="connsiteX1" fmla="*/ 2458863 w 4917726"/>
              <a:gd name="connsiteY1" fmla="*/ 0 h 468313"/>
              <a:gd name="connsiteX2" fmla="*/ 4917726 w 4917726"/>
              <a:gd name="connsiteY2" fmla="*/ 234157 h 468313"/>
              <a:gd name="connsiteX3" fmla="*/ 2458863 w 4917726"/>
              <a:gd name="connsiteY3" fmla="*/ 468314 h 468313"/>
              <a:gd name="connsiteX4" fmla="*/ 0 w 4917726"/>
              <a:gd name="connsiteY4" fmla="*/ 234157 h 468313"/>
              <a:gd name="connsiteX0" fmla="*/ 0 w 4927251"/>
              <a:gd name="connsiteY0" fmla="*/ 649088 h 688039"/>
              <a:gd name="connsiteX1" fmla="*/ 2468388 w 4927251"/>
              <a:gd name="connsiteY1" fmla="*/ 14881 h 688039"/>
              <a:gd name="connsiteX2" fmla="*/ 4927251 w 4927251"/>
              <a:gd name="connsiteY2" fmla="*/ 249038 h 688039"/>
              <a:gd name="connsiteX3" fmla="*/ 2468388 w 4927251"/>
              <a:gd name="connsiteY3" fmla="*/ 483195 h 688039"/>
              <a:gd name="connsiteX4" fmla="*/ 0 w 4927251"/>
              <a:gd name="connsiteY4" fmla="*/ 649088 h 688039"/>
              <a:gd name="connsiteX0" fmla="*/ 0 w 4508151"/>
              <a:gd name="connsiteY0" fmla="*/ 671969 h 1928546"/>
              <a:gd name="connsiteX1" fmla="*/ 2468388 w 4508151"/>
              <a:gd name="connsiteY1" fmla="*/ 37762 h 1928546"/>
              <a:gd name="connsiteX2" fmla="*/ 4508151 w 4508151"/>
              <a:gd name="connsiteY2" fmla="*/ 1919744 h 1928546"/>
              <a:gd name="connsiteX3" fmla="*/ 2468388 w 4508151"/>
              <a:gd name="connsiteY3" fmla="*/ 506076 h 1928546"/>
              <a:gd name="connsiteX4" fmla="*/ 0 w 4508151"/>
              <a:gd name="connsiteY4" fmla="*/ 671969 h 1928546"/>
              <a:gd name="connsiteX0" fmla="*/ 0 w 4544056"/>
              <a:gd name="connsiteY0" fmla="*/ 634237 h 1884608"/>
              <a:gd name="connsiteX1" fmla="*/ 2468388 w 4544056"/>
              <a:gd name="connsiteY1" fmla="*/ 30 h 1884608"/>
              <a:gd name="connsiteX2" fmla="*/ 3740099 w 4544056"/>
              <a:gd name="connsiteY2" fmla="*/ 661050 h 1884608"/>
              <a:gd name="connsiteX3" fmla="*/ 4508151 w 4544056"/>
              <a:gd name="connsiteY3" fmla="*/ 1882012 h 1884608"/>
              <a:gd name="connsiteX4" fmla="*/ 2468388 w 4544056"/>
              <a:gd name="connsiteY4" fmla="*/ 468344 h 1884608"/>
              <a:gd name="connsiteX5" fmla="*/ 0 w 4544056"/>
              <a:gd name="connsiteY5" fmla="*/ 634237 h 1884608"/>
              <a:gd name="connsiteX0" fmla="*/ 53863 w 4597919"/>
              <a:gd name="connsiteY0" fmla="*/ 657220 h 1907591"/>
              <a:gd name="connsiteX1" fmla="*/ 955511 w 4597919"/>
              <a:gd name="connsiteY1" fmla="*/ 198258 h 1907591"/>
              <a:gd name="connsiteX2" fmla="*/ 2522251 w 4597919"/>
              <a:gd name="connsiteY2" fmla="*/ 23013 h 1907591"/>
              <a:gd name="connsiteX3" fmla="*/ 3793962 w 4597919"/>
              <a:gd name="connsiteY3" fmla="*/ 684033 h 1907591"/>
              <a:gd name="connsiteX4" fmla="*/ 4562014 w 4597919"/>
              <a:gd name="connsiteY4" fmla="*/ 1904995 h 1907591"/>
              <a:gd name="connsiteX5" fmla="*/ 2522251 w 4597919"/>
              <a:gd name="connsiteY5" fmla="*/ 491327 h 1907591"/>
              <a:gd name="connsiteX6" fmla="*/ 53863 w 4597919"/>
              <a:gd name="connsiteY6" fmla="*/ 657220 h 1907591"/>
              <a:gd name="connsiteX0" fmla="*/ 53863 w 4610047"/>
              <a:gd name="connsiteY0" fmla="*/ 669087 h 1920023"/>
              <a:gd name="connsiteX1" fmla="*/ 955511 w 4610047"/>
              <a:gd name="connsiteY1" fmla="*/ 210125 h 1920023"/>
              <a:gd name="connsiteX2" fmla="*/ 2522251 w 4610047"/>
              <a:gd name="connsiteY2" fmla="*/ 34880 h 1920023"/>
              <a:gd name="connsiteX3" fmla="*/ 3993987 w 4610047"/>
              <a:gd name="connsiteY3" fmla="*/ 876875 h 1920023"/>
              <a:gd name="connsiteX4" fmla="*/ 4562014 w 4610047"/>
              <a:gd name="connsiteY4" fmla="*/ 1916862 h 1920023"/>
              <a:gd name="connsiteX5" fmla="*/ 2522251 w 4610047"/>
              <a:gd name="connsiteY5" fmla="*/ 503194 h 1920023"/>
              <a:gd name="connsiteX6" fmla="*/ 53863 w 4610047"/>
              <a:gd name="connsiteY6" fmla="*/ 669087 h 1920023"/>
              <a:gd name="connsiteX0" fmla="*/ 39836 w 5002416"/>
              <a:gd name="connsiteY0" fmla="*/ 1052651 h 1928537"/>
              <a:gd name="connsiteX1" fmla="*/ 1347880 w 5002416"/>
              <a:gd name="connsiteY1" fmla="*/ 218639 h 1928537"/>
              <a:gd name="connsiteX2" fmla="*/ 2914620 w 5002416"/>
              <a:gd name="connsiteY2" fmla="*/ 43394 h 1928537"/>
              <a:gd name="connsiteX3" fmla="*/ 4386356 w 5002416"/>
              <a:gd name="connsiteY3" fmla="*/ 885389 h 1928537"/>
              <a:gd name="connsiteX4" fmla="*/ 4954383 w 5002416"/>
              <a:gd name="connsiteY4" fmla="*/ 1925376 h 1928537"/>
              <a:gd name="connsiteX5" fmla="*/ 2914620 w 5002416"/>
              <a:gd name="connsiteY5" fmla="*/ 511708 h 1928537"/>
              <a:gd name="connsiteX6" fmla="*/ 39836 w 5002416"/>
              <a:gd name="connsiteY6" fmla="*/ 1052651 h 1928537"/>
              <a:gd name="connsiteX0" fmla="*/ 100647 w 5063227"/>
              <a:gd name="connsiteY0" fmla="*/ 1040922 h 1916808"/>
              <a:gd name="connsiteX1" fmla="*/ 723052 w 5063227"/>
              <a:gd name="connsiteY1" fmla="*/ 482747 h 1916808"/>
              <a:gd name="connsiteX2" fmla="*/ 1408691 w 5063227"/>
              <a:gd name="connsiteY2" fmla="*/ 206910 h 1916808"/>
              <a:gd name="connsiteX3" fmla="*/ 2975431 w 5063227"/>
              <a:gd name="connsiteY3" fmla="*/ 31665 h 1916808"/>
              <a:gd name="connsiteX4" fmla="*/ 4447167 w 5063227"/>
              <a:gd name="connsiteY4" fmla="*/ 873660 h 1916808"/>
              <a:gd name="connsiteX5" fmla="*/ 5015194 w 5063227"/>
              <a:gd name="connsiteY5" fmla="*/ 1913647 h 1916808"/>
              <a:gd name="connsiteX6" fmla="*/ 2975431 w 5063227"/>
              <a:gd name="connsiteY6" fmla="*/ 499979 h 1916808"/>
              <a:gd name="connsiteX7" fmla="*/ 100647 w 5063227"/>
              <a:gd name="connsiteY7" fmla="*/ 1040922 h 1916808"/>
              <a:gd name="connsiteX0" fmla="*/ 100647 w 5063227"/>
              <a:gd name="connsiteY0" fmla="*/ 1040922 h 1916808"/>
              <a:gd name="connsiteX1" fmla="*/ 723052 w 5063227"/>
              <a:gd name="connsiteY1" fmla="*/ 482747 h 1916808"/>
              <a:gd name="connsiteX2" fmla="*/ 1408691 w 5063227"/>
              <a:gd name="connsiteY2" fmla="*/ 206910 h 1916808"/>
              <a:gd name="connsiteX3" fmla="*/ 2975431 w 5063227"/>
              <a:gd name="connsiteY3" fmla="*/ 31665 h 1916808"/>
              <a:gd name="connsiteX4" fmla="*/ 4447167 w 5063227"/>
              <a:gd name="connsiteY4" fmla="*/ 873660 h 1916808"/>
              <a:gd name="connsiteX5" fmla="*/ 5015194 w 5063227"/>
              <a:gd name="connsiteY5" fmla="*/ 1913647 h 1916808"/>
              <a:gd name="connsiteX6" fmla="*/ 2975431 w 5063227"/>
              <a:gd name="connsiteY6" fmla="*/ 499979 h 1916808"/>
              <a:gd name="connsiteX7" fmla="*/ 100647 w 5063227"/>
              <a:gd name="connsiteY7" fmla="*/ 1040922 h 191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63227" h="1916808">
                <a:moveTo>
                  <a:pt x="100647" y="1040922"/>
                </a:moveTo>
                <a:cubicBezTo>
                  <a:pt x="-274749" y="1038050"/>
                  <a:pt x="505045" y="621749"/>
                  <a:pt x="723052" y="482747"/>
                </a:cubicBezTo>
                <a:cubicBezTo>
                  <a:pt x="960098" y="369286"/>
                  <a:pt x="1033295" y="282090"/>
                  <a:pt x="1408691" y="206910"/>
                </a:cubicBezTo>
                <a:cubicBezTo>
                  <a:pt x="1784087" y="131730"/>
                  <a:pt x="2469018" y="-79460"/>
                  <a:pt x="2975431" y="31665"/>
                </a:cubicBezTo>
                <a:cubicBezTo>
                  <a:pt x="3481844" y="142790"/>
                  <a:pt x="4107207" y="559997"/>
                  <a:pt x="4447167" y="873660"/>
                </a:cubicBezTo>
                <a:cubicBezTo>
                  <a:pt x="4787127" y="1187323"/>
                  <a:pt x="5206508" y="1972752"/>
                  <a:pt x="5015194" y="1913647"/>
                </a:cubicBezTo>
                <a:cubicBezTo>
                  <a:pt x="4823880" y="1854542"/>
                  <a:pt x="3794522" y="645433"/>
                  <a:pt x="2975431" y="499979"/>
                </a:cubicBezTo>
                <a:cubicBezTo>
                  <a:pt x="2156340" y="354525"/>
                  <a:pt x="476043" y="1043794"/>
                  <a:pt x="100647" y="1040922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57" name="Ellipse 55"/>
          <p:cNvSpPr>
            <a:spLocks noChangeAspect="1"/>
          </p:cNvSpPr>
          <p:nvPr/>
        </p:nvSpPr>
        <p:spPr>
          <a:xfrm>
            <a:off x="3392488" y="2305050"/>
            <a:ext cx="3389312" cy="950913"/>
          </a:xfrm>
          <a:custGeom>
            <a:avLst/>
            <a:gdLst>
              <a:gd name="connsiteX0" fmla="*/ 0 w 4917726"/>
              <a:gd name="connsiteY0" fmla="*/ 234157 h 468313"/>
              <a:gd name="connsiteX1" fmla="*/ 2458863 w 4917726"/>
              <a:gd name="connsiteY1" fmla="*/ 0 h 468313"/>
              <a:gd name="connsiteX2" fmla="*/ 4917726 w 4917726"/>
              <a:gd name="connsiteY2" fmla="*/ 234157 h 468313"/>
              <a:gd name="connsiteX3" fmla="*/ 2458863 w 4917726"/>
              <a:gd name="connsiteY3" fmla="*/ 468314 h 468313"/>
              <a:gd name="connsiteX4" fmla="*/ 0 w 4917726"/>
              <a:gd name="connsiteY4" fmla="*/ 234157 h 468313"/>
              <a:gd name="connsiteX0" fmla="*/ 0 w 4927251"/>
              <a:gd name="connsiteY0" fmla="*/ 649088 h 688039"/>
              <a:gd name="connsiteX1" fmla="*/ 2468388 w 4927251"/>
              <a:gd name="connsiteY1" fmla="*/ 14881 h 688039"/>
              <a:gd name="connsiteX2" fmla="*/ 4927251 w 4927251"/>
              <a:gd name="connsiteY2" fmla="*/ 249038 h 688039"/>
              <a:gd name="connsiteX3" fmla="*/ 2468388 w 4927251"/>
              <a:gd name="connsiteY3" fmla="*/ 483195 h 688039"/>
              <a:gd name="connsiteX4" fmla="*/ 0 w 4927251"/>
              <a:gd name="connsiteY4" fmla="*/ 649088 h 688039"/>
              <a:gd name="connsiteX0" fmla="*/ 0 w 4508151"/>
              <a:gd name="connsiteY0" fmla="*/ 671969 h 1928546"/>
              <a:gd name="connsiteX1" fmla="*/ 2468388 w 4508151"/>
              <a:gd name="connsiteY1" fmla="*/ 37762 h 1928546"/>
              <a:gd name="connsiteX2" fmla="*/ 4508151 w 4508151"/>
              <a:gd name="connsiteY2" fmla="*/ 1919744 h 1928546"/>
              <a:gd name="connsiteX3" fmla="*/ 2468388 w 4508151"/>
              <a:gd name="connsiteY3" fmla="*/ 506076 h 1928546"/>
              <a:gd name="connsiteX4" fmla="*/ 0 w 4508151"/>
              <a:gd name="connsiteY4" fmla="*/ 671969 h 1928546"/>
              <a:gd name="connsiteX0" fmla="*/ 0 w 4544056"/>
              <a:gd name="connsiteY0" fmla="*/ 634237 h 1884608"/>
              <a:gd name="connsiteX1" fmla="*/ 2468388 w 4544056"/>
              <a:gd name="connsiteY1" fmla="*/ 30 h 1884608"/>
              <a:gd name="connsiteX2" fmla="*/ 3740099 w 4544056"/>
              <a:gd name="connsiteY2" fmla="*/ 661050 h 1884608"/>
              <a:gd name="connsiteX3" fmla="*/ 4508151 w 4544056"/>
              <a:gd name="connsiteY3" fmla="*/ 1882012 h 1884608"/>
              <a:gd name="connsiteX4" fmla="*/ 2468388 w 4544056"/>
              <a:gd name="connsiteY4" fmla="*/ 468344 h 1884608"/>
              <a:gd name="connsiteX5" fmla="*/ 0 w 4544056"/>
              <a:gd name="connsiteY5" fmla="*/ 634237 h 1884608"/>
              <a:gd name="connsiteX0" fmla="*/ 53863 w 4597919"/>
              <a:gd name="connsiteY0" fmla="*/ 657220 h 1907591"/>
              <a:gd name="connsiteX1" fmla="*/ 955511 w 4597919"/>
              <a:gd name="connsiteY1" fmla="*/ 198258 h 1907591"/>
              <a:gd name="connsiteX2" fmla="*/ 2522251 w 4597919"/>
              <a:gd name="connsiteY2" fmla="*/ 23013 h 1907591"/>
              <a:gd name="connsiteX3" fmla="*/ 3793962 w 4597919"/>
              <a:gd name="connsiteY3" fmla="*/ 684033 h 1907591"/>
              <a:gd name="connsiteX4" fmla="*/ 4562014 w 4597919"/>
              <a:gd name="connsiteY4" fmla="*/ 1904995 h 1907591"/>
              <a:gd name="connsiteX5" fmla="*/ 2522251 w 4597919"/>
              <a:gd name="connsiteY5" fmla="*/ 491327 h 1907591"/>
              <a:gd name="connsiteX6" fmla="*/ 53863 w 4597919"/>
              <a:gd name="connsiteY6" fmla="*/ 657220 h 1907591"/>
              <a:gd name="connsiteX0" fmla="*/ 53863 w 4610047"/>
              <a:gd name="connsiteY0" fmla="*/ 669087 h 1920023"/>
              <a:gd name="connsiteX1" fmla="*/ 955511 w 4610047"/>
              <a:gd name="connsiteY1" fmla="*/ 210125 h 1920023"/>
              <a:gd name="connsiteX2" fmla="*/ 2522251 w 4610047"/>
              <a:gd name="connsiteY2" fmla="*/ 34880 h 1920023"/>
              <a:gd name="connsiteX3" fmla="*/ 3993987 w 4610047"/>
              <a:gd name="connsiteY3" fmla="*/ 876875 h 1920023"/>
              <a:gd name="connsiteX4" fmla="*/ 4562014 w 4610047"/>
              <a:gd name="connsiteY4" fmla="*/ 1916862 h 1920023"/>
              <a:gd name="connsiteX5" fmla="*/ 2522251 w 4610047"/>
              <a:gd name="connsiteY5" fmla="*/ 503194 h 1920023"/>
              <a:gd name="connsiteX6" fmla="*/ 53863 w 4610047"/>
              <a:gd name="connsiteY6" fmla="*/ 669087 h 1920023"/>
              <a:gd name="connsiteX0" fmla="*/ 53863 w 4563663"/>
              <a:gd name="connsiteY0" fmla="*/ 669087 h 1270672"/>
              <a:gd name="connsiteX1" fmla="*/ 955511 w 4563663"/>
              <a:gd name="connsiteY1" fmla="*/ 210125 h 1270672"/>
              <a:gd name="connsiteX2" fmla="*/ 2522251 w 4563663"/>
              <a:gd name="connsiteY2" fmla="*/ 34880 h 1270672"/>
              <a:gd name="connsiteX3" fmla="*/ 3993987 w 4563663"/>
              <a:gd name="connsiteY3" fmla="*/ 876875 h 1270672"/>
              <a:gd name="connsiteX4" fmla="*/ 4511214 w 4563663"/>
              <a:gd name="connsiteY4" fmla="*/ 1256462 h 1270672"/>
              <a:gd name="connsiteX5" fmla="*/ 2522251 w 4563663"/>
              <a:gd name="connsiteY5" fmla="*/ 503194 h 1270672"/>
              <a:gd name="connsiteX6" fmla="*/ 53863 w 4563663"/>
              <a:gd name="connsiteY6" fmla="*/ 669087 h 1270672"/>
              <a:gd name="connsiteX0" fmla="*/ 53863 w 4600482"/>
              <a:gd name="connsiteY0" fmla="*/ 669087 h 1270672"/>
              <a:gd name="connsiteX1" fmla="*/ 955511 w 4600482"/>
              <a:gd name="connsiteY1" fmla="*/ 210125 h 1270672"/>
              <a:gd name="connsiteX2" fmla="*/ 2522251 w 4600482"/>
              <a:gd name="connsiteY2" fmla="*/ 34880 h 1270672"/>
              <a:gd name="connsiteX3" fmla="*/ 4235287 w 4600482"/>
              <a:gd name="connsiteY3" fmla="*/ 876875 h 1270672"/>
              <a:gd name="connsiteX4" fmla="*/ 4511214 w 4600482"/>
              <a:gd name="connsiteY4" fmla="*/ 1256462 h 1270672"/>
              <a:gd name="connsiteX5" fmla="*/ 2522251 w 4600482"/>
              <a:gd name="connsiteY5" fmla="*/ 503194 h 1270672"/>
              <a:gd name="connsiteX6" fmla="*/ 53863 w 4600482"/>
              <a:gd name="connsiteY6" fmla="*/ 669087 h 1270672"/>
              <a:gd name="connsiteX0" fmla="*/ 54572 w 4588490"/>
              <a:gd name="connsiteY0" fmla="*/ 503987 h 1270672"/>
              <a:gd name="connsiteX1" fmla="*/ 943520 w 4588490"/>
              <a:gd name="connsiteY1" fmla="*/ 210125 h 1270672"/>
              <a:gd name="connsiteX2" fmla="*/ 2510260 w 4588490"/>
              <a:gd name="connsiteY2" fmla="*/ 34880 h 1270672"/>
              <a:gd name="connsiteX3" fmla="*/ 4223296 w 4588490"/>
              <a:gd name="connsiteY3" fmla="*/ 876875 h 1270672"/>
              <a:gd name="connsiteX4" fmla="*/ 4499223 w 4588490"/>
              <a:gd name="connsiteY4" fmla="*/ 1256462 h 1270672"/>
              <a:gd name="connsiteX5" fmla="*/ 2510260 w 4588490"/>
              <a:gd name="connsiteY5" fmla="*/ 503194 h 1270672"/>
              <a:gd name="connsiteX6" fmla="*/ 54572 w 4588490"/>
              <a:gd name="connsiteY6" fmla="*/ 503987 h 1270672"/>
              <a:gd name="connsiteX0" fmla="*/ 54572 w 4588490"/>
              <a:gd name="connsiteY0" fmla="*/ 515296 h 1281981"/>
              <a:gd name="connsiteX1" fmla="*/ 943520 w 4588490"/>
              <a:gd name="connsiteY1" fmla="*/ 170634 h 1281981"/>
              <a:gd name="connsiteX2" fmla="*/ 2510260 w 4588490"/>
              <a:gd name="connsiteY2" fmla="*/ 46189 h 1281981"/>
              <a:gd name="connsiteX3" fmla="*/ 4223296 w 4588490"/>
              <a:gd name="connsiteY3" fmla="*/ 888184 h 1281981"/>
              <a:gd name="connsiteX4" fmla="*/ 4499223 w 4588490"/>
              <a:gd name="connsiteY4" fmla="*/ 1267771 h 1281981"/>
              <a:gd name="connsiteX5" fmla="*/ 2510260 w 4588490"/>
              <a:gd name="connsiteY5" fmla="*/ 514503 h 1281981"/>
              <a:gd name="connsiteX6" fmla="*/ 54572 w 4588490"/>
              <a:gd name="connsiteY6" fmla="*/ 515296 h 1281981"/>
              <a:gd name="connsiteX0" fmla="*/ 50581 w 4584499"/>
              <a:gd name="connsiteY0" fmla="*/ 515296 h 1281981"/>
              <a:gd name="connsiteX1" fmla="*/ 939529 w 4584499"/>
              <a:gd name="connsiteY1" fmla="*/ 170634 h 1281981"/>
              <a:gd name="connsiteX2" fmla="*/ 2506269 w 4584499"/>
              <a:gd name="connsiteY2" fmla="*/ 46189 h 1281981"/>
              <a:gd name="connsiteX3" fmla="*/ 4219305 w 4584499"/>
              <a:gd name="connsiteY3" fmla="*/ 888184 h 1281981"/>
              <a:gd name="connsiteX4" fmla="*/ 4495232 w 4584499"/>
              <a:gd name="connsiteY4" fmla="*/ 1267771 h 1281981"/>
              <a:gd name="connsiteX5" fmla="*/ 2430069 w 4584499"/>
              <a:gd name="connsiteY5" fmla="*/ 692302 h 1281981"/>
              <a:gd name="connsiteX6" fmla="*/ 50581 w 4584499"/>
              <a:gd name="connsiteY6" fmla="*/ 515296 h 1281981"/>
              <a:gd name="connsiteX0" fmla="*/ 50581 w 4584499"/>
              <a:gd name="connsiteY0" fmla="*/ 515296 h 1281981"/>
              <a:gd name="connsiteX1" fmla="*/ 939529 w 4584499"/>
              <a:gd name="connsiteY1" fmla="*/ 170634 h 1281981"/>
              <a:gd name="connsiteX2" fmla="*/ 2506269 w 4584499"/>
              <a:gd name="connsiteY2" fmla="*/ 46189 h 1281981"/>
              <a:gd name="connsiteX3" fmla="*/ 4219305 w 4584499"/>
              <a:gd name="connsiteY3" fmla="*/ 888184 h 1281981"/>
              <a:gd name="connsiteX4" fmla="*/ 4495232 w 4584499"/>
              <a:gd name="connsiteY4" fmla="*/ 1267771 h 1281981"/>
              <a:gd name="connsiteX5" fmla="*/ 2430069 w 4584499"/>
              <a:gd name="connsiteY5" fmla="*/ 819302 h 1281981"/>
              <a:gd name="connsiteX6" fmla="*/ 50581 w 4584499"/>
              <a:gd name="connsiteY6" fmla="*/ 515296 h 1281981"/>
              <a:gd name="connsiteX0" fmla="*/ 49922 w 4583840"/>
              <a:gd name="connsiteY0" fmla="*/ 515296 h 1281981"/>
              <a:gd name="connsiteX1" fmla="*/ 938870 w 4583840"/>
              <a:gd name="connsiteY1" fmla="*/ 170634 h 1281981"/>
              <a:gd name="connsiteX2" fmla="*/ 2505610 w 4583840"/>
              <a:gd name="connsiteY2" fmla="*/ 46189 h 1281981"/>
              <a:gd name="connsiteX3" fmla="*/ 4218646 w 4583840"/>
              <a:gd name="connsiteY3" fmla="*/ 888184 h 1281981"/>
              <a:gd name="connsiteX4" fmla="*/ 4494573 w 4583840"/>
              <a:gd name="connsiteY4" fmla="*/ 1267771 h 1281981"/>
              <a:gd name="connsiteX5" fmla="*/ 2416711 w 4583840"/>
              <a:gd name="connsiteY5" fmla="*/ 755837 h 1281981"/>
              <a:gd name="connsiteX6" fmla="*/ 49922 w 4583840"/>
              <a:gd name="connsiteY6" fmla="*/ 515296 h 1281981"/>
              <a:gd name="connsiteX0" fmla="*/ 49922 w 4561804"/>
              <a:gd name="connsiteY0" fmla="*/ 515296 h 1267864"/>
              <a:gd name="connsiteX1" fmla="*/ 938870 w 4561804"/>
              <a:gd name="connsiteY1" fmla="*/ 170634 h 1267864"/>
              <a:gd name="connsiteX2" fmla="*/ 2505610 w 4561804"/>
              <a:gd name="connsiteY2" fmla="*/ 46189 h 1267864"/>
              <a:gd name="connsiteX3" fmla="*/ 4218646 w 4561804"/>
              <a:gd name="connsiteY3" fmla="*/ 888184 h 1267864"/>
              <a:gd name="connsiteX4" fmla="*/ 4494573 w 4561804"/>
              <a:gd name="connsiteY4" fmla="*/ 1267771 h 1267864"/>
              <a:gd name="connsiteX5" fmla="*/ 3368927 w 4561804"/>
              <a:gd name="connsiteY5" fmla="*/ 863116 h 1267864"/>
              <a:gd name="connsiteX6" fmla="*/ 2416711 w 4561804"/>
              <a:gd name="connsiteY6" fmla="*/ 755837 h 1267864"/>
              <a:gd name="connsiteX7" fmla="*/ 49922 w 4561804"/>
              <a:gd name="connsiteY7" fmla="*/ 515296 h 1267864"/>
              <a:gd name="connsiteX0" fmla="*/ 6868 w 4518750"/>
              <a:gd name="connsiteY0" fmla="*/ 515296 h 1267863"/>
              <a:gd name="connsiteX1" fmla="*/ 895816 w 4518750"/>
              <a:gd name="connsiteY1" fmla="*/ 170634 h 1267863"/>
              <a:gd name="connsiteX2" fmla="*/ 2462556 w 4518750"/>
              <a:gd name="connsiteY2" fmla="*/ 46189 h 1267863"/>
              <a:gd name="connsiteX3" fmla="*/ 4175592 w 4518750"/>
              <a:gd name="connsiteY3" fmla="*/ 888184 h 1267863"/>
              <a:gd name="connsiteX4" fmla="*/ 4451519 w 4518750"/>
              <a:gd name="connsiteY4" fmla="*/ 1267771 h 1267863"/>
              <a:gd name="connsiteX5" fmla="*/ 3325873 w 4518750"/>
              <a:gd name="connsiteY5" fmla="*/ 863116 h 1267863"/>
              <a:gd name="connsiteX6" fmla="*/ 2373657 w 4518750"/>
              <a:gd name="connsiteY6" fmla="*/ 755837 h 1267863"/>
              <a:gd name="connsiteX7" fmla="*/ 1344760 w 4518750"/>
              <a:gd name="connsiteY7" fmla="*/ 621951 h 1267863"/>
              <a:gd name="connsiteX8" fmla="*/ 6868 w 4518750"/>
              <a:gd name="connsiteY8" fmla="*/ 515296 h 1267863"/>
              <a:gd name="connsiteX0" fmla="*/ 6868 w 4518750"/>
              <a:gd name="connsiteY0" fmla="*/ 515296 h 1267863"/>
              <a:gd name="connsiteX1" fmla="*/ 895816 w 4518750"/>
              <a:gd name="connsiteY1" fmla="*/ 170634 h 1267863"/>
              <a:gd name="connsiteX2" fmla="*/ 2462556 w 4518750"/>
              <a:gd name="connsiteY2" fmla="*/ 46189 h 1267863"/>
              <a:gd name="connsiteX3" fmla="*/ 4175592 w 4518750"/>
              <a:gd name="connsiteY3" fmla="*/ 888184 h 1267863"/>
              <a:gd name="connsiteX4" fmla="*/ 4451519 w 4518750"/>
              <a:gd name="connsiteY4" fmla="*/ 1267771 h 1267863"/>
              <a:gd name="connsiteX5" fmla="*/ 3325873 w 4518750"/>
              <a:gd name="connsiteY5" fmla="*/ 863116 h 1267863"/>
              <a:gd name="connsiteX6" fmla="*/ 2360958 w 4518750"/>
              <a:gd name="connsiteY6" fmla="*/ 705065 h 1267863"/>
              <a:gd name="connsiteX7" fmla="*/ 1344760 w 4518750"/>
              <a:gd name="connsiteY7" fmla="*/ 621951 h 1267863"/>
              <a:gd name="connsiteX8" fmla="*/ 6868 w 4518750"/>
              <a:gd name="connsiteY8" fmla="*/ 515296 h 126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18750" h="1267863">
                <a:moveTo>
                  <a:pt x="6868" y="515296"/>
                </a:moveTo>
                <a:cubicBezTo>
                  <a:pt x="-67956" y="440077"/>
                  <a:pt x="484418" y="276335"/>
                  <a:pt x="895816" y="170634"/>
                </a:cubicBezTo>
                <a:cubicBezTo>
                  <a:pt x="1307214" y="64933"/>
                  <a:pt x="1915927" y="-73403"/>
                  <a:pt x="2462556" y="46189"/>
                </a:cubicBezTo>
                <a:cubicBezTo>
                  <a:pt x="3009185" y="165781"/>
                  <a:pt x="3835632" y="574521"/>
                  <a:pt x="4175592" y="888184"/>
                </a:cubicBezTo>
                <a:cubicBezTo>
                  <a:pt x="4515552" y="1201847"/>
                  <a:pt x="4593139" y="1261372"/>
                  <a:pt x="4451519" y="1267771"/>
                </a:cubicBezTo>
                <a:cubicBezTo>
                  <a:pt x="4309899" y="1274170"/>
                  <a:pt x="3672183" y="948438"/>
                  <a:pt x="3325873" y="863116"/>
                </a:cubicBezTo>
                <a:cubicBezTo>
                  <a:pt x="2979563" y="777794"/>
                  <a:pt x="2691144" y="745259"/>
                  <a:pt x="2360958" y="705065"/>
                </a:cubicBezTo>
                <a:cubicBezTo>
                  <a:pt x="2030773" y="664871"/>
                  <a:pt x="1739225" y="662041"/>
                  <a:pt x="1344760" y="621951"/>
                </a:cubicBezTo>
                <a:cubicBezTo>
                  <a:pt x="950295" y="581861"/>
                  <a:pt x="81692" y="590516"/>
                  <a:pt x="6868" y="515296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8" name="Ellipse 55"/>
          <p:cNvSpPr>
            <a:spLocks noChangeAspect="1"/>
          </p:cNvSpPr>
          <p:nvPr/>
        </p:nvSpPr>
        <p:spPr>
          <a:xfrm>
            <a:off x="3783013" y="2301875"/>
            <a:ext cx="2559050" cy="677863"/>
          </a:xfrm>
          <a:custGeom>
            <a:avLst/>
            <a:gdLst>
              <a:gd name="connsiteX0" fmla="*/ 0 w 4917726"/>
              <a:gd name="connsiteY0" fmla="*/ 234157 h 468313"/>
              <a:gd name="connsiteX1" fmla="*/ 2458863 w 4917726"/>
              <a:gd name="connsiteY1" fmla="*/ 0 h 468313"/>
              <a:gd name="connsiteX2" fmla="*/ 4917726 w 4917726"/>
              <a:gd name="connsiteY2" fmla="*/ 234157 h 468313"/>
              <a:gd name="connsiteX3" fmla="*/ 2458863 w 4917726"/>
              <a:gd name="connsiteY3" fmla="*/ 468314 h 468313"/>
              <a:gd name="connsiteX4" fmla="*/ 0 w 4917726"/>
              <a:gd name="connsiteY4" fmla="*/ 234157 h 468313"/>
              <a:gd name="connsiteX0" fmla="*/ 0 w 4927251"/>
              <a:gd name="connsiteY0" fmla="*/ 649088 h 688039"/>
              <a:gd name="connsiteX1" fmla="*/ 2468388 w 4927251"/>
              <a:gd name="connsiteY1" fmla="*/ 14881 h 688039"/>
              <a:gd name="connsiteX2" fmla="*/ 4927251 w 4927251"/>
              <a:gd name="connsiteY2" fmla="*/ 249038 h 688039"/>
              <a:gd name="connsiteX3" fmla="*/ 2468388 w 4927251"/>
              <a:gd name="connsiteY3" fmla="*/ 483195 h 688039"/>
              <a:gd name="connsiteX4" fmla="*/ 0 w 4927251"/>
              <a:gd name="connsiteY4" fmla="*/ 649088 h 688039"/>
              <a:gd name="connsiteX0" fmla="*/ 0 w 4508151"/>
              <a:gd name="connsiteY0" fmla="*/ 671969 h 1928546"/>
              <a:gd name="connsiteX1" fmla="*/ 2468388 w 4508151"/>
              <a:gd name="connsiteY1" fmla="*/ 37762 h 1928546"/>
              <a:gd name="connsiteX2" fmla="*/ 4508151 w 4508151"/>
              <a:gd name="connsiteY2" fmla="*/ 1919744 h 1928546"/>
              <a:gd name="connsiteX3" fmla="*/ 2468388 w 4508151"/>
              <a:gd name="connsiteY3" fmla="*/ 506076 h 1928546"/>
              <a:gd name="connsiteX4" fmla="*/ 0 w 4508151"/>
              <a:gd name="connsiteY4" fmla="*/ 671969 h 1928546"/>
              <a:gd name="connsiteX0" fmla="*/ 0 w 4544056"/>
              <a:gd name="connsiteY0" fmla="*/ 634237 h 1884608"/>
              <a:gd name="connsiteX1" fmla="*/ 2468388 w 4544056"/>
              <a:gd name="connsiteY1" fmla="*/ 30 h 1884608"/>
              <a:gd name="connsiteX2" fmla="*/ 3740099 w 4544056"/>
              <a:gd name="connsiteY2" fmla="*/ 661050 h 1884608"/>
              <a:gd name="connsiteX3" fmla="*/ 4508151 w 4544056"/>
              <a:gd name="connsiteY3" fmla="*/ 1882012 h 1884608"/>
              <a:gd name="connsiteX4" fmla="*/ 2468388 w 4544056"/>
              <a:gd name="connsiteY4" fmla="*/ 468344 h 1884608"/>
              <a:gd name="connsiteX5" fmla="*/ 0 w 4544056"/>
              <a:gd name="connsiteY5" fmla="*/ 634237 h 1884608"/>
              <a:gd name="connsiteX0" fmla="*/ 53863 w 4597919"/>
              <a:gd name="connsiteY0" fmla="*/ 657220 h 1907591"/>
              <a:gd name="connsiteX1" fmla="*/ 955511 w 4597919"/>
              <a:gd name="connsiteY1" fmla="*/ 198258 h 1907591"/>
              <a:gd name="connsiteX2" fmla="*/ 2522251 w 4597919"/>
              <a:gd name="connsiteY2" fmla="*/ 23013 h 1907591"/>
              <a:gd name="connsiteX3" fmla="*/ 3793962 w 4597919"/>
              <a:gd name="connsiteY3" fmla="*/ 684033 h 1907591"/>
              <a:gd name="connsiteX4" fmla="*/ 4562014 w 4597919"/>
              <a:gd name="connsiteY4" fmla="*/ 1904995 h 1907591"/>
              <a:gd name="connsiteX5" fmla="*/ 2522251 w 4597919"/>
              <a:gd name="connsiteY5" fmla="*/ 491327 h 1907591"/>
              <a:gd name="connsiteX6" fmla="*/ 53863 w 4597919"/>
              <a:gd name="connsiteY6" fmla="*/ 657220 h 1907591"/>
              <a:gd name="connsiteX0" fmla="*/ 53863 w 4610047"/>
              <a:gd name="connsiteY0" fmla="*/ 669087 h 1920023"/>
              <a:gd name="connsiteX1" fmla="*/ 955511 w 4610047"/>
              <a:gd name="connsiteY1" fmla="*/ 210125 h 1920023"/>
              <a:gd name="connsiteX2" fmla="*/ 2522251 w 4610047"/>
              <a:gd name="connsiteY2" fmla="*/ 34880 h 1920023"/>
              <a:gd name="connsiteX3" fmla="*/ 3993987 w 4610047"/>
              <a:gd name="connsiteY3" fmla="*/ 876875 h 1920023"/>
              <a:gd name="connsiteX4" fmla="*/ 4562014 w 4610047"/>
              <a:gd name="connsiteY4" fmla="*/ 1916862 h 1920023"/>
              <a:gd name="connsiteX5" fmla="*/ 2522251 w 4610047"/>
              <a:gd name="connsiteY5" fmla="*/ 503194 h 1920023"/>
              <a:gd name="connsiteX6" fmla="*/ 53863 w 4610047"/>
              <a:gd name="connsiteY6" fmla="*/ 669087 h 1920023"/>
              <a:gd name="connsiteX0" fmla="*/ 53863 w 4563663"/>
              <a:gd name="connsiteY0" fmla="*/ 669087 h 1270672"/>
              <a:gd name="connsiteX1" fmla="*/ 955511 w 4563663"/>
              <a:gd name="connsiteY1" fmla="*/ 210125 h 1270672"/>
              <a:gd name="connsiteX2" fmla="*/ 2522251 w 4563663"/>
              <a:gd name="connsiteY2" fmla="*/ 34880 h 1270672"/>
              <a:gd name="connsiteX3" fmla="*/ 3993987 w 4563663"/>
              <a:gd name="connsiteY3" fmla="*/ 876875 h 1270672"/>
              <a:gd name="connsiteX4" fmla="*/ 4511214 w 4563663"/>
              <a:gd name="connsiteY4" fmla="*/ 1256462 h 1270672"/>
              <a:gd name="connsiteX5" fmla="*/ 2522251 w 4563663"/>
              <a:gd name="connsiteY5" fmla="*/ 503194 h 1270672"/>
              <a:gd name="connsiteX6" fmla="*/ 53863 w 4563663"/>
              <a:gd name="connsiteY6" fmla="*/ 669087 h 1270672"/>
              <a:gd name="connsiteX0" fmla="*/ 53863 w 4600482"/>
              <a:gd name="connsiteY0" fmla="*/ 669087 h 1270672"/>
              <a:gd name="connsiteX1" fmla="*/ 955511 w 4600482"/>
              <a:gd name="connsiteY1" fmla="*/ 210125 h 1270672"/>
              <a:gd name="connsiteX2" fmla="*/ 2522251 w 4600482"/>
              <a:gd name="connsiteY2" fmla="*/ 34880 h 1270672"/>
              <a:gd name="connsiteX3" fmla="*/ 4235287 w 4600482"/>
              <a:gd name="connsiteY3" fmla="*/ 876875 h 1270672"/>
              <a:gd name="connsiteX4" fmla="*/ 4511214 w 4600482"/>
              <a:gd name="connsiteY4" fmla="*/ 1256462 h 1270672"/>
              <a:gd name="connsiteX5" fmla="*/ 2522251 w 4600482"/>
              <a:gd name="connsiteY5" fmla="*/ 503194 h 1270672"/>
              <a:gd name="connsiteX6" fmla="*/ 53863 w 4600482"/>
              <a:gd name="connsiteY6" fmla="*/ 669087 h 1270672"/>
              <a:gd name="connsiteX0" fmla="*/ 54572 w 4588490"/>
              <a:gd name="connsiteY0" fmla="*/ 503987 h 1270672"/>
              <a:gd name="connsiteX1" fmla="*/ 943520 w 4588490"/>
              <a:gd name="connsiteY1" fmla="*/ 210125 h 1270672"/>
              <a:gd name="connsiteX2" fmla="*/ 2510260 w 4588490"/>
              <a:gd name="connsiteY2" fmla="*/ 34880 h 1270672"/>
              <a:gd name="connsiteX3" fmla="*/ 4223296 w 4588490"/>
              <a:gd name="connsiteY3" fmla="*/ 876875 h 1270672"/>
              <a:gd name="connsiteX4" fmla="*/ 4499223 w 4588490"/>
              <a:gd name="connsiteY4" fmla="*/ 1256462 h 1270672"/>
              <a:gd name="connsiteX5" fmla="*/ 2510260 w 4588490"/>
              <a:gd name="connsiteY5" fmla="*/ 503194 h 1270672"/>
              <a:gd name="connsiteX6" fmla="*/ 54572 w 4588490"/>
              <a:gd name="connsiteY6" fmla="*/ 503987 h 1270672"/>
              <a:gd name="connsiteX0" fmla="*/ 54572 w 4588490"/>
              <a:gd name="connsiteY0" fmla="*/ 515296 h 1281981"/>
              <a:gd name="connsiteX1" fmla="*/ 943520 w 4588490"/>
              <a:gd name="connsiteY1" fmla="*/ 170634 h 1281981"/>
              <a:gd name="connsiteX2" fmla="*/ 2510260 w 4588490"/>
              <a:gd name="connsiteY2" fmla="*/ 46189 h 1281981"/>
              <a:gd name="connsiteX3" fmla="*/ 4223296 w 4588490"/>
              <a:gd name="connsiteY3" fmla="*/ 888184 h 1281981"/>
              <a:gd name="connsiteX4" fmla="*/ 4499223 w 4588490"/>
              <a:gd name="connsiteY4" fmla="*/ 1267771 h 1281981"/>
              <a:gd name="connsiteX5" fmla="*/ 2510260 w 4588490"/>
              <a:gd name="connsiteY5" fmla="*/ 514503 h 1281981"/>
              <a:gd name="connsiteX6" fmla="*/ 54572 w 4588490"/>
              <a:gd name="connsiteY6" fmla="*/ 515296 h 1281981"/>
              <a:gd name="connsiteX0" fmla="*/ 54572 w 4561505"/>
              <a:gd name="connsiteY0" fmla="*/ 503134 h 1263229"/>
              <a:gd name="connsiteX1" fmla="*/ 943520 w 4561505"/>
              <a:gd name="connsiteY1" fmla="*/ 158472 h 1263229"/>
              <a:gd name="connsiteX2" fmla="*/ 2510260 w 4561505"/>
              <a:gd name="connsiteY2" fmla="*/ 34027 h 1263229"/>
              <a:gd name="connsiteX3" fmla="*/ 4070896 w 4561505"/>
              <a:gd name="connsiteY3" fmla="*/ 706689 h 1263229"/>
              <a:gd name="connsiteX4" fmla="*/ 4499223 w 4561505"/>
              <a:gd name="connsiteY4" fmla="*/ 1255609 h 1263229"/>
              <a:gd name="connsiteX5" fmla="*/ 2510260 w 4561505"/>
              <a:gd name="connsiteY5" fmla="*/ 502341 h 1263229"/>
              <a:gd name="connsiteX6" fmla="*/ 54572 w 4561505"/>
              <a:gd name="connsiteY6" fmla="*/ 503134 h 1263229"/>
              <a:gd name="connsiteX0" fmla="*/ 54572 w 4576316"/>
              <a:gd name="connsiteY0" fmla="*/ 503134 h 1100486"/>
              <a:gd name="connsiteX1" fmla="*/ 943520 w 4576316"/>
              <a:gd name="connsiteY1" fmla="*/ 158472 h 1100486"/>
              <a:gd name="connsiteX2" fmla="*/ 2510260 w 4576316"/>
              <a:gd name="connsiteY2" fmla="*/ 34027 h 1100486"/>
              <a:gd name="connsiteX3" fmla="*/ 4070896 w 4576316"/>
              <a:gd name="connsiteY3" fmla="*/ 706689 h 1100486"/>
              <a:gd name="connsiteX4" fmla="*/ 4516156 w 4576316"/>
              <a:gd name="connsiteY4" fmla="*/ 1086276 h 1100486"/>
              <a:gd name="connsiteX5" fmla="*/ 2510260 w 4576316"/>
              <a:gd name="connsiteY5" fmla="*/ 502341 h 1100486"/>
              <a:gd name="connsiteX6" fmla="*/ 54572 w 4576316"/>
              <a:gd name="connsiteY6" fmla="*/ 503134 h 1100486"/>
              <a:gd name="connsiteX0" fmla="*/ 54572 w 4576316"/>
              <a:gd name="connsiteY0" fmla="*/ 524146 h 1121498"/>
              <a:gd name="connsiteX1" fmla="*/ 943519 w 4576316"/>
              <a:gd name="connsiteY1" fmla="*/ 111751 h 1121498"/>
              <a:gd name="connsiteX2" fmla="*/ 2510260 w 4576316"/>
              <a:gd name="connsiteY2" fmla="*/ 55039 h 1121498"/>
              <a:gd name="connsiteX3" fmla="*/ 4070896 w 4576316"/>
              <a:gd name="connsiteY3" fmla="*/ 727701 h 1121498"/>
              <a:gd name="connsiteX4" fmla="*/ 4516156 w 4576316"/>
              <a:gd name="connsiteY4" fmla="*/ 1107288 h 1121498"/>
              <a:gd name="connsiteX5" fmla="*/ 2510260 w 4576316"/>
              <a:gd name="connsiteY5" fmla="*/ 523353 h 1121498"/>
              <a:gd name="connsiteX6" fmla="*/ 54572 w 4576316"/>
              <a:gd name="connsiteY6" fmla="*/ 524146 h 1121498"/>
              <a:gd name="connsiteX0" fmla="*/ 54572 w 4576316"/>
              <a:gd name="connsiteY0" fmla="*/ 473345 h 1121498"/>
              <a:gd name="connsiteX1" fmla="*/ 943519 w 4576316"/>
              <a:gd name="connsiteY1" fmla="*/ 111751 h 1121498"/>
              <a:gd name="connsiteX2" fmla="*/ 2510260 w 4576316"/>
              <a:gd name="connsiteY2" fmla="*/ 55039 h 1121498"/>
              <a:gd name="connsiteX3" fmla="*/ 4070896 w 4576316"/>
              <a:gd name="connsiteY3" fmla="*/ 727701 h 1121498"/>
              <a:gd name="connsiteX4" fmla="*/ 4516156 w 4576316"/>
              <a:gd name="connsiteY4" fmla="*/ 1107288 h 1121498"/>
              <a:gd name="connsiteX5" fmla="*/ 2510260 w 4576316"/>
              <a:gd name="connsiteY5" fmla="*/ 523353 h 1121498"/>
              <a:gd name="connsiteX6" fmla="*/ 54572 w 4576316"/>
              <a:gd name="connsiteY6" fmla="*/ 473345 h 1121498"/>
              <a:gd name="connsiteX0" fmla="*/ 54572 w 4583111"/>
              <a:gd name="connsiteY0" fmla="*/ 464685 h 1107514"/>
              <a:gd name="connsiteX1" fmla="*/ 943519 w 4583111"/>
              <a:gd name="connsiteY1" fmla="*/ 103091 h 1107514"/>
              <a:gd name="connsiteX2" fmla="*/ 2510260 w 4583111"/>
              <a:gd name="connsiteY2" fmla="*/ 46379 h 1107514"/>
              <a:gd name="connsiteX3" fmla="*/ 4121696 w 4583111"/>
              <a:gd name="connsiteY3" fmla="*/ 600508 h 1107514"/>
              <a:gd name="connsiteX4" fmla="*/ 4516156 w 4583111"/>
              <a:gd name="connsiteY4" fmla="*/ 1098628 h 1107514"/>
              <a:gd name="connsiteX5" fmla="*/ 2510260 w 4583111"/>
              <a:gd name="connsiteY5" fmla="*/ 514693 h 1107514"/>
              <a:gd name="connsiteX6" fmla="*/ 54572 w 4583111"/>
              <a:gd name="connsiteY6" fmla="*/ 464685 h 1107514"/>
              <a:gd name="connsiteX0" fmla="*/ 54572 w 4549916"/>
              <a:gd name="connsiteY0" fmla="*/ 446345 h 1085112"/>
              <a:gd name="connsiteX1" fmla="*/ 943519 w 4549916"/>
              <a:gd name="connsiteY1" fmla="*/ 84751 h 1085112"/>
              <a:gd name="connsiteX2" fmla="*/ 2510260 w 4549916"/>
              <a:gd name="connsiteY2" fmla="*/ 28039 h 1085112"/>
              <a:gd name="connsiteX3" fmla="*/ 3698363 w 4549916"/>
              <a:gd name="connsiteY3" fmla="*/ 328168 h 1085112"/>
              <a:gd name="connsiteX4" fmla="*/ 4516156 w 4549916"/>
              <a:gd name="connsiteY4" fmla="*/ 1080288 h 1085112"/>
              <a:gd name="connsiteX5" fmla="*/ 2510260 w 4549916"/>
              <a:gd name="connsiteY5" fmla="*/ 496353 h 1085112"/>
              <a:gd name="connsiteX6" fmla="*/ 54572 w 4549916"/>
              <a:gd name="connsiteY6" fmla="*/ 446345 h 1085112"/>
              <a:gd name="connsiteX0" fmla="*/ 54572 w 4555171"/>
              <a:gd name="connsiteY0" fmla="*/ 446345 h 1084589"/>
              <a:gd name="connsiteX1" fmla="*/ 943519 w 4555171"/>
              <a:gd name="connsiteY1" fmla="*/ 84751 h 1084589"/>
              <a:gd name="connsiteX2" fmla="*/ 2510260 w 4555171"/>
              <a:gd name="connsiteY2" fmla="*/ 28039 h 1084589"/>
              <a:gd name="connsiteX3" fmla="*/ 3698363 w 4555171"/>
              <a:gd name="connsiteY3" fmla="*/ 328168 h 1084589"/>
              <a:gd name="connsiteX4" fmla="*/ 4516156 w 4555171"/>
              <a:gd name="connsiteY4" fmla="*/ 1080288 h 1084589"/>
              <a:gd name="connsiteX5" fmla="*/ 2510260 w 4555171"/>
              <a:gd name="connsiteY5" fmla="*/ 496353 h 1084589"/>
              <a:gd name="connsiteX6" fmla="*/ 54572 w 4555171"/>
              <a:gd name="connsiteY6" fmla="*/ 446345 h 1084589"/>
              <a:gd name="connsiteX0" fmla="*/ 54572 w 4548408"/>
              <a:gd name="connsiteY0" fmla="*/ 439197 h 1076829"/>
              <a:gd name="connsiteX1" fmla="*/ 943519 w 4548408"/>
              <a:gd name="connsiteY1" fmla="*/ 77603 h 1076829"/>
              <a:gd name="connsiteX2" fmla="*/ 2510260 w 4548408"/>
              <a:gd name="connsiteY2" fmla="*/ 20891 h 1076829"/>
              <a:gd name="connsiteX3" fmla="*/ 3545963 w 4548408"/>
              <a:gd name="connsiteY3" fmla="*/ 219421 h 1076829"/>
              <a:gd name="connsiteX4" fmla="*/ 4516156 w 4548408"/>
              <a:gd name="connsiteY4" fmla="*/ 1073140 h 1076829"/>
              <a:gd name="connsiteX5" fmla="*/ 2510260 w 4548408"/>
              <a:gd name="connsiteY5" fmla="*/ 489205 h 1076829"/>
              <a:gd name="connsiteX6" fmla="*/ 54572 w 4548408"/>
              <a:gd name="connsiteY6" fmla="*/ 439197 h 1076829"/>
              <a:gd name="connsiteX0" fmla="*/ 54572 w 4548410"/>
              <a:gd name="connsiteY0" fmla="*/ 439197 h 1076831"/>
              <a:gd name="connsiteX1" fmla="*/ 943519 w 4548410"/>
              <a:gd name="connsiteY1" fmla="*/ 77603 h 1076831"/>
              <a:gd name="connsiteX2" fmla="*/ 2510260 w 4548410"/>
              <a:gd name="connsiteY2" fmla="*/ 20891 h 1076831"/>
              <a:gd name="connsiteX3" fmla="*/ 3545963 w 4548410"/>
              <a:gd name="connsiteY3" fmla="*/ 219421 h 1076831"/>
              <a:gd name="connsiteX4" fmla="*/ 4516156 w 4548410"/>
              <a:gd name="connsiteY4" fmla="*/ 1073140 h 1076831"/>
              <a:gd name="connsiteX5" fmla="*/ 2510260 w 4548410"/>
              <a:gd name="connsiteY5" fmla="*/ 489205 h 1076831"/>
              <a:gd name="connsiteX6" fmla="*/ 54572 w 4548410"/>
              <a:gd name="connsiteY6" fmla="*/ 439197 h 1076831"/>
              <a:gd name="connsiteX0" fmla="*/ 54572 w 4548408"/>
              <a:gd name="connsiteY0" fmla="*/ 439197 h 1076829"/>
              <a:gd name="connsiteX1" fmla="*/ 943519 w 4548408"/>
              <a:gd name="connsiteY1" fmla="*/ 77603 h 1076829"/>
              <a:gd name="connsiteX2" fmla="*/ 2510260 w 4548408"/>
              <a:gd name="connsiteY2" fmla="*/ 20891 h 1076829"/>
              <a:gd name="connsiteX3" fmla="*/ 3545963 w 4548408"/>
              <a:gd name="connsiteY3" fmla="*/ 219421 h 1076829"/>
              <a:gd name="connsiteX4" fmla="*/ 4516156 w 4548408"/>
              <a:gd name="connsiteY4" fmla="*/ 1073140 h 1076829"/>
              <a:gd name="connsiteX5" fmla="*/ 2510260 w 4548408"/>
              <a:gd name="connsiteY5" fmla="*/ 489205 h 1076829"/>
              <a:gd name="connsiteX6" fmla="*/ 54572 w 4548408"/>
              <a:gd name="connsiteY6" fmla="*/ 439197 h 1076829"/>
              <a:gd name="connsiteX0" fmla="*/ 54572 w 4546168"/>
              <a:gd name="connsiteY0" fmla="*/ 439197 h 1077010"/>
              <a:gd name="connsiteX1" fmla="*/ 943519 w 4546168"/>
              <a:gd name="connsiteY1" fmla="*/ 77603 h 1077010"/>
              <a:gd name="connsiteX2" fmla="*/ 2510260 w 4546168"/>
              <a:gd name="connsiteY2" fmla="*/ 20891 h 1077010"/>
              <a:gd name="connsiteX3" fmla="*/ 3545963 w 4546168"/>
              <a:gd name="connsiteY3" fmla="*/ 219421 h 1077010"/>
              <a:gd name="connsiteX4" fmla="*/ 4516156 w 4546168"/>
              <a:gd name="connsiteY4" fmla="*/ 1073140 h 1077010"/>
              <a:gd name="connsiteX5" fmla="*/ 2510260 w 4546168"/>
              <a:gd name="connsiteY5" fmla="*/ 489205 h 1077010"/>
              <a:gd name="connsiteX6" fmla="*/ 54572 w 4546168"/>
              <a:gd name="connsiteY6" fmla="*/ 439197 h 1077010"/>
              <a:gd name="connsiteX0" fmla="*/ 54572 w 4553606"/>
              <a:gd name="connsiteY0" fmla="*/ 447553 h 1086180"/>
              <a:gd name="connsiteX1" fmla="*/ 943519 w 4553606"/>
              <a:gd name="connsiteY1" fmla="*/ 85959 h 1086180"/>
              <a:gd name="connsiteX2" fmla="*/ 2510260 w 4553606"/>
              <a:gd name="connsiteY2" fmla="*/ 29247 h 1086180"/>
              <a:gd name="connsiteX3" fmla="*/ 3732229 w 4553606"/>
              <a:gd name="connsiteY3" fmla="*/ 346309 h 1086180"/>
              <a:gd name="connsiteX4" fmla="*/ 4516156 w 4553606"/>
              <a:gd name="connsiteY4" fmla="*/ 1081496 h 1086180"/>
              <a:gd name="connsiteX5" fmla="*/ 2510260 w 4553606"/>
              <a:gd name="connsiteY5" fmla="*/ 497561 h 1086180"/>
              <a:gd name="connsiteX6" fmla="*/ 54572 w 4553606"/>
              <a:gd name="connsiteY6" fmla="*/ 447553 h 1086180"/>
              <a:gd name="connsiteX0" fmla="*/ 54572 w 4559378"/>
              <a:gd name="connsiteY0" fmla="*/ 449974 h 1088900"/>
              <a:gd name="connsiteX1" fmla="*/ 943519 w 4559378"/>
              <a:gd name="connsiteY1" fmla="*/ 88380 h 1088900"/>
              <a:gd name="connsiteX2" fmla="*/ 2510260 w 4559378"/>
              <a:gd name="connsiteY2" fmla="*/ 31668 h 1088900"/>
              <a:gd name="connsiteX3" fmla="*/ 3833829 w 4559378"/>
              <a:gd name="connsiteY3" fmla="*/ 382597 h 1088900"/>
              <a:gd name="connsiteX4" fmla="*/ 4516156 w 4559378"/>
              <a:gd name="connsiteY4" fmla="*/ 1083917 h 1088900"/>
              <a:gd name="connsiteX5" fmla="*/ 2510260 w 4559378"/>
              <a:gd name="connsiteY5" fmla="*/ 499982 h 1088900"/>
              <a:gd name="connsiteX6" fmla="*/ 54572 w 4559378"/>
              <a:gd name="connsiteY6" fmla="*/ 449974 h 1088900"/>
              <a:gd name="connsiteX0" fmla="*/ 54572 w 4553860"/>
              <a:gd name="connsiteY0" fmla="*/ 449974 h 1088002"/>
              <a:gd name="connsiteX1" fmla="*/ 943519 w 4553860"/>
              <a:gd name="connsiteY1" fmla="*/ 88380 h 1088002"/>
              <a:gd name="connsiteX2" fmla="*/ 2510260 w 4553860"/>
              <a:gd name="connsiteY2" fmla="*/ 31668 h 1088002"/>
              <a:gd name="connsiteX3" fmla="*/ 3833829 w 4553860"/>
              <a:gd name="connsiteY3" fmla="*/ 382597 h 1088002"/>
              <a:gd name="connsiteX4" fmla="*/ 4516156 w 4553860"/>
              <a:gd name="connsiteY4" fmla="*/ 1083917 h 1088002"/>
              <a:gd name="connsiteX5" fmla="*/ 2510260 w 4553860"/>
              <a:gd name="connsiteY5" fmla="*/ 499982 h 1088002"/>
              <a:gd name="connsiteX6" fmla="*/ 54572 w 4553860"/>
              <a:gd name="connsiteY6" fmla="*/ 449974 h 1088002"/>
              <a:gd name="connsiteX0" fmla="*/ 49267 w 4548553"/>
              <a:gd name="connsiteY0" fmla="*/ 449974 h 1088002"/>
              <a:gd name="connsiteX1" fmla="*/ 938214 w 4548553"/>
              <a:gd name="connsiteY1" fmla="*/ 88380 h 1088002"/>
              <a:gd name="connsiteX2" fmla="*/ 2504955 w 4548553"/>
              <a:gd name="connsiteY2" fmla="*/ 31668 h 1088002"/>
              <a:gd name="connsiteX3" fmla="*/ 3828524 w 4548553"/>
              <a:gd name="connsiteY3" fmla="*/ 382597 h 1088002"/>
              <a:gd name="connsiteX4" fmla="*/ 4510851 w 4548553"/>
              <a:gd name="connsiteY4" fmla="*/ 1083917 h 1088002"/>
              <a:gd name="connsiteX5" fmla="*/ 2403356 w 4548553"/>
              <a:gd name="connsiteY5" fmla="*/ 957181 h 1088002"/>
              <a:gd name="connsiteX6" fmla="*/ 49267 w 4548553"/>
              <a:gd name="connsiteY6" fmla="*/ 449974 h 1088002"/>
              <a:gd name="connsiteX0" fmla="*/ 48396 w 4547684"/>
              <a:gd name="connsiteY0" fmla="*/ 449974 h 1203010"/>
              <a:gd name="connsiteX1" fmla="*/ 937343 w 4547684"/>
              <a:gd name="connsiteY1" fmla="*/ 88380 h 1203010"/>
              <a:gd name="connsiteX2" fmla="*/ 2504084 w 4547684"/>
              <a:gd name="connsiteY2" fmla="*/ 31668 h 1203010"/>
              <a:gd name="connsiteX3" fmla="*/ 3827653 w 4547684"/>
              <a:gd name="connsiteY3" fmla="*/ 382597 h 1203010"/>
              <a:gd name="connsiteX4" fmla="*/ 4509980 w 4547684"/>
              <a:gd name="connsiteY4" fmla="*/ 1083917 h 1203010"/>
              <a:gd name="connsiteX5" fmla="*/ 2385551 w 4547684"/>
              <a:gd name="connsiteY5" fmla="*/ 1177314 h 1203010"/>
              <a:gd name="connsiteX6" fmla="*/ 48396 w 4547684"/>
              <a:gd name="connsiteY6" fmla="*/ 449974 h 1203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7684" h="1203010">
                <a:moveTo>
                  <a:pt x="48396" y="449974"/>
                </a:moveTo>
                <a:cubicBezTo>
                  <a:pt x="-192972" y="268485"/>
                  <a:pt x="525945" y="194081"/>
                  <a:pt x="937343" y="88380"/>
                </a:cubicBezTo>
                <a:cubicBezTo>
                  <a:pt x="1348741" y="-17321"/>
                  <a:pt x="2022366" y="-17368"/>
                  <a:pt x="2504084" y="31668"/>
                </a:cubicBezTo>
                <a:cubicBezTo>
                  <a:pt x="2985802" y="80704"/>
                  <a:pt x="3487692" y="204401"/>
                  <a:pt x="3827653" y="382597"/>
                </a:cubicBezTo>
                <a:cubicBezTo>
                  <a:pt x="4116813" y="543861"/>
                  <a:pt x="4701294" y="1143022"/>
                  <a:pt x="4509980" y="1083917"/>
                </a:cubicBezTo>
                <a:cubicBezTo>
                  <a:pt x="4318666" y="1024812"/>
                  <a:pt x="3129148" y="1282971"/>
                  <a:pt x="2385551" y="1177314"/>
                </a:cubicBezTo>
                <a:cubicBezTo>
                  <a:pt x="1641954" y="1071657"/>
                  <a:pt x="289764" y="631463"/>
                  <a:pt x="48396" y="449974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9" name="Ellipse 55"/>
          <p:cNvSpPr>
            <a:spLocks noChangeAspect="1"/>
          </p:cNvSpPr>
          <p:nvPr/>
        </p:nvSpPr>
        <p:spPr>
          <a:xfrm>
            <a:off x="4113213" y="2303463"/>
            <a:ext cx="1898650" cy="757237"/>
          </a:xfrm>
          <a:custGeom>
            <a:avLst/>
            <a:gdLst>
              <a:gd name="connsiteX0" fmla="*/ 0 w 4917726"/>
              <a:gd name="connsiteY0" fmla="*/ 234157 h 468313"/>
              <a:gd name="connsiteX1" fmla="*/ 2458863 w 4917726"/>
              <a:gd name="connsiteY1" fmla="*/ 0 h 468313"/>
              <a:gd name="connsiteX2" fmla="*/ 4917726 w 4917726"/>
              <a:gd name="connsiteY2" fmla="*/ 234157 h 468313"/>
              <a:gd name="connsiteX3" fmla="*/ 2458863 w 4917726"/>
              <a:gd name="connsiteY3" fmla="*/ 468314 h 468313"/>
              <a:gd name="connsiteX4" fmla="*/ 0 w 4917726"/>
              <a:gd name="connsiteY4" fmla="*/ 234157 h 468313"/>
              <a:gd name="connsiteX0" fmla="*/ 0 w 4927251"/>
              <a:gd name="connsiteY0" fmla="*/ 649088 h 688039"/>
              <a:gd name="connsiteX1" fmla="*/ 2468388 w 4927251"/>
              <a:gd name="connsiteY1" fmla="*/ 14881 h 688039"/>
              <a:gd name="connsiteX2" fmla="*/ 4927251 w 4927251"/>
              <a:gd name="connsiteY2" fmla="*/ 249038 h 688039"/>
              <a:gd name="connsiteX3" fmla="*/ 2468388 w 4927251"/>
              <a:gd name="connsiteY3" fmla="*/ 483195 h 688039"/>
              <a:gd name="connsiteX4" fmla="*/ 0 w 4927251"/>
              <a:gd name="connsiteY4" fmla="*/ 649088 h 688039"/>
              <a:gd name="connsiteX0" fmla="*/ 0 w 4508151"/>
              <a:gd name="connsiteY0" fmla="*/ 671969 h 1928546"/>
              <a:gd name="connsiteX1" fmla="*/ 2468388 w 4508151"/>
              <a:gd name="connsiteY1" fmla="*/ 37762 h 1928546"/>
              <a:gd name="connsiteX2" fmla="*/ 4508151 w 4508151"/>
              <a:gd name="connsiteY2" fmla="*/ 1919744 h 1928546"/>
              <a:gd name="connsiteX3" fmla="*/ 2468388 w 4508151"/>
              <a:gd name="connsiteY3" fmla="*/ 506076 h 1928546"/>
              <a:gd name="connsiteX4" fmla="*/ 0 w 4508151"/>
              <a:gd name="connsiteY4" fmla="*/ 671969 h 1928546"/>
              <a:gd name="connsiteX0" fmla="*/ 0 w 4544056"/>
              <a:gd name="connsiteY0" fmla="*/ 634237 h 1884608"/>
              <a:gd name="connsiteX1" fmla="*/ 2468388 w 4544056"/>
              <a:gd name="connsiteY1" fmla="*/ 30 h 1884608"/>
              <a:gd name="connsiteX2" fmla="*/ 3740099 w 4544056"/>
              <a:gd name="connsiteY2" fmla="*/ 661050 h 1884608"/>
              <a:gd name="connsiteX3" fmla="*/ 4508151 w 4544056"/>
              <a:gd name="connsiteY3" fmla="*/ 1882012 h 1884608"/>
              <a:gd name="connsiteX4" fmla="*/ 2468388 w 4544056"/>
              <a:gd name="connsiteY4" fmla="*/ 468344 h 1884608"/>
              <a:gd name="connsiteX5" fmla="*/ 0 w 4544056"/>
              <a:gd name="connsiteY5" fmla="*/ 634237 h 1884608"/>
              <a:gd name="connsiteX0" fmla="*/ 53863 w 4597919"/>
              <a:gd name="connsiteY0" fmla="*/ 657220 h 1907591"/>
              <a:gd name="connsiteX1" fmla="*/ 955511 w 4597919"/>
              <a:gd name="connsiteY1" fmla="*/ 198258 h 1907591"/>
              <a:gd name="connsiteX2" fmla="*/ 2522251 w 4597919"/>
              <a:gd name="connsiteY2" fmla="*/ 23013 h 1907591"/>
              <a:gd name="connsiteX3" fmla="*/ 3793962 w 4597919"/>
              <a:gd name="connsiteY3" fmla="*/ 684033 h 1907591"/>
              <a:gd name="connsiteX4" fmla="*/ 4562014 w 4597919"/>
              <a:gd name="connsiteY4" fmla="*/ 1904995 h 1907591"/>
              <a:gd name="connsiteX5" fmla="*/ 2522251 w 4597919"/>
              <a:gd name="connsiteY5" fmla="*/ 491327 h 1907591"/>
              <a:gd name="connsiteX6" fmla="*/ 53863 w 4597919"/>
              <a:gd name="connsiteY6" fmla="*/ 657220 h 1907591"/>
              <a:gd name="connsiteX0" fmla="*/ 53863 w 4610047"/>
              <a:gd name="connsiteY0" fmla="*/ 669087 h 1920023"/>
              <a:gd name="connsiteX1" fmla="*/ 955511 w 4610047"/>
              <a:gd name="connsiteY1" fmla="*/ 210125 h 1920023"/>
              <a:gd name="connsiteX2" fmla="*/ 2522251 w 4610047"/>
              <a:gd name="connsiteY2" fmla="*/ 34880 h 1920023"/>
              <a:gd name="connsiteX3" fmla="*/ 3993987 w 4610047"/>
              <a:gd name="connsiteY3" fmla="*/ 876875 h 1920023"/>
              <a:gd name="connsiteX4" fmla="*/ 4562014 w 4610047"/>
              <a:gd name="connsiteY4" fmla="*/ 1916862 h 1920023"/>
              <a:gd name="connsiteX5" fmla="*/ 2522251 w 4610047"/>
              <a:gd name="connsiteY5" fmla="*/ 503194 h 1920023"/>
              <a:gd name="connsiteX6" fmla="*/ 53863 w 4610047"/>
              <a:gd name="connsiteY6" fmla="*/ 669087 h 1920023"/>
              <a:gd name="connsiteX0" fmla="*/ 53863 w 4563663"/>
              <a:gd name="connsiteY0" fmla="*/ 669087 h 1270672"/>
              <a:gd name="connsiteX1" fmla="*/ 955511 w 4563663"/>
              <a:gd name="connsiteY1" fmla="*/ 210125 h 1270672"/>
              <a:gd name="connsiteX2" fmla="*/ 2522251 w 4563663"/>
              <a:gd name="connsiteY2" fmla="*/ 34880 h 1270672"/>
              <a:gd name="connsiteX3" fmla="*/ 3993987 w 4563663"/>
              <a:gd name="connsiteY3" fmla="*/ 876875 h 1270672"/>
              <a:gd name="connsiteX4" fmla="*/ 4511214 w 4563663"/>
              <a:gd name="connsiteY4" fmla="*/ 1256462 h 1270672"/>
              <a:gd name="connsiteX5" fmla="*/ 2522251 w 4563663"/>
              <a:gd name="connsiteY5" fmla="*/ 503194 h 1270672"/>
              <a:gd name="connsiteX6" fmla="*/ 53863 w 4563663"/>
              <a:gd name="connsiteY6" fmla="*/ 669087 h 1270672"/>
              <a:gd name="connsiteX0" fmla="*/ 53863 w 4600482"/>
              <a:gd name="connsiteY0" fmla="*/ 669087 h 1270672"/>
              <a:gd name="connsiteX1" fmla="*/ 955511 w 4600482"/>
              <a:gd name="connsiteY1" fmla="*/ 210125 h 1270672"/>
              <a:gd name="connsiteX2" fmla="*/ 2522251 w 4600482"/>
              <a:gd name="connsiteY2" fmla="*/ 34880 h 1270672"/>
              <a:gd name="connsiteX3" fmla="*/ 4235287 w 4600482"/>
              <a:gd name="connsiteY3" fmla="*/ 876875 h 1270672"/>
              <a:gd name="connsiteX4" fmla="*/ 4511214 w 4600482"/>
              <a:gd name="connsiteY4" fmla="*/ 1256462 h 1270672"/>
              <a:gd name="connsiteX5" fmla="*/ 2522251 w 4600482"/>
              <a:gd name="connsiteY5" fmla="*/ 503194 h 1270672"/>
              <a:gd name="connsiteX6" fmla="*/ 53863 w 4600482"/>
              <a:gd name="connsiteY6" fmla="*/ 669087 h 1270672"/>
              <a:gd name="connsiteX0" fmla="*/ 54572 w 4588490"/>
              <a:gd name="connsiteY0" fmla="*/ 503987 h 1270672"/>
              <a:gd name="connsiteX1" fmla="*/ 943520 w 4588490"/>
              <a:gd name="connsiteY1" fmla="*/ 210125 h 1270672"/>
              <a:gd name="connsiteX2" fmla="*/ 2510260 w 4588490"/>
              <a:gd name="connsiteY2" fmla="*/ 34880 h 1270672"/>
              <a:gd name="connsiteX3" fmla="*/ 4223296 w 4588490"/>
              <a:gd name="connsiteY3" fmla="*/ 876875 h 1270672"/>
              <a:gd name="connsiteX4" fmla="*/ 4499223 w 4588490"/>
              <a:gd name="connsiteY4" fmla="*/ 1256462 h 1270672"/>
              <a:gd name="connsiteX5" fmla="*/ 2510260 w 4588490"/>
              <a:gd name="connsiteY5" fmla="*/ 503194 h 1270672"/>
              <a:gd name="connsiteX6" fmla="*/ 54572 w 4588490"/>
              <a:gd name="connsiteY6" fmla="*/ 503987 h 1270672"/>
              <a:gd name="connsiteX0" fmla="*/ 54572 w 4588490"/>
              <a:gd name="connsiteY0" fmla="*/ 515296 h 1281981"/>
              <a:gd name="connsiteX1" fmla="*/ 943520 w 4588490"/>
              <a:gd name="connsiteY1" fmla="*/ 170634 h 1281981"/>
              <a:gd name="connsiteX2" fmla="*/ 2510260 w 4588490"/>
              <a:gd name="connsiteY2" fmla="*/ 46189 h 1281981"/>
              <a:gd name="connsiteX3" fmla="*/ 4223296 w 4588490"/>
              <a:gd name="connsiteY3" fmla="*/ 888184 h 1281981"/>
              <a:gd name="connsiteX4" fmla="*/ 4499223 w 4588490"/>
              <a:gd name="connsiteY4" fmla="*/ 1267771 h 1281981"/>
              <a:gd name="connsiteX5" fmla="*/ 2510260 w 4588490"/>
              <a:gd name="connsiteY5" fmla="*/ 514503 h 1281981"/>
              <a:gd name="connsiteX6" fmla="*/ 54572 w 4588490"/>
              <a:gd name="connsiteY6" fmla="*/ 515296 h 1281981"/>
              <a:gd name="connsiteX0" fmla="*/ 54572 w 4561505"/>
              <a:gd name="connsiteY0" fmla="*/ 503134 h 1263229"/>
              <a:gd name="connsiteX1" fmla="*/ 943520 w 4561505"/>
              <a:gd name="connsiteY1" fmla="*/ 158472 h 1263229"/>
              <a:gd name="connsiteX2" fmla="*/ 2510260 w 4561505"/>
              <a:gd name="connsiteY2" fmla="*/ 34027 h 1263229"/>
              <a:gd name="connsiteX3" fmla="*/ 4070896 w 4561505"/>
              <a:gd name="connsiteY3" fmla="*/ 706689 h 1263229"/>
              <a:gd name="connsiteX4" fmla="*/ 4499223 w 4561505"/>
              <a:gd name="connsiteY4" fmla="*/ 1255609 h 1263229"/>
              <a:gd name="connsiteX5" fmla="*/ 2510260 w 4561505"/>
              <a:gd name="connsiteY5" fmla="*/ 502341 h 1263229"/>
              <a:gd name="connsiteX6" fmla="*/ 54572 w 4561505"/>
              <a:gd name="connsiteY6" fmla="*/ 503134 h 1263229"/>
              <a:gd name="connsiteX0" fmla="*/ 54572 w 4576316"/>
              <a:gd name="connsiteY0" fmla="*/ 503134 h 1100486"/>
              <a:gd name="connsiteX1" fmla="*/ 943520 w 4576316"/>
              <a:gd name="connsiteY1" fmla="*/ 158472 h 1100486"/>
              <a:gd name="connsiteX2" fmla="*/ 2510260 w 4576316"/>
              <a:gd name="connsiteY2" fmla="*/ 34027 h 1100486"/>
              <a:gd name="connsiteX3" fmla="*/ 4070896 w 4576316"/>
              <a:gd name="connsiteY3" fmla="*/ 706689 h 1100486"/>
              <a:gd name="connsiteX4" fmla="*/ 4516156 w 4576316"/>
              <a:gd name="connsiteY4" fmla="*/ 1086276 h 1100486"/>
              <a:gd name="connsiteX5" fmla="*/ 2510260 w 4576316"/>
              <a:gd name="connsiteY5" fmla="*/ 502341 h 1100486"/>
              <a:gd name="connsiteX6" fmla="*/ 54572 w 4576316"/>
              <a:gd name="connsiteY6" fmla="*/ 503134 h 1100486"/>
              <a:gd name="connsiteX0" fmla="*/ 54572 w 4576316"/>
              <a:gd name="connsiteY0" fmla="*/ 524146 h 1121498"/>
              <a:gd name="connsiteX1" fmla="*/ 943519 w 4576316"/>
              <a:gd name="connsiteY1" fmla="*/ 111751 h 1121498"/>
              <a:gd name="connsiteX2" fmla="*/ 2510260 w 4576316"/>
              <a:gd name="connsiteY2" fmla="*/ 55039 h 1121498"/>
              <a:gd name="connsiteX3" fmla="*/ 4070896 w 4576316"/>
              <a:gd name="connsiteY3" fmla="*/ 727701 h 1121498"/>
              <a:gd name="connsiteX4" fmla="*/ 4516156 w 4576316"/>
              <a:gd name="connsiteY4" fmla="*/ 1107288 h 1121498"/>
              <a:gd name="connsiteX5" fmla="*/ 2510260 w 4576316"/>
              <a:gd name="connsiteY5" fmla="*/ 523353 h 1121498"/>
              <a:gd name="connsiteX6" fmla="*/ 54572 w 4576316"/>
              <a:gd name="connsiteY6" fmla="*/ 524146 h 1121498"/>
              <a:gd name="connsiteX0" fmla="*/ 54572 w 4576316"/>
              <a:gd name="connsiteY0" fmla="*/ 473345 h 1121498"/>
              <a:gd name="connsiteX1" fmla="*/ 943519 w 4576316"/>
              <a:gd name="connsiteY1" fmla="*/ 111751 h 1121498"/>
              <a:gd name="connsiteX2" fmla="*/ 2510260 w 4576316"/>
              <a:gd name="connsiteY2" fmla="*/ 55039 h 1121498"/>
              <a:gd name="connsiteX3" fmla="*/ 4070896 w 4576316"/>
              <a:gd name="connsiteY3" fmla="*/ 727701 h 1121498"/>
              <a:gd name="connsiteX4" fmla="*/ 4516156 w 4576316"/>
              <a:gd name="connsiteY4" fmla="*/ 1107288 h 1121498"/>
              <a:gd name="connsiteX5" fmla="*/ 2510260 w 4576316"/>
              <a:gd name="connsiteY5" fmla="*/ 523353 h 1121498"/>
              <a:gd name="connsiteX6" fmla="*/ 54572 w 4576316"/>
              <a:gd name="connsiteY6" fmla="*/ 473345 h 1121498"/>
              <a:gd name="connsiteX0" fmla="*/ 54572 w 4583111"/>
              <a:gd name="connsiteY0" fmla="*/ 464685 h 1107514"/>
              <a:gd name="connsiteX1" fmla="*/ 943519 w 4583111"/>
              <a:gd name="connsiteY1" fmla="*/ 103091 h 1107514"/>
              <a:gd name="connsiteX2" fmla="*/ 2510260 w 4583111"/>
              <a:gd name="connsiteY2" fmla="*/ 46379 h 1107514"/>
              <a:gd name="connsiteX3" fmla="*/ 4121696 w 4583111"/>
              <a:gd name="connsiteY3" fmla="*/ 600508 h 1107514"/>
              <a:gd name="connsiteX4" fmla="*/ 4516156 w 4583111"/>
              <a:gd name="connsiteY4" fmla="*/ 1098628 h 1107514"/>
              <a:gd name="connsiteX5" fmla="*/ 2510260 w 4583111"/>
              <a:gd name="connsiteY5" fmla="*/ 514693 h 1107514"/>
              <a:gd name="connsiteX6" fmla="*/ 54572 w 4583111"/>
              <a:gd name="connsiteY6" fmla="*/ 464685 h 1107514"/>
              <a:gd name="connsiteX0" fmla="*/ 54572 w 4549916"/>
              <a:gd name="connsiteY0" fmla="*/ 446345 h 1085112"/>
              <a:gd name="connsiteX1" fmla="*/ 943519 w 4549916"/>
              <a:gd name="connsiteY1" fmla="*/ 84751 h 1085112"/>
              <a:gd name="connsiteX2" fmla="*/ 2510260 w 4549916"/>
              <a:gd name="connsiteY2" fmla="*/ 28039 h 1085112"/>
              <a:gd name="connsiteX3" fmla="*/ 3698363 w 4549916"/>
              <a:gd name="connsiteY3" fmla="*/ 328168 h 1085112"/>
              <a:gd name="connsiteX4" fmla="*/ 4516156 w 4549916"/>
              <a:gd name="connsiteY4" fmla="*/ 1080288 h 1085112"/>
              <a:gd name="connsiteX5" fmla="*/ 2510260 w 4549916"/>
              <a:gd name="connsiteY5" fmla="*/ 496353 h 1085112"/>
              <a:gd name="connsiteX6" fmla="*/ 54572 w 4549916"/>
              <a:gd name="connsiteY6" fmla="*/ 446345 h 1085112"/>
              <a:gd name="connsiteX0" fmla="*/ 54572 w 4555171"/>
              <a:gd name="connsiteY0" fmla="*/ 446345 h 1084589"/>
              <a:gd name="connsiteX1" fmla="*/ 943519 w 4555171"/>
              <a:gd name="connsiteY1" fmla="*/ 84751 h 1084589"/>
              <a:gd name="connsiteX2" fmla="*/ 2510260 w 4555171"/>
              <a:gd name="connsiteY2" fmla="*/ 28039 h 1084589"/>
              <a:gd name="connsiteX3" fmla="*/ 3698363 w 4555171"/>
              <a:gd name="connsiteY3" fmla="*/ 328168 h 1084589"/>
              <a:gd name="connsiteX4" fmla="*/ 4516156 w 4555171"/>
              <a:gd name="connsiteY4" fmla="*/ 1080288 h 1084589"/>
              <a:gd name="connsiteX5" fmla="*/ 2510260 w 4555171"/>
              <a:gd name="connsiteY5" fmla="*/ 496353 h 1084589"/>
              <a:gd name="connsiteX6" fmla="*/ 54572 w 4555171"/>
              <a:gd name="connsiteY6" fmla="*/ 446345 h 1084589"/>
              <a:gd name="connsiteX0" fmla="*/ 54572 w 4548408"/>
              <a:gd name="connsiteY0" fmla="*/ 439197 h 1076829"/>
              <a:gd name="connsiteX1" fmla="*/ 943519 w 4548408"/>
              <a:gd name="connsiteY1" fmla="*/ 77603 h 1076829"/>
              <a:gd name="connsiteX2" fmla="*/ 2510260 w 4548408"/>
              <a:gd name="connsiteY2" fmla="*/ 20891 h 1076829"/>
              <a:gd name="connsiteX3" fmla="*/ 3545963 w 4548408"/>
              <a:gd name="connsiteY3" fmla="*/ 219421 h 1076829"/>
              <a:gd name="connsiteX4" fmla="*/ 4516156 w 4548408"/>
              <a:gd name="connsiteY4" fmla="*/ 1073140 h 1076829"/>
              <a:gd name="connsiteX5" fmla="*/ 2510260 w 4548408"/>
              <a:gd name="connsiteY5" fmla="*/ 489205 h 1076829"/>
              <a:gd name="connsiteX6" fmla="*/ 54572 w 4548408"/>
              <a:gd name="connsiteY6" fmla="*/ 439197 h 1076829"/>
              <a:gd name="connsiteX0" fmla="*/ 54572 w 4548410"/>
              <a:gd name="connsiteY0" fmla="*/ 439197 h 1076831"/>
              <a:gd name="connsiteX1" fmla="*/ 943519 w 4548410"/>
              <a:gd name="connsiteY1" fmla="*/ 77603 h 1076831"/>
              <a:gd name="connsiteX2" fmla="*/ 2510260 w 4548410"/>
              <a:gd name="connsiteY2" fmla="*/ 20891 h 1076831"/>
              <a:gd name="connsiteX3" fmla="*/ 3545963 w 4548410"/>
              <a:gd name="connsiteY3" fmla="*/ 219421 h 1076831"/>
              <a:gd name="connsiteX4" fmla="*/ 4516156 w 4548410"/>
              <a:gd name="connsiteY4" fmla="*/ 1073140 h 1076831"/>
              <a:gd name="connsiteX5" fmla="*/ 2510260 w 4548410"/>
              <a:gd name="connsiteY5" fmla="*/ 489205 h 1076831"/>
              <a:gd name="connsiteX6" fmla="*/ 54572 w 4548410"/>
              <a:gd name="connsiteY6" fmla="*/ 439197 h 1076831"/>
              <a:gd name="connsiteX0" fmla="*/ 54572 w 4548408"/>
              <a:gd name="connsiteY0" fmla="*/ 439197 h 1076829"/>
              <a:gd name="connsiteX1" fmla="*/ 943519 w 4548408"/>
              <a:gd name="connsiteY1" fmla="*/ 77603 h 1076829"/>
              <a:gd name="connsiteX2" fmla="*/ 2510260 w 4548408"/>
              <a:gd name="connsiteY2" fmla="*/ 20891 h 1076829"/>
              <a:gd name="connsiteX3" fmla="*/ 3545963 w 4548408"/>
              <a:gd name="connsiteY3" fmla="*/ 219421 h 1076829"/>
              <a:gd name="connsiteX4" fmla="*/ 4516156 w 4548408"/>
              <a:gd name="connsiteY4" fmla="*/ 1073140 h 1076829"/>
              <a:gd name="connsiteX5" fmla="*/ 2510260 w 4548408"/>
              <a:gd name="connsiteY5" fmla="*/ 489205 h 1076829"/>
              <a:gd name="connsiteX6" fmla="*/ 54572 w 4548408"/>
              <a:gd name="connsiteY6" fmla="*/ 439197 h 1076829"/>
              <a:gd name="connsiteX0" fmla="*/ 54572 w 4546168"/>
              <a:gd name="connsiteY0" fmla="*/ 439197 h 1077010"/>
              <a:gd name="connsiteX1" fmla="*/ 943519 w 4546168"/>
              <a:gd name="connsiteY1" fmla="*/ 77603 h 1077010"/>
              <a:gd name="connsiteX2" fmla="*/ 2510260 w 4546168"/>
              <a:gd name="connsiteY2" fmla="*/ 20891 h 1077010"/>
              <a:gd name="connsiteX3" fmla="*/ 3545963 w 4546168"/>
              <a:gd name="connsiteY3" fmla="*/ 219421 h 1077010"/>
              <a:gd name="connsiteX4" fmla="*/ 4516156 w 4546168"/>
              <a:gd name="connsiteY4" fmla="*/ 1073140 h 1077010"/>
              <a:gd name="connsiteX5" fmla="*/ 2510260 w 4546168"/>
              <a:gd name="connsiteY5" fmla="*/ 489205 h 1077010"/>
              <a:gd name="connsiteX6" fmla="*/ 54572 w 4546168"/>
              <a:gd name="connsiteY6" fmla="*/ 439197 h 1077010"/>
              <a:gd name="connsiteX0" fmla="*/ 54572 w 4553606"/>
              <a:gd name="connsiteY0" fmla="*/ 447553 h 1086180"/>
              <a:gd name="connsiteX1" fmla="*/ 943519 w 4553606"/>
              <a:gd name="connsiteY1" fmla="*/ 85959 h 1086180"/>
              <a:gd name="connsiteX2" fmla="*/ 2510260 w 4553606"/>
              <a:gd name="connsiteY2" fmla="*/ 29247 h 1086180"/>
              <a:gd name="connsiteX3" fmla="*/ 3732229 w 4553606"/>
              <a:gd name="connsiteY3" fmla="*/ 346309 h 1086180"/>
              <a:gd name="connsiteX4" fmla="*/ 4516156 w 4553606"/>
              <a:gd name="connsiteY4" fmla="*/ 1081496 h 1086180"/>
              <a:gd name="connsiteX5" fmla="*/ 2510260 w 4553606"/>
              <a:gd name="connsiteY5" fmla="*/ 497561 h 1086180"/>
              <a:gd name="connsiteX6" fmla="*/ 54572 w 4553606"/>
              <a:gd name="connsiteY6" fmla="*/ 447553 h 1086180"/>
              <a:gd name="connsiteX0" fmla="*/ 54572 w 4559378"/>
              <a:gd name="connsiteY0" fmla="*/ 449974 h 1088900"/>
              <a:gd name="connsiteX1" fmla="*/ 943519 w 4559378"/>
              <a:gd name="connsiteY1" fmla="*/ 88380 h 1088900"/>
              <a:gd name="connsiteX2" fmla="*/ 2510260 w 4559378"/>
              <a:gd name="connsiteY2" fmla="*/ 31668 h 1088900"/>
              <a:gd name="connsiteX3" fmla="*/ 3833829 w 4559378"/>
              <a:gd name="connsiteY3" fmla="*/ 382597 h 1088900"/>
              <a:gd name="connsiteX4" fmla="*/ 4516156 w 4559378"/>
              <a:gd name="connsiteY4" fmla="*/ 1083917 h 1088900"/>
              <a:gd name="connsiteX5" fmla="*/ 2510260 w 4559378"/>
              <a:gd name="connsiteY5" fmla="*/ 499982 h 1088900"/>
              <a:gd name="connsiteX6" fmla="*/ 54572 w 4559378"/>
              <a:gd name="connsiteY6" fmla="*/ 449974 h 1088900"/>
              <a:gd name="connsiteX0" fmla="*/ 54572 w 4553860"/>
              <a:gd name="connsiteY0" fmla="*/ 449974 h 1088002"/>
              <a:gd name="connsiteX1" fmla="*/ 943519 w 4553860"/>
              <a:gd name="connsiteY1" fmla="*/ 88380 h 1088002"/>
              <a:gd name="connsiteX2" fmla="*/ 2510260 w 4553860"/>
              <a:gd name="connsiteY2" fmla="*/ 31668 h 1088002"/>
              <a:gd name="connsiteX3" fmla="*/ 3833829 w 4553860"/>
              <a:gd name="connsiteY3" fmla="*/ 382597 h 1088002"/>
              <a:gd name="connsiteX4" fmla="*/ 4516156 w 4553860"/>
              <a:gd name="connsiteY4" fmla="*/ 1083917 h 1088002"/>
              <a:gd name="connsiteX5" fmla="*/ 2510260 w 4553860"/>
              <a:gd name="connsiteY5" fmla="*/ 499982 h 1088002"/>
              <a:gd name="connsiteX6" fmla="*/ 54572 w 4553860"/>
              <a:gd name="connsiteY6" fmla="*/ 449974 h 1088002"/>
              <a:gd name="connsiteX0" fmla="*/ 49267 w 4548553"/>
              <a:gd name="connsiteY0" fmla="*/ 449974 h 1088002"/>
              <a:gd name="connsiteX1" fmla="*/ 938214 w 4548553"/>
              <a:gd name="connsiteY1" fmla="*/ 88380 h 1088002"/>
              <a:gd name="connsiteX2" fmla="*/ 2504955 w 4548553"/>
              <a:gd name="connsiteY2" fmla="*/ 31668 h 1088002"/>
              <a:gd name="connsiteX3" fmla="*/ 3828524 w 4548553"/>
              <a:gd name="connsiteY3" fmla="*/ 382597 h 1088002"/>
              <a:gd name="connsiteX4" fmla="*/ 4510851 w 4548553"/>
              <a:gd name="connsiteY4" fmla="*/ 1083917 h 1088002"/>
              <a:gd name="connsiteX5" fmla="*/ 2403356 w 4548553"/>
              <a:gd name="connsiteY5" fmla="*/ 957181 h 1088002"/>
              <a:gd name="connsiteX6" fmla="*/ 49267 w 4548553"/>
              <a:gd name="connsiteY6" fmla="*/ 449974 h 1088002"/>
              <a:gd name="connsiteX0" fmla="*/ 48396 w 4547684"/>
              <a:gd name="connsiteY0" fmla="*/ 449974 h 1203010"/>
              <a:gd name="connsiteX1" fmla="*/ 937343 w 4547684"/>
              <a:gd name="connsiteY1" fmla="*/ 88380 h 1203010"/>
              <a:gd name="connsiteX2" fmla="*/ 2504084 w 4547684"/>
              <a:gd name="connsiteY2" fmla="*/ 31668 h 1203010"/>
              <a:gd name="connsiteX3" fmla="*/ 3827653 w 4547684"/>
              <a:gd name="connsiteY3" fmla="*/ 382597 h 1203010"/>
              <a:gd name="connsiteX4" fmla="*/ 4509980 w 4547684"/>
              <a:gd name="connsiteY4" fmla="*/ 1083917 h 1203010"/>
              <a:gd name="connsiteX5" fmla="*/ 2385551 w 4547684"/>
              <a:gd name="connsiteY5" fmla="*/ 1177314 h 1203010"/>
              <a:gd name="connsiteX6" fmla="*/ 48396 w 4547684"/>
              <a:gd name="connsiteY6" fmla="*/ 449974 h 1203010"/>
              <a:gd name="connsiteX0" fmla="*/ 48396 w 4547684"/>
              <a:gd name="connsiteY0" fmla="*/ 449974 h 1706485"/>
              <a:gd name="connsiteX1" fmla="*/ 937343 w 4547684"/>
              <a:gd name="connsiteY1" fmla="*/ 88380 h 1706485"/>
              <a:gd name="connsiteX2" fmla="*/ 2504084 w 4547684"/>
              <a:gd name="connsiteY2" fmla="*/ 31668 h 1706485"/>
              <a:gd name="connsiteX3" fmla="*/ 3827653 w 4547684"/>
              <a:gd name="connsiteY3" fmla="*/ 382597 h 1706485"/>
              <a:gd name="connsiteX4" fmla="*/ 4509980 w 4547684"/>
              <a:gd name="connsiteY4" fmla="*/ 1083917 h 1706485"/>
              <a:gd name="connsiteX5" fmla="*/ 2385551 w 4547684"/>
              <a:gd name="connsiteY5" fmla="*/ 1696601 h 1706485"/>
              <a:gd name="connsiteX6" fmla="*/ 48396 w 4547684"/>
              <a:gd name="connsiteY6" fmla="*/ 449974 h 1706485"/>
              <a:gd name="connsiteX0" fmla="*/ 48396 w 4547684"/>
              <a:gd name="connsiteY0" fmla="*/ 449974 h 1769250"/>
              <a:gd name="connsiteX1" fmla="*/ 937343 w 4547684"/>
              <a:gd name="connsiteY1" fmla="*/ 88380 h 1769250"/>
              <a:gd name="connsiteX2" fmla="*/ 2504084 w 4547684"/>
              <a:gd name="connsiteY2" fmla="*/ 31668 h 1769250"/>
              <a:gd name="connsiteX3" fmla="*/ 3827653 w 4547684"/>
              <a:gd name="connsiteY3" fmla="*/ 382597 h 1769250"/>
              <a:gd name="connsiteX4" fmla="*/ 4509980 w 4547684"/>
              <a:gd name="connsiteY4" fmla="*/ 1083917 h 1769250"/>
              <a:gd name="connsiteX5" fmla="*/ 3617531 w 4547684"/>
              <a:gd name="connsiteY5" fmla="*/ 1563502 h 1769250"/>
              <a:gd name="connsiteX6" fmla="*/ 2385551 w 4547684"/>
              <a:gd name="connsiteY6" fmla="*/ 1696601 h 1769250"/>
              <a:gd name="connsiteX7" fmla="*/ 48396 w 4547684"/>
              <a:gd name="connsiteY7" fmla="*/ 449974 h 1769250"/>
              <a:gd name="connsiteX0" fmla="*/ 256 w 4499544"/>
              <a:gd name="connsiteY0" fmla="*/ 449974 h 1717372"/>
              <a:gd name="connsiteX1" fmla="*/ 889203 w 4499544"/>
              <a:gd name="connsiteY1" fmla="*/ 88380 h 1717372"/>
              <a:gd name="connsiteX2" fmla="*/ 2455944 w 4499544"/>
              <a:gd name="connsiteY2" fmla="*/ 31668 h 1717372"/>
              <a:gd name="connsiteX3" fmla="*/ 3779513 w 4499544"/>
              <a:gd name="connsiteY3" fmla="*/ 382597 h 1717372"/>
              <a:gd name="connsiteX4" fmla="*/ 4461840 w 4499544"/>
              <a:gd name="connsiteY4" fmla="*/ 1083917 h 1717372"/>
              <a:gd name="connsiteX5" fmla="*/ 3569391 w 4499544"/>
              <a:gd name="connsiteY5" fmla="*/ 1563502 h 1717372"/>
              <a:gd name="connsiteX6" fmla="*/ 2337411 w 4499544"/>
              <a:gd name="connsiteY6" fmla="*/ 1696601 h 1717372"/>
              <a:gd name="connsiteX7" fmla="*/ 814915 w 4499544"/>
              <a:gd name="connsiteY7" fmla="*/ 1179679 h 1717372"/>
              <a:gd name="connsiteX8" fmla="*/ 256 w 4499544"/>
              <a:gd name="connsiteY8" fmla="*/ 449974 h 1717372"/>
              <a:gd name="connsiteX0" fmla="*/ 256 w 4499544"/>
              <a:gd name="connsiteY0" fmla="*/ 449974 h 1717372"/>
              <a:gd name="connsiteX1" fmla="*/ 889203 w 4499544"/>
              <a:gd name="connsiteY1" fmla="*/ 88380 h 1717372"/>
              <a:gd name="connsiteX2" fmla="*/ 2455944 w 4499544"/>
              <a:gd name="connsiteY2" fmla="*/ 31668 h 1717372"/>
              <a:gd name="connsiteX3" fmla="*/ 3779513 w 4499544"/>
              <a:gd name="connsiteY3" fmla="*/ 382597 h 1717372"/>
              <a:gd name="connsiteX4" fmla="*/ 4461840 w 4499544"/>
              <a:gd name="connsiteY4" fmla="*/ 1083917 h 1717372"/>
              <a:gd name="connsiteX5" fmla="*/ 3569391 w 4499544"/>
              <a:gd name="connsiteY5" fmla="*/ 1563502 h 1717372"/>
              <a:gd name="connsiteX6" fmla="*/ 2337411 w 4499544"/>
              <a:gd name="connsiteY6" fmla="*/ 1696601 h 1717372"/>
              <a:gd name="connsiteX7" fmla="*/ 814916 w 4499544"/>
              <a:gd name="connsiteY7" fmla="*/ 1383053 h 1717372"/>
              <a:gd name="connsiteX8" fmla="*/ 256 w 4499544"/>
              <a:gd name="connsiteY8" fmla="*/ 449974 h 1717372"/>
              <a:gd name="connsiteX0" fmla="*/ 256 w 4499544"/>
              <a:gd name="connsiteY0" fmla="*/ 449974 h 1748827"/>
              <a:gd name="connsiteX1" fmla="*/ 889203 w 4499544"/>
              <a:gd name="connsiteY1" fmla="*/ 88380 h 1748827"/>
              <a:gd name="connsiteX2" fmla="*/ 2455944 w 4499544"/>
              <a:gd name="connsiteY2" fmla="*/ 31668 h 1748827"/>
              <a:gd name="connsiteX3" fmla="*/ 3779513 w 4499544"/>
              <a:gd name="connsiteY3" fmla="*/ 382597 h 1748827"/>
              <a:gd name="connsiteX4" fmla="*/ 4461840 w 4499544"/>
              <a:gd name="connsiteY4" fmla="*/ 1083917 h 1748827"/>
              <a:gd name="connsiteX5" fmla="*/ 3637110 w 4499544"/>
              <a:gd name="connsiteY5" fmla="*/ 1676486 h 1748827"/>
              <a:gd name="connsiteX6" fmla="*/ 2337411 w 4499544"/>
              <a:gd name="connsiteY6" fmla="*/ 1696601 h 1748827"/>
              <a:gd name="connsiteX7" fmla="*/ 814916 w 4499544"/>
              <a:gd name="connsiteY7" fmla="*/ 1383053 h 1748827"/>
              <a:gd name="connsiteX8" fmla="*/ 256 w 4499544"/>
              <a:gd name="connsiteY8" fmla="*/ 449974 h 1748827"/>
              <a:gd name="connsiteX0" fmla="*/ 251 w 4499539"/>
              <a:gd name="connsiteY0" fmla="*/ 449974 h 1795248"/>
              <a:gd name="connsiteX1" fmla="*/ 889198 w 4499539"/>
              <a:gd name="connsiteY1" fmla="*/ 88380 h 1795248"/>
              <a:gd name="connsiteX2" fmla="*/ 2455939 w 4499539"/>
              <a:gd name="connsiteY2" fmla="*/ 31668 h 1795248"/>
              <a:gd name="connsiteX3" fmla="*/ 3779508 w 4499539"/>
              <a:gd name="connsiteY3" fmla="*/ 382597 h 1795248"/>
              <a:gd name="connsiteX4" fmla="*/ 4461835 w 4499539"/>
              <a:gd name="connsiteY4" fmla="*/ 1083917 h 1795248"/>
              <a:gd name="connsiteX5" fmla="*/ 3637105 w 4499539"/>
              <a:gd name="connsiteY5" fmla="*/ 1676486 h 1795248"/>
              <a:gd name="connsiteX6" fmla="*/ 2269688 w 4499539"/>
              <a:gd name="connsiteY6" fmla="*/ 1764392 h 1795248"/>
              <a:gd name="connsiteX7" fmla="*/ 814911 w 4499539"/>
              <a:gd name="connsiteY7" fmla="*/ 1383053 h 1795248"/>
              <a:gd name="connsiteX8" fmla="*/ 251 w 4499539"/>
              <a:gd name="connsiteY8" fmla="*/ 449974 h 1795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99539" h="1795248">
                <a:moveTo>
                  <a:pt x="251" y="449974"/>
                </a:moveTo>
                <a:cubicBezTo>
                  <a:pt x="12632" y="234195"/>
                  <a:pt x="477800" y="194081"/>
                  <a:pt x="889198" y="88380"/>
                </a:cubicBezTo>
                <a:cubicBezTo>
                  <a:pt x="1300596" y="-17321"/>
                  <a:pt x="1974221" y="-17368"/>
                  <a:pt x="2455939" y="31668"/>
                </a:cubicBezTo>
                <a:cubicBezTo>
                  <a:pt x="2937657" y="80704"/>
                  <a:pt x="3439547" y="204401"/>
                  <a:pt x="3779508" y="382597"/>
                </a:cubicBezTo>
                <a:cubicBezTo>
                  <a:pt x="4068668" y="543861"/>
                  <a:pt x="4653149" y="1143022"/>
                  <a:pt x="4461835" y="1083917"/>
                </a:cubicBezTo>
                <a:cubicBezTo>
                  <a:pt x="4411763" y="1269446"/>
                  <a:pt x="4002463" y="1563074"/>
                  <a:pt x="3637105" y="1676486"/>
                </a:cubicBezTo>
                <a:cubicBezTo>
                  <a:pt x="3271747" y="1789898"/>
                  <a:pt x="2728767" y="1828363"/>
                  <a:pt x="2269688" y="1764392"/>
                </a:cubicBezTo>
                <a:cubicBezTo>
                  <a:pt x="1810609" y="1700422"/>
                  <a:pt x="1193150" y="1602123"/>
                  <a:pt x="814911" y="1383053"/>
                </a:cubicBezTo>
                <a:cubicBezTo>
                  <a:pt x="436672" y="1163983"/>
                  <a:pt x="-12130" y="665753"/>
                  <a:pt x="251" y="449974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0" name="Ellipse 55"/>
          <p:cNvSpPr>
            <a:spLocks noChangeAspect="1"/>
          </p:cNvSpPr>
          <p:nvPr/>
        </p:nvSpPr>
        <p:spPr>
          <a:xfrm>
            <a:off x="4505325" y="2332038"/>
            <a:ext cx="1435100" cy="715962"/>
          </a:xfrm>
          <a:custGeom>
            <a:avLst/>
            <a:gdLst>
              <a:gd name="connsiteX0" fmla="*/ 0 w 4917726"/>
              <a:gd name="connsiteY0" fmla="*/ 234157 h 468313"/>
              <a:gd name="connsiteX1" fmla="*/ 2458863 w 4917726"/>
              <a:gd name="connsiteY1" fmla="*/ 0 h 468313"/>
              <a:gd name="connsiteX2" fmla="*/ 4917726 w 4917726"/>
              <a:gd name="connsiteY2" fmla="*/ 234157 h 468313"/>
              <a:gd name="connsiteX3" fmla="*/ 2458863 w 4917726"/>
              <a:gd name="connsiteY3" fmla="*/ 468314 h 468313"/>
              <a:gd name="connsiteX4" fmla="*/ 0 w 4917726"/>
              <a:gd name="connsiteY4" fmla="*/ 234157 h 468313"/>
              <a:gd name="connsiteX0" fmla="*/ 0 w 4927251"/>
              <a:gd name="connsiteY0" fmla="*/ 649088 h 688039"/>
              <a:gd name="connsiteX1" fmla="*/ 2468388 w 4927251"/>
              <a:gd name="connsiteY1" fmla="*/ 14881 h 688039"/>
              <a:gd name="connsiteX2" fmla="*/ 4927251 w 4927251"/>
              <a:gd name="connsiteY2" fmla="*/ 249038 h 688039"/>
              <a:gd name="connsiteX3" fmla="*/ 2468388 w 4927251"/>
              <a:gd name="connsiteY3" fmla="*/ 483195 h 688039"/>
              <a:gd name="connsiteX4" fmla="*/ 0 w 4927251"/>
              <a:gd name="connsiteY4" fmla="*/ 649088 h 688039"/>
              <a:gd name="connsiteX0" fmla="*/ 0 w 4508151"/>
              <a:gd name="connsiteY0" fmla="*/ 671969 h 1928546"/>
              <a:gd name="connsiteX1" fmla="*/ 2468388 w 4508151"/>
              <a:gd name="connsiteY1" fmla="*/ 37762 h 1928546"/>
              <a:gd name="connsiteX2" fmla="*/ 4508151 w 4508151"/>
              <a:gd name="connsiteY2" fmla="*/ 1919744 h 1928546"/>
              <a:gd name="connsiteX3" fmla="*/ 2468388 w 4508151"/>
              <a:gd name="connsiteY3" fmla="*/ 506076 h 1928546"/>
              <a:gd name="connsiteX4" fmla="*/ 0 w 4508151"/>
              <a:gd name="connsiteY4" fmla="*/ 671969 h 1928546"/>
              <a:gd name="connsiteX0" fmla="*/ 0 w 4544056"/>
              <a:gd name="connsiteY0" fmla="*/ 634237 h 1884608"/>
              <a:gd name="connsiteX1" fmla="*/ 2468388 w 4544056"/>
              <a:gd name="connsiteY1" fmla="*/ 30 h 1884608"/>
              <a:gd name="connsiteX2" fmla="*/ 3740099 w 4544056"/>
              <a:gd name="connsiteY2" fmla="*/ 661050 h 1884608"/>
              <a:gd name="connsiteX3" fmla="*/ 4508151 w 4544056"/>
              <a:gd name="connsiteY3" fmla="*/ 1882012 h 1884608"/>
              <a:gd name="connsiteX4" fmla="*/ 2468388 w 4544056"/>
              <a:gd name="connsiteY4" fmla="*/ 468344 h 1884608"/>
              <a:gd name="connsiteX5" fmla="*/ 0 w 4544056"/>
              <a:gd name="connsiteY5" fmla="*/ 634237 h 1884608"/>
              <a:gd name="connsiteX0" fmla="*/ 53863 w 4597919"/>
              <a:gd name="connsiteY0" fmla="*/ 657220 h 1907591"/>
              <a:gd name="connsiteX1" fmla="*/ 955511 w 4597919"/>
              <a:gd name="connsiteY1" fmla="*/ 198258 h 1907591"/>
              <a:gd name="connsiteX2" fmla="*/ 2522251 w 4597919"/>
              <a:gd name="connsiteY2" fmla="*/ 23013 h 1907591"/>
              <a:gd name="connsiteX3" fmla="*/ 3793962 w 4597919"/>
              <a:gd name="connsiteY3" fmla="*/ 684033 h 1907591"/>
              <a:gd name="connsiteX4" fmla="*/ 4562014 w 4597919"/>
              <a:gd name="connsiteY4" fmla="*/ 1904995 h 1907591"/>
              <a:gd name="connsiteX5" fmla="*/ 2522251 w 4597919"/>
              <a:gd name="connsiteY5" fmla="*/ 491327 h 1907591"/>
              <a:gd name="connsiteX6" fmla="*/ 53863 w 4597919"/>
              <a:gd name="connsiteY6" fmla="*/ 657220 h 1907591"/>
              <a:gd name="connsiteX0" fmla="*/ 53863 w 4610047"/>
              <a:gd name="connsiteY0" fmla="*/ 669087 h 1920023"/>
              <a:gd name="connsiteX1" fmla="*/ 955511 w 4610047"/>
              <a:gd name="connsiteY1" fmla="*/ 210125 h 1920023"/>
              <a:gd name="connsiteX2" fmla="*/ 2522251 w 4610047"/>
              <a:gd name="connsiteY2" fmla="*/ 34880 h 1920023"/>
              <a:gd name="connsiteX3" fmla="*/ 3993987 w 4610047"/>
              <a:gd name="connsiteY3" fmla="*/ 876875 h 1920023"/>
              <a:gd name="connsiteX4" fmla="*/ 4562014 w 4610047"/>
              <a:gd name="connsiteY4" fmla="*/ 1916862 h 1920023"/>
              <a:gd name="connsiteX5" fmla="*/ 2522251 w 4610047"/>
              <a:gd name="connsiteY5" fmla="*/ 503194 h 1920023"/>
              <a:gd name="connsiteX6" fmla="*/ 53863 w 4610047"/>
              <a:gd name="connsiteY6" fmla="*/ 669087 h 1920023"/>
              <a:gd name="connsiteX0" fmla="*/ 53863 w 4563663"/>
              <a:gd name="connsiteY0" fmla="*/ 669087 h 1270672"/>
              <a:gd name="connsiteX1" fmla="*/ 955511 w 4563663"/>
              <a:gd name="connsiteY1" fmla="*/ 210125 h 1270672"/>
              <a:gd name="connsiteX2" fmla="*/ 2522251 w 4563663"/>
              <a:gd name="connsiteY2" fmla="*/ 34880 h 1270672"/>
              <a:gd name="connsiteX3" fmla="*/ 3993987 w 4563663"/>
              <a:gd name="connsiteY3" fmla="*/ 876875 h 1270672"/>
              <a:gd name="connsiteX4" fmla="*/ 4511214 w 4563663"/>
              <a:gd name="connsiteY4" fmla="*/ 1256462 h 1270672"/>
              <a:gd name="connsiteX5" fmla="*/ 2522251 w 4563663"/>
              <a:gd name="connsiteY5" fmla="*/ 503194 h 1270672"/>
              <a:gd name="connsiteX6" fmla="*/ 53863 w 4563663"/>
              <a:gd name="connsiteY6" fmla="*/ 669087 h 1270672"/>
              <a:gd name="connsiteX0" fmla="*/ 53863 w 4600482"/>
              <a:gd name="connsiteY0" fmla="*/ 669087 h 1270672"/>
              <a:gd name="connsiteX1" fmla="*/ 955511 w 4600482"/>
              <a:gd name="connsiteY1" fmla="*/ 210125 h 1270672"/>
              <a:gd name="connsiteX2" fmla="*/ 2522251 w 4600482"/>
              <a:gd name="connsiteY2" fmla="*/ 34880 h 1270672"/>
              <a:gd name="connsiteX3" fmla="*/ 4235287 w 4600482"/>
              <a:gd name="connsiteY3" fmla="*/ 876875 h 1270672"/>
              <a:gd name="connsiteX4" fmla="*/ 4511214 w 4600482"/>
              <a:gd name="connsiteY4" fmla="*/ 1256462 h 1270672"/>
              <a:gd name="connsiteX5" fmla="*/ 2522251 w 4600482"/>
              <a:gd name="connsiteY5" fmla="*/ 503194 h 1270672"/>
              <a:gd name="connsiteX6" fmla="*/ 53863 w 4600482"/>
              <a:gd name="connsiteY6" fmla="*/ 669087 h 1270672"/>
              <a:gd name="connsiteX0" fmla="*/ 54572 w 4588490"/>
              <a:gd name="connsiteY0" fmla="*/ 503987 h 1270672"/>
              <a:gd name="connsiteX1" fmla="*/ 943520 w 4588490"/>
              <a:gd name="connsiteY1" fmla="*/ 210125 h 1270672"/>
              <a:gd name="connsiteX2" fmla="*/ 2510260 w 4588490"/>
              <a:gd name="connsiteY2" fmla="*/ 34880 h 1270672"/>
              <a:gd name="connsiteX3" fmla="*/ 4223296 w 4588490"/>
              <a:gd name="connsiteY3" fmla="*/ 876875 h 1270672"/>
              <a:gd name="connsiteX4" fmla="*/ 4499223 w 4588490"/>
              <a:gd name="connsiteY4" fmla="*/ 1256462 h 1270672"/>
              <a:gd name="connsiteX5" fmla="*/ 2510260 w 4588490"/>
              <a:gd name="connsiteY5" fmla="*/ 503194 h 1270672"/>
              <a:gd name="connsiteX6" fmla="*/ 54572 w 4588490"/>
              <a:gd name="connsiteY6" fmla="*/ 503987 h 1270672"/>
              <a:gd name="connsiteX0" fmla="*/ 54572 w 4588490"/>
              <a:gd name="connsiteY0" fmla="*/ 515296 h 1281981"/>
              <a:gd name="connsiteX1" fmla="*/ 943520 w 4588490"/>
              <a:gd name="connsiteY1" fmla="*/ 170634 h 1281981"/>
              <a:gd name="connsiteX2" fmla="*/ 2510260 w 4588490"/>
              <a:gd name="connsiteY2" fmla="*/ 46189 h 1281981"/>
              <a:gd name="connsiteX3" fmla="*/ 4223296 w 4588490"/>
              <a:gd name="connsiteY3" fmla="*/ 888184 h 1281981"/>
              <a:gd name="connsiteX4" fmla="*/ 4499223 w 4588490"/>
              <a:gd name="connsiteY4" fmla="*/ 1267771 h 1281981"/>
              <a:gd name="connsiteX5" fmla="*/ 2510260 w 4588490"/>
              <a:gd name="connsiteY5" fmla="*/ 514503 h 1281981"/>
              <a:gd name="connsiteX6" fmla="*/ 54572 w 4588490"/>
              <a:gd name="connsiteY6" fmla="*/ 515296 h 1281981"/>
              <a:gd name="connsiteX0" fmla="*/ 54572 w 4561505"/>
              <a:gd name="connsiteY0" fmla="*/ 503134 h 1263229"/>
              <a:gd name="connsiteX1" fmla="*/ 943520 w 4561505"/>
              <a:gd name="connsiteY1" fmla="*/ 158472 h 1263229"/>
              <a:gd name="connsiteX2" fmla="*/ 2510260 w 4561505"/>
              <a:gd name="connsiteY2" fmla="*/ 34027 h 1263229"/>
              <a:gd name="connsiteX3" fmla="*/ 4070896 w 4561505"/>
              <a:gd name="connsiteY3" fmla="*/ 706689 h 1263229"/>
              <a:gd name="connsiteX4" fmla="*/ 4499223 w 4561505"/>
              <a:gd name="connsiteY4" fmla="*/ 1255609 h 1263229"/>
              <a:gd name="connsiteX5" fmla="*/ 2510260 w 4561505"/>
              <a:gd name="connsiteY5" fmla="*/ 502341 h 1263229"/>
              <a:gd name="connsiteX6" fmla="*/ 54572 w 4561505"/>
              <a:gd name="connsiteY6" fmla="*/ 503134 h 1263229"/>
              <a:gd name="connsiteX0" fmla="*/ 54572 w 4576316"/>
              <a:gd name="connsiteY0" fmla="*/ 503134 h 1100486"/>
              <a:gd name="connsiteX1" fmla="*/ 943520 w 4576316"/>
              <a:gd name="connsiteY1" fmla="*/ 158472 h 1100486"/>
              <a:gd name="connsiteX2" fmla="*/ 2510260 w 4576316"/>
              <a:gd name="connsiteY2" fmla="*/ 34027 h 1100486"/>
              <a:gd name="connsiteX3" fmla="*/ 4070896 w 4576316"/>
              <a:gd name="connsiteY3" fmla="*/ 706689 h 1100486"/>
              <a:gd name="connsiteX4" fmla="*/ 4516156 w 4576316"/>
              <a:gd name="connsiteY4" fmla="*/ 1086276 h 1100486"/>
              <a:gd name="connsiteX5" fmla="*/ 2510260 w 4576316"/>
              <a:gd name="connsiteY5" fmla="*/ 502341 h 1100486"/>
              <a:gd name="connsiteX6" fmla="*/ 54572 w 4576316"/>
              <a:gd name="connsiteY6" fmla="*/ 503134 h 1100486"/>
              <a:gd name="connsiteX0" fmla="*/ 54572 w 4576316"/>
              <a:gd name="connsiteY0" fmla="*/ 524146 h 1121498"/>
              <a:gd name="connsiteX1" fmla="*/ 943519 w 4576316"/>
              <a:gd name="connsiteY1" fmla="*/ 111751 h 1121498"/>
              <a:gd name="connsiteX2" fmla="*/ 2510260 w 4576316"/>
              <a:gd name="connsiteY2" fmla="*/ 55039 h 1121498"/>
              <a:gd name="connsiteX3" fmla="*/ 4070896 w 4576316"/>
              <a:gd name="connsiteY3" fmla="*/ 727701 h 1121498"/>
              <a:gd name="connsiteX4" fmla="*/ 4516156 w 4576316"/>
              <a:gd name="connsiteY4" fmla="*/ 1107288 h 1121498"/>
              <a:gd name="connsiteX5" fmla="*/ 2510260 w 4576316"/>
              <a:gd name="connsiteY5" fmla="*/ 523353 h 1121498"/>
              <a:gd name="connsiteX6" fmla="*/ 54572 w 4576316"/>
              <a:gd name="connsiteY6" fmla="*/ 524146 h 1121498"/>
              <a:gd name="connsiteX0" fmla="*/ 54572 w 4576316"/>
              <a:gd name="connsiteY0" fmla="*/ 473345 h 1121498"/>
              <a:gd name="connsiteX1" fmla="*/ 943519 w 4576316"/>
              <a:gd name="connsiteY1" fmla="*/ 111751 h 1121498"/>
              <a:gd name="connsiteX2" fmla="*/ 2510260 w 4576316"/>
              <a:gd name="connsiteY2" fmla="*/ 55039 h 1121498"/>
              <a:gd name="connsiteX3" fmla="*/ 4070896 w 4576316"/>
              <a:gd name="connsiteY3" fmla="*/ 727701 h 1121498"/>
              <a:gd name="connsiteX4" fmla="*/ 4516156 w 4576316"/>
              <a:gd name="connsiteY4" fmla="*/ 1107288 h 1121498"/>
              <a:gd name="connsiteX5" fmla="*/ 2510260 w 4576316"/>
              <a:gd name="connsiteY5" fmla="*/ 523353 h 1121498"/>
              <a:gd name="connsiteX6" fmla="*/ 54572 w 4576316"/>
              <a:gd name="connsiteY6" fmla="*/ 473345 h 1121498"/>
              <a:gd name="connsiteX0" fmla="*/ 54572 w 4583111"/>
              <a:gd name="connsiteY0" fmla="*/ 464685 h 1107514"/>
              <a:gd name="connsiteX1" fmla="*/ 943519 w 4583111"/>
              <a:gd name="connsiteY1" fmla="*/ 103091 h 1107514"/>
              <a:gd name="connsiteX2" fmla="*/ 2510260 w 4583111"/>
              <a:gd name="connsiteY2" fmla="*/ 46379 h 1107514"/>
              <a:gd name="connsiteX3" fmla="*/ 4121696 w 4583111"/>
              <a:gd name="connsiteY3" fmla="*/ 600508 h 1107514"/>
              <a:gd name="connsiteX4" fmla="*/ 4516156 w 4583111"/>
              <a:gd name="connsiteY4" fmla="*/ 1098628 h 1107514"/>
              <a:gd name="connsiteX5" fmla="*/ 2510260 w 4583111"/>
              <a:gd name="connsiteY5" fmla="*/ 514693 h 1107514"/>
              <a:gd name="connsiteX6" fmla="*/ 54572 w 4583111"/>
              <a:gd name="connsiteY6" fmla="*/ 464685 h 1107514"/>
              <a:gd name="connsiteX0" fmla="*/ 54572 w 4549916"/>
              <a:gd name="connsiteY0" fmla="*/ 446345 h 1085112"/>
              <a:gd name="connsiteX1" fmla="*/ 943519 w 4549916"/>
              <a:gd name="connsiteY1" fmla="*/ 84751 h 1085112"/>
              <a:gd name="connsiteX2" fmla="*/ 2510260 w 4549916"/>
              <a:gd name="connsiteY2" fmla="*/ 28039 h 1085112"/>
              <a:gd name="connsiteX3" fmla="*/ 3698363 w 4549916"/>
              <a:gd name="connsiteY3" fmla="*/ 328168 h 1085112"/>
              <a:gd name="connsiteX4" fmla="*/ 4516156 w 4549916"/>
              <a:gd name="connsiteY4" fmla="*/ 1080288 h 1085112"/>
              <a:gd name="connsiteX5" fmla="*/ 2510260 w 4549916"/>
              <a:gd name="connsiteY5" fmla="*/ 496353 h 1085112"/>
              <a:gd name="connsiteX6" fmla="*/ 54572 w 4549916"/>
              <a:gd name="connsiteY6" fmla="*/ 446345 h 1085112"/>
              <a:gd name="connsiteX0" fmla="*/ 54572 w 4555171"/>
              <a:gd name="connsiteY0" fmla="*/ 446345 h 1084589"/>
              <a:gd name="connsiteX1" fmla="*/ 943519 w 4555171"/>
              <a:gd name="connsiteY1" fmla="*/ 84751 h 1084589"/>
              <a:gd name="connsiteX2" fmla="*/ 2510260 w 4555171"/>
              <a:gd name="connsiteY2" fmla="*/ 28039 h 1084589"/>
              <a:gd name="connsiteX3" fmla="*/ 3698363 w 4555171"/>
              <a:gd name="connsiteY3" fmla="*/ 328168 h 1084589"/>
              <a:gd name="connsiteX4" fmla="*/ 4516156 w 4555171"/>
              <a:gd name="connsiteY4" fmla="*/ 1080288 h 1084589"/>
              <a:gd name="connsiteX5" fmla="*/ 2510260 w 4555171"/>
              <a:gd name="connsiteY5" fmla="*/ 496353 h 1084589"/>
              <a:gd name="connsiteX6" fmla="*/ 54572 w 4555171"/>
              <a:gd name="connsiteY6" fmla="*/ 446345 h 1084589"/>
              <a:gd name="connsiteX0" fmla="*/ 54572 w 4548408"/>
              <a:gd name="connsiteY0" fmla="*/ 439197 h 1076829"/>
              <a:gd name="connsiteX1" fmla="*/ 943519 w 4548408"/>
              <a:gd name="connsiteY1" fmla="*/ 77603 h 1076829"/>
              <a:gd name="connsiteX2" fmla="*/ 2510260 w 4548408"/>
              <a:gd name="connsiteY2" fmla="*/ 20891 h 1076829"/>
              <a:gd name="connsiteX3" fmla="*/ 3545963 w 4548408"/>
              <a:gd name="connsiteY3" fmla="*/ 219421 h 1076829"/>
              <a:gd name="connsiteX4" fmla="*/ 4516156 w 4548408"/>
              <a:gd name="connsiteY4" fmla="*/ 1073140 h 1076829"/>
              <a:gd name="connsiteX5" fmla="*/ 2510260 w 4548408"/>
              <a:gd name="connsiteY5" fmla="*/ 489205 h 1076829"/>
              <a:gd name="connsiteX6" fmla="*/ 54572 w 4548408"/>
              <a:gd name="connsiteY6" fmla="*/ 439197 h 1076829"/>
              <a:gd name="connsiteX0" fmla="*/ 54572 w 4548410"/>
              <a:gd name="connsiteY0" fmla="*/ 439197 h 1076831"/>
              <a:gd name="connsiteX1" fmla="*/ 943519 w 4548410"/>
              <a:gd name="connsiteY1" fmla="*/ 77603 h 1076831"/>
              <a:gd name="connsiteX2" fmla="*/ 2510260 w 4548410"/>
              <a:gd name="connsiteY2" fmla="*/ 20891 h 1076831"/>
              <a:gd name="connsiteX3" fmla="*/ 3545963 w 4548410"/>
              <a:gd name="connsiteY3" fmla="*/ 219421 h 1076831"/>
              <a:gd name="connsiteX4" fmla="*/ 4516156 w 4548410"/>
              <a:gd name="connsiteY4" fmla="*/ 1073140 h 1076831"/>
              <a:gd name="connsiteX5" fmla="*/ 2510260 w 4548410"/>
              <a:gd name="connsiteY5" fmla="*/ 489205 h 1076831"/>
              <a:gd name="connsiteX6" fmla="*/ 54572 w 4548410"/>
              <a:gd name="connsiteY6" fmla="*/ 439197 h 1076831"/>
              <a:gd name="connsiteX0" fmla="*/ 54572 w 4548408"/>
              <a:gd name="connsiteY0" fmla="*/ 439197 h 1076829"/>
              <a:gd name="connsiteX1" fmla="*/ 943519 w 4548408"/>
              <a:gd name="connsiteY1" fmla="*/ 77603 h 1076829"/>
              <a:gd name="connsiteX2" fmla="*/ 2510260 w 4548408"/>
              <a:gd name="connsiteY2" fmla="*/ 20891 h 1076829"/>
              <a:gd name="connsiteX3" fmla="*/ 3545963 w 4548408"/>
              <a:gd name="connsiteY3" fmla="*/ 219421 h 1076829"/>
              <a:gd name="connsiteX4" fmla="*/ 4516156 w 4548408"/>
              <a:gd name="connsiteY4" fmla="*/ 1073140 h 1076829"/>
              <a:gd name="connsiteX5" fmla="*/ 2510260 w 4548408"/>
              <a:gd name="connsiteY5" fmla="*/ 489205 h 1076829"/>
              <a:gd name="connsiteX6" fmla="*/ 54572 w 4548408"/>
              <a:gd name="connsiteY6" fmla="*/ 439197 h 1076829"/>
              <a:gd name="connsiteX0" fmla="*/ 54572 w 4546168"/>
              <a:gd name="connsiteY0" fmla="*/ 439197 h 1077010"/>
              <a:gd name="connsiteX1" fmla="*/ 943519 w 4546168"/>
              <a:gd name="connsiteY1" fmla="*/ 77603 h 1077010"/>
              <a:gd name="connsiteX2" fmla="*/ 2510260 w 4546168"/>
              <a:gd name="connsiteY2" fmla="*/ 20891 h 1077010"/>
              <a:gd name="connsiteX3" fmla="*/ 3545963 w 4546168"/>
              <a:gd name="connsiteY3" fmla="*/ 219421 h 1077010"/>
              <a:gd name="connsiteX4" fmla="*/ 4516156 w 4546168"/>
              <a:gd name="connsiteY4" fmla="*/ 1073140 h 1077010"/>
              <a:gd name="connsiteX5" fmla="*/ 2510260 w 4546168"/>
              <a:gd name="connsiteY5" fmla="*/ 489205 h 1077010"/>
              <a:gd name="connsiteX6" fmla="*/ 54572 w 4546168"/>
              <a:gd name="connsiteY6" fmla="*/ 439197 h 1077010"/>
              <a:gd name="connsiteX0" fmla="*/ 54572 w 4553606"/>
              <a:gd name="connsiteY0" fmla="*/ 447553 h 1086180"/>
              <a:gd name="connsiteX1" fmla="*/ 943519 w 4553606"/>
              <a:gd name="connsiteY1" fmla="*/ 85959 h 1086180"/>
              <a:gd name="connsiteX2" fmla="*/ 2510260 w 4553606"/>
              <a:gd name="connsiteY2" fmla="*/ 29247 h 1086180"/>
              <a:gd name="connsiteX3" fmla="*/ 3732229 w 4553606"/>
              <a:gd name="connsiteY3" fmla="*/ 346309 h 1086180"/>
              <a:gd name="connsiteX4" fmla="*/ 4516156 w 4553606"/>
              <a:gd name="connsiteY4" fmla="*/ 1081496 h 1086180"/>
              <a:gd name="connsiteX5" fmla="*/ 2510260 w 4553606"/>
              <a:gd name="connsiteY5" fmla="*/ 497561 h 1086180"/>
              <a:gd name="connsiteX6" fmla="*/ 54572 w 4553606"/>
              <a:gd name="connsiteY6" fmla="*/ 447553 h 1086180"/>
              <a:gd name="connsiteX0" fmla="*/ 54572 w 4559378"/>
              <a:gd name="connsiteY0" fmla="*/ 449974 h 1088900"/>
              <a:gd name="connsiteX1" fmla="*/ 943519 w 4559378"/>
              <a:gd name="connsiteY1" fmla="*/ 88380 h 1088900"/>
              <a:gd name="connsiteX2" fmla="*/ 2510260 w 4559378"/>
              <a:gd name="connsiteY2" fmla="*/ 31668 h 1088900"/>
              <a:gd name="connsiteX3" fmla="*/ 3833829 w 4559378"/>
              <a:gd name="connsiteY3" fmla="*/ 382597 h 1088900"/>
              <a:gd name="connsiteX4" fmla="*/ 4516156 w 4559378"/>
              <a:gd name="connsiteY4" fmla="*/ 1083917 h 1088900"/>
              <a:gd name="connsiteX5" fmla="*/ 2510260 w 4559378"/>
              <a:gd name="connsiteY5" fmla="*/ 499982 h 1088900"/>
              <a:gd name="connsiteX6" fmla="*/ 54572 w 4559378"/>
              <a:gd name="connsiteY6" fmla="*/ 449974 h 1088900"/>
              <a:gd name="connsiteX0" fmla="*/ 54572 w 4553860"/>
              <a:gd name="connsiteY0" fmla="*/ 449974 h 1088002"/>
              <a:gd name="connsiteX1" fmla="*/ 943519 w 4553860"/>
              <a:gd name="connsiteY1" fmla="*/ 88380 h 1088002"/>
              <a:gd name="connsiteX2" fmla="*/ 2510260 w 4553860"/>
              <a:gd name="connsiteY2" fmla="*/ 31668 h 1088002"/>
              <a:gd name="connsiteX3" fmla="*/ 3833829 w 4553860"/>
              <a:gd name="connsiteY3" fmla="*/ 382597 h 1088002"/>
              <a:gd name="connsiteX4" fmla="*/ 4516156 w 4553860"/>
              <a:gd name="connsiteY4" fmla="*/ 1083917 h 1088002"/>
              <a:gd name="connsiteX5" fmla="*/ 2510260 w 4553860"/>
              <a:gd name="connsiteY5" fmla="*/ 499982 h 1088002"/>
              <a:gd name="connsiteX6" fmla="*/ 54572 w 4553860"/>
              <a:gd name="connsiteY6" fmla="*/ 449974 h 1088002"/>
              <a:gd name="connsiteX0" fmla="*/ 49267 w 4548553"/>
              <a:gd name="connsiteY0" fmla="*/ 449974 h 1088002"/>
              <a:gd name="connsiteX1" fmla="*/ 938214 w 4548553"/>
              <a:gd name="connsiteY1" fmla="*/ 88380 h 1088002"/>
              <a:gd name="connsiteX2" fmla="*/ 2504955 w 4548553"/>
              <a:gd name="connsiteY2" fmla="*/ 31668 h 1088002"/>
              <a:gd name="connsiteX3" fmla="*/ 3828524 w 4548553"/>
              <a:gd name="connsiteY3" fmla="*/ 382597 h 1088002"/>
              <a:gd name="connsiteX4" fmla="*/ 4510851 w 4548553"/>
              <a:gd name="connsiteY4" fmla="*/ 1083917 h 1088002"/>
              <a:gd name="connsiteX5" fmla="*/ 2403356 w 4548553"/>
              <a:gd name="connsiteY5" fmla="*/ 957181 h 1088002"/>
              <a:gd name="connsiteX6" fmla="*/ 49267 w 4548553"/>
              <a:gd name="connsiteY6" fmla="*/ 449974 h 1088002"/>
              <a:gd name="connsiteX0" fmla="*/ 48396 w 4547684"/>
              <a:gd name="connsiteY0" fmla="*/ 449974 h 1203010"/>
              <a:gd name="connsiteX1" fmla="*/ 937343 w 4547684"/>
              <a:gd name="connsiteY1" fmla="*/ 88380 h 1203010"/>
              <a:gd name="connsiteX2" fmla="*/ 2504084 w 4547684"/>
              <a:gd name="connsiteY2" fmla="*/ 31668 h 1203010"/>
              <a:gd name="connsiteX3" fmla="*/ 3827653 w 4547684"/>
              <a:gd name="connsiteY3" fmla="*/ 382597 h 1203010"/>
              <a:gd name="connsiteX4" fmla="*/ 4509980 w 4547684"/>
              <a:gd name="connsiteY4" fmla="*/ 1083917 h 1203010"/>
              <a:gd name="connsiteX5" fmla="*/ 2385551 w 4547684"/>
              <a:gd name="connsiteY5" fmla="*/ 1177314 h 1203010"/>
              <a:gd name="connsiteX6" fmla="*/ 48396 w 4547684"/>
              <a:gd name="connsiteY6" fmla="*/ 449974 h 1203010"/>
              <a:gd name="connsiteX0" fmla="*/ 48396 w 4547684"/>
              <a:gd name="connsiteY0" fmla="*/ 449974 h 1706485"/>
              <a:gd name="connsiteX1" fmla="*/ 937343 w 4547684"/>
              <a:gd name="connsiteY1" fmla="*/ 88380 h 1706485"/>
              <a:gd name="connsiteX2" fmla="*/ 2504084 w 4547684"/>
              <a:gd name="connsiteY2" fmla="*/ 31668 h 1706485"/>
              <a:gd name="connsiteX3" fmla="*/ 3827653 w 4547684"/>
              <a:gd name="connsiteY3" fmla="*/ 382597 h 1706485"/>
              <a:gd name="connsiteX4" fmla="*/ 4509980 w 4547684"/>
              <a:gd name="connsiteY4" fmla="*/ 1083917 h 1706485"/>
              <a:gd name="connsiteX5" fmla="*/ 2385551 w 4547684"/>
              <a:gd name="connsiteY5" fmla="*/ 1696601 h 1706485"/>
              <a:gd name="connsiteX6" fmla="*/ 48396 w 4547684"/>
              <a:gd name="connsiteY6" fmla="*/ 449974 h 1706485"/>
              <a:gd name="connsiteX0" fmla="*/ 48396 w 4547684"/>
              <a:gd name="connsiteY0" fmla="*/ 449974 h 1769250"/>
              <a:gd name="connsiteX1" fmla="*/ 937343 w 4547684"/>
              <a:gd name="connsiteY1" fmla="*/ 88380 h 1769250"/>
              <a:gd name="connsiteX2" fmla="*/ 2504084 w 4547684"/>
              <a:gd name="connsiteY2" fmla="*/ 31668 h 1769250"/>
              <a:gd name="connsiteX3" fmla="*/ 3827653 w 4547684"/>
              <a:gd name="connsiteY3" fmla="*/ 382597 h 1769250"/>
              <a:gd name="connsiteX4" fmla="*/ 4509980 w 4547684"/>
              <a:gd name="connsiteY4" fmla="*/ 1083917 h 1769250"/>
              <a:gd name="connsiteX5" fmla="*/ 3617531 w 4547684"/>
              <a:gd name="connsiteY5" fmla="*/ 1563502 h 1769250"/>
              <a:gd name="connsiteX6" fmla="*/ 2385551 w 4547684"/>
              <a:gd name="connsiteY6" fmla="*/ 1696601 h 1769250"/>
              <a:gd name="connsiteX7" fmla="*/ 48396 w 4547684"/>
              <a:gd name="connsiteY7" fmla="*/ 449974 h 1769250"/>
              <a:gd name="connsiteX0" fmla="*/ 256 w 4499544"/>
              <a:gd name="connsiteY0" fmla="*/ 449974 h 1717372"/>
              <a:gd name="connsiteX1" fmla="*/ 889203 w 4499544"/>
              <a:gd name="connsiteY1" fmla="*/ 88380 h 1717372"/>
              <a:gd name="connsiteX2" fmla="*/ 2455944 w 4499544"/>
              <a:gd name="connsiteY2" fmla="*/ 31668 h 1717372"/>
              <a:gd name="connsiteX3" fmla="*/ 3779513 w 4499544"/>
              <a:gd name="connsiteY3" fmla="*/ 382597 h 1717372"/>
              <a:gd name="connsiteX4" fmla="*/ 4461840 w 4499544"/>
              <a:gd name="connsiteY4" fmla="*/ 1083917 h 1717372"/>
              <a:gd name="connsiteX5" fmla="*/ 3569391 w 4499544"/>
              <a:gd name="connsiteY5" fmla="*/ 1563502 h 1717372"/>
              <a:gd name="connsiteX6" fmla="*/ 2337411 w 4499544"/>
              <a:gd name="connsiteY6" fmla="*/ 1696601 h 1717372"/>
              <a:gd name="connsiteX7" fmla="*/ 814915 w 4499544"/>
              <a:gd name="connsiteY7" fmla="*/ 1179679 h 1717372"/>
              <a:gd name="connsiteX8" fmla="*/ 256 w 4499544"/>
              <a:gd name="connsiteY8" fmla="*/ 449974 h 1717372"/>
              <a:gd name="connsiteX0" fmla="*/ 256 w 4499544"/>
              <a:gd name="connsiteY0" fmla="*/ 449974 h 1945467"/>
              <a:gd name="connsiteX1" fmla="*/ 889203 w 4499544"/>
              <a:gd name="connsiteY1" fmla="*/ 88380 h 1945467"/>
              <a:gd name="connsiteX2" fmla="*/ 2455944 w 4499544"/>
              <a:gd name="connsiteY2" fmla="*/ 31668 h 1945467"/>
              <a:gd name="connsiteX3" fmla="*/ 3779513 w 4499544"/>
              <a:gd name="connsiteY3" fmla="*/ 382597 h 1945467"/>
              <a:gd name="connsiteX4" fmla="*/ 4461840 w 4499544"/>
              <a:gd name="connsiteY4" fmla="*/ 1083917 h 1945467"/>
              <a:gd name="connsiteX5" fmla="*/ 3569391 w 4499544"/>
              <a:gd name="connsiteY5" fmla="*/ 1563502 h 1945467"/>
              <a:gd name="connsiteX6" fmla="*/ 2337410 w 4499544"/>
              <a:gd name="connsiteY6" fmla="*/ 1937430 h 1945467"/>
              <a:gd name="connsiteX7" fmla="*/ 814915 w 4499544"/>
              <a:gd name="connsiteY7" fmla="*/ 1179679 h 1945467"/>
              <a:gd name="connsiteX8" fmla="*/ 256 w 4499544"/>
              <a:gd name="connsiteY8" fmla="*/ 449974 h 1945467"/>
              <a:gd name="connsiteX0" fmla="*/ 256 w 4499544"/>
              <a:gd name="connsiteY0" fmla="*/ 449974 h 1958896"/>
              <a:gd name="connsiteX1" fmla="*/ 889203 w 4499544"/>
              <a:gd name="connsiteY1" fmla="*/ 88380 h 1958896"/>
              <a:gd name="connsiteX2" fmla="*/ 2455944 w 4499544"/>
              <a:gd name="connsiteY2" fmla="*/ 31668 h 1958896"/>
              <a:gd name="connsiteX3" fmla="*/ 3779513 w 4499544"/>
              <a:gd name="connsiteY3" fmla="*/ 382597 h 1958896"/>
              <a:gd name="connsiteX4" fmla="*/ 4461840 w 4499544"/>
              <a:gd name="connsiteY4" fmla="*/ 1083917 h 1958896"/>
              <a:gd name="connsiteX5" fmla="*/ 3659701 w 4499544"/>
              <a:gd name="connsiteY5" fmla="*/ 1714018 h 1958896"/>
              <a:gd name="connsiteX6" fmla="*/ 2337410 w 4499544"/>
              <a:gd name="connsiteY6" fmla="*/ 1937430 h 1958896"/>
              <a:gd name="connsiteX7" fmla="*/ 814915 w 4499544"/>
              <a:gd name="connsiteY7" fmla="*/ 1179679 h 1958896"/>
              <a:gd name="connsiteX8" fmla="*/ 256 w 4499544"/>
              <a:gd name="connsiteY8" fmla="*/ 449974 h 1958896"/>
              <a:gd name="connsiteX0" fmla="*/ 9 w 4499297"/>
              <a:gd name="connsiteY0" fmla="*/ 449974 h 1944696"/>
              <a:gd name="connsiteX1" fmla="*/ 888956 w 4499297"/>
              <a:gd name="connsiteY1" fmla="*/ 88380 h 1944696"/>
              <a:gd name="connsiteX2" fmla="*/ 2455697 w 4499297"/>
              <a:gd name="connsiteY2" fmla="*/ 31668 h 1944696"/>
              <a:gd name="connsiteX3" fmla="*/ 3779266 w 4499297"/>
              <a:gd name="connsiteY3" fmla="*/ 382597 h 1944696"/>
              <a:gd name="connsiteX4" fmla="*/ 4461593 w 4499297"/>
              <a:gd name="connsiteY4" fmla="*/ 1083917 h 1944696"/>
              <a:gd name="connsiteX5" fmla="*/ 3659454 w 4499297"/>
              <a:gd name="connsiteY5" fmla="*/ 1714018 h 1944696"/>
              <a:gd name="connsiteX6" fmla="*/ 2337163 w 4499297"/>
              <a:gd name="connsiteY6" fmla="*/ 1937430 h 1944696"/>
              <a:gd name="connsiteX7" fmla="*/ 874874 w 4499297"/>
              <a:gd name="connsiteY7" fmla="*/ 1450611 h 1944696"/>
              <a:gd name="connsiteX8" fmla="*/ 9 w 4499297"/>
              <a:gd name="connsiteY8" fmla="*/ 449974 h 1944696"/>
              <a:gd name="connsiteX0" fmla="*/ 82 w 4499370"/>
              <a:gd name="connsiteY0" fmla="*/ 528140 h 2022862"/>
              <a:gd name="connsiteX1" fmla="*/ 919125 w 4499370"/>
              <a:gd name="connsiteY1" fmla="*/ 45945 h 2022862"/>
              <a:gd name="connsiteX2" fmla="*/ 2455770 w 4499370"/>
              <a:gd name="connsiteY2" fmla="*/ 109834 h 2022862"/>
              <a:gd name="connsiteX3" fmla="*/ 3779339 w 4499370"/>
              <a:gd name="connsiteY3" fmla="*/ 460763 h 2022862"/>
              <a:gd name="connsiteX4" fmla="*/ 4461666 w 4499370"/>
              <a:gd name="connsiteY4" fmla="*/ 1162083 h 2022862"/>
              <a:gd name="connsiteX5" fmla="*/ 3659527 w 4499370"/>
              <a:gd name="connsiteY5" fmla="*/ 1792184 h 2022862"/>
              <a:gd name="connsiteX6" fmla="*/ 2337236 w 4499370"/>
              <a:gd name="connsiteY6" fmla="*/ 2015596 h 2022862"/>
              <a:gd name="connsiteX7" fmla="*/ 874947 w 4499370"/>
              <a:gd name="connsiteY7" fmla="*/ 1528777 h 2022862"/>
              <a:gd name="connsiteX8" fmla="*/ 82 w 4499370"/>
              <a:gd name="connsiteY8" fmla="*/ 528140 h 2022862"/>
              <a:gd name="connsiteX0" fmla="*/ 76 w 4529459"/>
              <a:gd name="connsiteY0" fmla="*/ 382743 h 1998067"/>
              <a:gd name="connsiteX1" fmla="*/ 949214 w 4529459"/>
              <a:gd name="connsiteY1" fmla="*/ 21150 h 1998067"/>
              <a:gd name="connsiteX2" fmla="*/ 2485859 w 4529459"/>
              <a:gd name="connsiteY2" fmla="*/ 85039 h 1998067"/>
              <a:gd name="connsiteX3" fmla="*/ 3809428 w 4529459"/>
              <a:gd name="connsiteY3" fmla="*/ 435968 h 1998067"/>
              <a:gd name="connsiteX4" fmla="*/ 4491755 w 4529459"/>
              <a:gd name="connsiteY4" fmla="*/ 1137288 h 1998067"/>
              <a:gd name="connsiteX5" fmla="*/ 3689616 w 4529459"/>
              <a:gd name="connsiteY5" fmla="*/ 1767389 h 1998067"/>
              <a:gd name="connsiteX6" fmla="*/ 2367325 w 4529459"/>
              <a:gd name="connsiteY6" fmla="*/ 1990801 h 1998067"/>
              <a:gd name="connsiteX7" fmla="*/ 905036 w 4529459"/>
              <a:gd name="connsiteY7" fmla="*/ 1503982 h 1998067"/>
              <a:gd name="connsiteX8" fmla="*/ 76 w 4529459"/>
              <a:gd name="connsiteY8" fmla="*/ 382743 h 1998067"/>
              <a:gd name="connsiteX0" fmla="*/ 1883 w 4531266"/>
              <a:gd name="connsiteY0" fmla="*/ 382743 h 1998067"/>
              <a:gd name="connsiteX1" fmla="*/ 951021 w 4531266"/>
              <a:gd name="connsiteY1" fmla="*/ 21150 h 1998067"/>
              <a:gd name="connsiteX2" fmla="*/ 2487666 w 4531266"/>
              <a:gd name="connsiteY2" fmla="*/ 85039 h 1998067"/>
              <a:gd name="connsiteX3" fmla="*/ 3811235 w 4531266"/>
              <a:gd name="connsiteY3" fmla="*/ 435968 h 1998067"/>
              <a:gd name="connsiteX4" fmla="*/ 4493562 w 4531266"/>
              <a:gd name="connsiteY4" fmla="*/ 1137288 h 1998067"/>
              <a:gd name="connsiteX5" fmla="*/ 3691423 w 4531266"/>
              <a:gd name="connsiteY5" fmla="*/ 1767389 h 1998067"/>
              <a:gd name="connsiteX6" fmla="*/ 2369132 w 4531266"/>
              <a:gd name="connsiteY6" fmla="*/ 1990801 h 1998067"/>
              <a:gd name="connsiteX7" fmla="*/ 756365 w 4531266"/>
              <a:gd name="connsiteY7" fmla="*/ 1715034 h 1998067"/>
              <a:gd name="connsiteX8" fmla="*/ 1883 w 4531266"/>
              <a:gd name="connsiteY8" fmla="*/ 382743 h 1998067"/>
              <a:gd name="connsiteX0" fmla="*/ 1883 w 4531266"/>
              <a:gd name="connsiteY0" fmla="*/ 382743 h 2265916"/>
              <a:gd name="connsiteX1" fmla="*/ 951021 w 4531266"/>
              <a:gd name="connsiteY1" fmla="*/ 21150 h 2265916"/>
              <a:gd name="connsiteX2" fmla="*/ 2487666 w 4531266"/>
              <a:gd name="connsiteY2" fmla="*/ 85039 h 2265916"/>
              <a:gd name="connsiteX3" fmla="*/ 3811235 w 4531266"/>
              <a:gd name="connsiteY3" fmla="*/ 435968 h 2265916"/>
              <a:gd name="connsiteX4" fmla="*/ 4493562 w 4531266"/>
              <a:gd name="connsiteY4" fmla="*/ 1137288 h 2265916"/>
              <a:gd name="connsiteX5" fmla="*/ 3691423 w 4531266"/>
              <a:gd name="connsiteY5" fmla="*/ 1767389 h 2265916"/>
              <a:gd name="connsiteX6" fmla="*/ 2369133 w 4531266"/>
              <a:gd name="connsiteY6" fmla="*/ 2262155 h 2265916"/>
              <a:gd name="connsiteX7" fmla="*/ 756365 w 4531266"/>
              <a:gd name="connsiteY7" fmla="*/ 1715034 h 2265916"/>
              <a:gd name="connsiteX8" fmla="*/ 1883 w 4531266"/>
              <a:gd name="connsiteY8" fmla="*/ 382743 h 2265916"/>
              <a:gd name="connsiteX0" fmla="*/ 1883 w 4531266"/>
              <a:gd name="connsiteY0" fmla="*/ 382743 h 2268271"/>
              <a:gd name="connsiteX1" fmla="*/ 951021 w 4531266"/>
              <a:gd name="connsiteY1" fmla="*/ 21150 h 2268271"/>
              <a:gd name="connsiteX2" fmla="*/ 2487666 w 4531266"/>
              <a:gd name="connsiteY2" fmla="*/ 85039 h 2268271"/>
              <a:gd name="connsiteX3" fmla="*/ 3811235 w 4531266"/>
              <a:gd name="connsiteY3" fmla="*/ 435968 h 2268271"/>
              <a:gd name="connsiteX4" fmla="*/ 4493562 w 4531266"/>
              <a:gd name="connsiteY4" fmla="*/ 1137288 h 2268271"/>
              <a:gd name="connsiteX5" fmla="*/ 3811805 w 4531266"/>
              <a:gd name="connsiteY5" fmla="*/ 1918141 h 2268271"/>
              <a:gd name="connsiteX6" fmla="*/ 2369133 w 4531266"/>
              <a:gd name="connsiteY6" fmla="*/ 2262155 h 2268271"/>
              <a:gd name="connsiteX7" fmla="*/ 756365 w 4531266"/>
              <a:gd name="connsiteY7" fmla="*/ 1715034 h 2268271"/>
              <a:gd name="connsiteX8" fmla="*/ 1883 w 4531266"/>
              <a:gd name="connsiteY8" fmla="*/ 382743 h 226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1266" h="2268271">
                <a:moveTo>
                  <a:pt x="1883" y="382743"/>
                </a:moveTo>
                <a:cubicBezTo>
                  <a:pt x="34326" y="100429"/>
                  <a:pt x="536724" y="70767"/>
                  <a:pt x="951021" y="21150"/>
                </a:cubicBezTo>
                <a:cubicBezTo>
                  <a:pt x="1365318" y="-28467"/>
                  <a:pt x="2010964" y="15903"/>
                  <a:pt x="2487666" y="85039"/>
                </a:cubicBezTo>
                <a:cubicBezTo>
                  <a:pt x="2964368" y="154175"/>
                  <a:pt x="3471274" y="257772"/>
                  <a:pt x="3811235" y="435968"/>
                </a:cubicBezTo>
                <a:cubicBezTo>
                  <a:pt x="4100395" y="597232"/>
                  <a:pt x="4684876" y="1196393"/>
                  <a:pt x="4493562" y="1137288"/>
                </a:cubicBezTo>
                <a:cubicBezTo>
                  <a:pt x="4443490" y="1322817"/>
                  <a:pt x="4165876" y="1730663"/>
                  <a:pt x="3811805" y="1918141"/>
                </a:cubicBezTo>
                <a:cubicBezTo>
                  <a:pt x="3457734" y="2105619"/>
                  <a:pt x="2833230" y="2306056"/>
                  <a:pt x="2369133" y="2262155"/>
                </a:cubicBezTo>
                <a:cubicBezTo>
                  <a:pt x="1905036" y="2218254"/>
                  <a:pt x="1150907" y="2028269"/>
                  <a:pt x="756365" y="1715034"/>
                </a:cubicBezTo>
                <a:cubicBezTo>
                  <a:pt x="361823" y="1401799"/>
                  <a:pt x="-30560" y="665057"/>
                  <a:pt x="1883" y="382743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4" name="Ellipse 55"/>
          <p:cNvSpPr>
            <a:spLocks noChangeAspect="1"/>
          </p:cNvSpPr>
          <p:nvPr/>
        </p:nvSpPr>
        <p:spPr>
          <a:xfrm rot="937508">
            <a:off x="4972050" y="3367088"/>
            <a:ext cx="938213" cy="8286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5" name="Ellipse 55"/>
          <p:cNvSpPr/>
          <p:nvPr/>
        </p:nvSpPr>
        <p:spPr>
          <a:xfrm>
            <a:off x="2759075" y="2314575"/>
            <a:ext cx="4425950" cy="1516063"/>
          </a:xfrm>
          <a:custGeom>
            <a:avLst/>
            <a:gdLst>
              <a:gd name="connsiteX0" fmla="*/ 0 w 4917726"/>
              <a:gd name="connsiteY0" fmla="*/ 234157 h 468313"/>
              <a:gd name="connsiteX1" fmla="*/ 2458863 w 4917726"/>
              <a:gd name="connsiteY1" fmla="*/ 0 h 468313"/>
              <a:gd name="connsiteX2" fmla="*/ 4917726 w 4917726"/>
              <a:gd name="connsiteY2" fmla="*/ 234157 h 468313"/>
              <a:gd name="connsiteX3" fmla="*/ 2458863 w 4917726"/>
              <a:gd name="connsiteY3" fmla="*/ 468314 h 468313"/>
              <a:gd name="connsiteX4" fmla="*/ 0 w 4917726"/>
              <a:gd name="connsiteY4" fmla="*/ 234157 h 468313"/>
              <a:gd name="connsiteX0" fmla="*/ 0 w 4927251"/>
              <a:gd name="connsiteY0" fmla="*/ 649088 h 688039"/>
              <a:gd name="connsiteX1" fmla="*/ 2468388 w 4927251"/>
              <a:gd name="connsiteY1" fmla="*/ 14881 h 688039"/>
              <a:gd name="connsiteX2" fmla="*/ 4927251 w 4927251"/>
              <a:gd name="connsiteY2" fmla="*/ 249038 h 688039"/>
              <a:gd name="connsiteX3" fmla="*/ 2468388 w 4927251"/>
              <a:gd name="connsiteY3" fmla="*/ 483195 h 688039"/>
              <a:gd name="connsiteX4" fmla="*/ 0 w 4927251"/>
              <a:gd name="connsiteY4" fmla="*/ 649088 h 688039"/>
              <a:gd name="connsiteX0" fmla="*/ 0 w 4508151"/>
              <a:gd name="connsiteY0" fmla="*/ 671969 h 1928546"/>
              <a:gd name="connsiteX1" fmla="*/ 2468388 w 4508151"/>
              <a:gd name="connsiteY1" fmla="*/ 37762 h 1928546"/>
              <a:gd name="connsiteX2" fmla="*/ 4508151 w 4508151"/>
              <a:gd name="connsiteY2" fmla="*/ 1919744 h 1928546"/>
              <a:gd name="connsiteX3" fmla="*/ 2468388 w 4508151"/>
              <a:gd name="connsiteY3" fmla="*/ 506076 h 1928546"/>
              <a:gd name="connsiteX4" fmla="*/ 0 w 4508151"/>
              <a:gd name="connsiteY4" fmla="*/ 671969 h 1928546"/>
              <a:gd name="connsiteX0" fmla="*/ 0 w 4544056"/>
              <a:gd name="connsiteY0" fmla="*/ 634237 h 1884608"/>
              <a:gd name="connsiteX1" fmla="*/ 2468388 w 4544056"/>
              <a:gd name="connsiteY1" fmla="*/ 30 h 1884608"/>
              <a:gd name="connsiteX2" fmla="*/ 3740099 w 4544056"/>
              <a:gd name="connsiteY2" fmla="*/ 661050 h 1884608"/>
              <a:gd name="connsiteX3" fmla="*/ 4508151 w 4544056"/>
              <a:gd name="connsiteY3" fmla="*/ 1882012 h 1884608"/>
              <a:gd name="connsiteX4" fmla="*/ 2468388 w 4544056"/>
              <a:gd name="connsiteY4" fmla="*/ 468344 h 1884608"/>
              <a:gd name="connsiteX5" fmla="*/ 0 w 4544056"/>
              <a:gd name="connsiteY5" fmla="*/ 634237 h 1884608"/>
              <a:gd name="connsiteX0" fmla="*/ 53863 w 4597919"/>
              <a:gd name="connsiteY0" fmla="*/ 657220 h 1907591"/>
              <a:gd name="connsiteX1" fmla="*/ 955511 w 4597919"/>
              <a:gd name="connsiteY1" fmla="*/ 198258 h 1907591"/>
              <a:gd name="connsiteX2" fmla="*/ 2522251 w 4597919"/>
              <a:gd name="connsiteY2" fmla="*/ 23013 h 1907591"/>
              <a:gd name="connsiteX3" fmla="*/ 3793962 w 4597919"/>
              <a:gd name="connsiteY3" fmla="*/ 684033 h 1907591"/>
              <a:gd name="connsiteX4" fmla="*/ 4562014 w 4597919"/>
              <a:gd name="connsiteY4" fmla="*/ 1904995 h 1907591"/>
              <a:gd name="connsiteX5" fmla="*/ 2522251 w 4597919"/>
              <a:gd name="connsiteY5" fmla="*/ 491327 h 1907591"/>
              <a:gd name="connsiteX6" fmla="*/ 53863 w 4597919"/>
              <a:gd name="connsiteY6" fmla="*/ 657220 h 1907591"/>
              <a:gd name="connsiteX0" fmla="*/ 53863 w 4610047"/>
              <a:gd name="connsiteY0" fmla="*/ 669087 h 1920023"/>
              <a:gd name="connsiteX1" fmla="*/ 955511 w 4610047"/>
              <a:gd name="connsiteY1" fmla="*/ 210125 h 1920023"/>
              <a:gd name="connsiteX2" fmla="*/ 2522251 w 4610047"/>
              <a:gd name="connsiteY2" fmla="*/ 34880 h 1920023"/>
              <a:gd name="connsiteX3" fmla="*/ 3993987 w 4610047"/>
              <a:gd name="connsiteY3" fmla="*/ 876875 h 1920023"/>
              <a:gd name="connsiteX4" fmla="*/ 4562014 w 4610047"/>
              <a:gd name="connsiteY4" fmla="*/ 1916862 h 1920023"/>
              <a:gd name="connsiteX5" fmla="*/ 2522251 w 4610047"/>
              <a:gd name="connsiteY5" fmla="*/ 503194 h 1920023"/>
              <a:gd name="connsiteX6" fmla="*/ 53863 w 4610047"/>
              <a:gd name="connsiteY6" fmla="*/ 669087 h 1920023"/>
              <a:gd name="connsiteX0" fmla="*/ 53863 w 4414511"/>
              <a:gd name="connsiteY0" fmla="*/ 669087 h 1579375"/>
              <a:gd name="connsiteX1" fmla="*/ 955511 w 4414511"/>
              <a:gd name="connsiteY1" fmla="*/ 210125 h 1579375"/>
              <a:gd name="connsiteX2" fmla="*/ 2522251 w 4414511"/>
              <a:gd name="connsiteY2" fmla="*/ 34880 h 1579375"/>
              <a:gd name="connsiteX3" fmla="*/ 3993987 w 4414511"/>
              <a:gd name="connsiteY3" fmla="*/ 876875 h 1579375"/>
              <a:gd name="connsiteX4" fmla="*/ 4346064 w 4414511"/>
              <a:gd name="connsiteY4" fmla="*/ 1574565 h 1579375"/>
              <a:gd name="connsiteX5" fmla="*/ 2522251 w 4414511"/>
              <a:gd name="connsiteY5" fmla="*/ 503194 h 1579375"/>
              <a:gd name="connsiteX6" fmla="*/ 53863 w 4414511"/>
              <a:gd name="connsiteY6" fmla="*/ 669087 h 1579375"/>
              <a:gd name="connsiteX0" fmla="*/ 53863 w 4425537"/>
              <a:gd name="connsiteY0" fmla="*/ 669087 h 1516963"/>
              <a:gd name="connsiteX1" fmla="*/ 955511 w 4425537"/>
              <a:gd name="connsiteY1" fmla="*/ 210125 h 1516963"/>
              <a:gd name="connsiteX2" fmla="*/ 2522251 w 4425537"/>
              <a:gd name="connsiteY2" fmla="*/ 34880 h 1516963"/>
              <a:gd name="connsiteX3" fmla="*/ 3993987 w 4425537"/>
              <a:gd name="connsiteY3" fmla="*/ 876875 h 1516963"/>
              <a:gd name="connsiteX4" fmla="*/ 4358714 w 4425537"/>
              <a:gd name="connsiteY4" fmla="*/ 1511644 h 1516963"/>
              <a:gd name="connsiteX5" fmla="*/ 2522251 w 4425537"/>
              <a:gd name="connsiteY5" fmla="*/ 503194 h 1516963"/>
              <a:gd name="connsiteX6" fmla="*/ 53863 w 4425537"/>
              <a:gd name="connsiteY6" fmla="*/ 669087 h 1516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5537" h="1516963">
                <a:moveTo>
                  <a:pt x="53863" y="669087"/>
                </a:moveTo>
                <a:cubicBezTo>
                  <a:pt x="-207260" y="620242"/>
                  <a:pt x="544113" y="315826"/>
                  <a:pt x="955511" y="210125"/>
                </a:cubicBezTo>
                <a:cubicBezTo>
                  <a:pt x="1366909" y="104424"/>
                  <a:pt x="2015838" y="-76245"/>
                  <a:pt x="2522251" y="34880"/>
                </a:cubicBezTo>
                <a:cubicBezTo>
                  <a:pt x="3028664" y="146005"/>
                  <a:pt x="3687910" y="630748"/>
                  <a:pt x="3993987" y="876875"/>
                </a:cubicBezTo>
                <a:cubicBezTo>
                  <a:pt x="4300064" y="1123002"/>
                  <a:pt x="4550028" y="1570749"/>
                  <a:pt x="4358714" y="1511644"/>
                </a:cubicBezTo>
                <a:cubicBezTo>
                  <a:pt x="4167400" y="1452539"/>
                  <a:pt x="3239726" y="643620"/>
                  <a:pt x="2522251" y="503194"/>
                </a:cubicBezTo>
                <a:cubicBezTo>
                  <a:pt x="1804776" y="362768"/>
                  <a:pt x="314986" y="717932"/>
                  <a:pt x="53863" y="669087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grpSp>
        <p:nvGrpSpPr>
          <p:cNvPr id="18" name="Gruppieren 17"/>
          <p:cNvGrpSpPr>
            <a:grpSpLocks/>
          </p:cNvGrpSpPr>
          <p:nvPr/>
        </p:nvGrpSpPr>
        <p:grpSpPr bwMode="auto">
          <a:xfrm>
            <a:off x="3040063" y="3429000"/>
            <a:ext cx="3184525" cy="3235325"/>
            <a:chOff x="3039503" y="3429000"/>
            <a:chExt cx="3184874" cy="3234875"/>
          </a:xfrm>
        </p:grpSpPr>
        <p:sp>
          <p:nvSpPr>
            <p:cNvPr id="16" name="Bogen 15"/>
            <p:cNvSpPr/>
            <p:nvPr/>
          </p:nvSpPr>
          <p:spPr>
            <a:xfrm rot="16200000">
              <a:off x="4032995" y="4472493"/>
              <a:ext cx="3234875" cy="1147889"/>
            </a:xfrm>
            <a:prstGeom prst="arc">
              <a:avLst>
                <a:gd name="adj1" fmla="val 16200000"/>
                <a:gd name="adj2" fmla="val 52877"/>
              </a:avLst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8" name="Bogen 67"/>
            <p:cNvSpPr/>
            <p:nvPr/>
          </p:nvSpPr>
          <p:spPr>
            <a:xfrm rot="5400000" flipH="1">
              <a:off x="1996009" y="4472494"/>
              <a:ext cx="3234875" cy="1147888"/>
            </a:xfrm>
            <a:prstGeom prst="arc">
              <a:avLst>
                <a:gd name="adj1" fmla="val 16200000"/>
                <a:gd name="adj2" fmla="val 52877"/>
              </a:avLst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2.22222E-6 -3.33333E-6 L -0.06406 0.24028 " pathEditMode="relative" rAng="0" ptsTypes="AA">
                                      <p:cBhvr>
                                        <p:cTn id="20" dur="875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2" y="1201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50" presetClass="pat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2.5E-6 -2.22222E-6 L -0.04323 0.03912 C -0.0625 0.05533 -0.07743 0.0794 -0.09149 0.10023 C -0.10503 0.12107 -0.11371 0.13334 -0.12482 0.16459 L -0.15868 0.2875 " pathEditMode="relative" rAng="0" ptsTypes="FfaFF">
                                      <p:cBhvr>
                                        <p:cTn id="22" dur="8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34" y="1437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2100000">
                                      <p:cBhvr>
                                        <p:cTn id="24" dur="8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50" presetClass="pat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4.72222E-6 7.40741E-7 L -0.07709 0.01458 L -0.13698 0.0368 C -0.15382 0.04352 -0.16476 0.05185 -0.17796 0.06134 C -0.19115 0.07083 -0.20261 0.07824 -0.21615 0.09352 C -0.22969 0.1088 -0.24688 0.12986 -0.25955 0.15231 L -0.29254 0.2287 " pathEditMode="relative" rAng="0" ptsTypes="FAfaaFF">
                                      <p:cBhvr>
                                        <p:cTn id="26" dur="8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35" y="1143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3420000">
                                      <p:cBhvr>
                                        <p:cTn id="28" dur="8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42" presetClass="pat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66667E-6 -3.7037E-6 L 0.06337 0.23241 " pathEditMode="relative" rAng="0" ptsTypes="AA">
                                      <p:cBhvr>
                                        <p:cTn id="30" dur="875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1162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50" presetClass="pat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8.33333E-7 3.7037E-6 L 0.03733 0.0331 C 0.04844 0.04236 0.05573 0.05185 0.06493 0.06296 C 0.07465 0.07523 0.08646 0.08865 0.09566 0.1074 C 0.10486 0.12615 0.11267 0.14791 0.12066 0.17523 L 0.14323 0.27152 " pathEditMode="relative" rAng="0" ptsTypes="FfaaFF">
                                      <p:cBhvr>
                                        <p:cTn id="32" dur="875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53" y="13565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2100000">
                                      <p:cBhvr>
                                        <p:cTn id="34" dur="875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51 -0.00393 -0.00434 -0.00995 -0.00989 -0.01204 C -0.01354 -0.01921 -0.01528 -0.02685 -0.01666 -0.03542 C -0.01753 -0.04768 -0.01805 -0.05995 -0.01996 -0.07222 C -0.01927 -0.09861 -0.01666 -0.12593 -0.01666 -0.15208 " pathEditMode="relative" ptsTypes="ffffA">
                                      <p:cBhvr>
                                        <p:cTn id="3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6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7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5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/>
      <p:bldP spid="64" grpId="0" animBg="1"/>
      <p:bldP spid="64" grpId="1" animBg="1"/>
      <p:bldP spid="64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</Words>
  <Application>Microsoft Office PowerPoint</Application>
  <PresentationFormat>Bildschirmpräsentation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Grenzflächen und Oberflächenaktivität</vt:lpstr>
      <vt:lpstr>Aufsteigen einer Gasblase</vt:lpstr>
      <vt:lpstr>Entstehung von Schaum</vt:lpstr>
      <vt:lpstr>Stabiler Schaum</vt:lpstr>
      <vt:lpstr>Folie 5</vt:lpstr>
      <vt:lpstr>Zerstörung von Schaum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sandra.huger</dc:creator>
  <cp:lastModifiedBy>Walter Wagner</cp:lastModifiedBy>
  <cp:revision>111</cp:revision>
  <dcterms:created xsi:type="dcterms:W3CDTF">2013-06-08T06:48:56Z</dcterms:created>
  <dcterms:modified xsi:type="dcterms:W3CDTF">2014-02-12T14:32:36Z</dcterms:modified>
</cp:coreProperties>
</file>