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0000CC"/>
    <a:srgbClr val="008000"/>
    <a:srgbClr val="00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91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75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56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70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83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84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1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14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88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58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BE008-DF86-4976-94B6-AEDFE73DC24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33AA2-0B86-40A5-8095-8B504FBD07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2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99573"/>
              </p:ext>
            </p:extLst>
          </p:nvPr>
        </p:nvGraphicFramePr>
        <p:xfrm>
          <a:off x="48266" y="116632"/>
          <a:ext cx="9036496" cy="662473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59124"/>
                <a:gridCol w="2259124"/>
                <a:gridCol w="2237734"/>
                <a:gridCol w="2280514"/>
              </a:tblGrid>
              <a:tr h="1350200">
                <a:tc>
                  <a:txBody>
                    <a:bodyPr/>
                    <a:lstStyle/>
                    <a:p>
                      <a:r>
                        <a:rPr lang="de-DE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Tensidklasse</a:t>
                      </a:r>
                      <a:endParaRPr lang="de-DE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Modell</a:t>
                      </a:r>
                      <a:endParaRPr lang="de-DE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Beispiel</a:t>
                      </a:r>
                      <a:endParaRPr lang="de-DE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Benennung</a:t>
                      </a:r>
                      <a:endParaRPr lang="de-DE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071">
                <a:tc>
                  <a:txBody>
                    <a:bodyPr/>
                    <a:lstStyle/>
                    <a:p>
                      <a:r>
                        <a:rPr lang="de-DE" dirty="0" smtClean="0"/>
                        <a:t>amphotere Tenside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Phosphatidylcholin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071">
                <a:tc>
                  <a:txBody>
                    <a:bodyPr/>
                    <a:lstStyle/>
                    <a:p>
                      <a:r>
                        <a:rPr lang="de-DE" dirty="0" smtClean="0"/>
                        <a:t>kationische Tenside</a:t>
                      </a:r>
                      <a:endParaRPr lang="de-D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Quartäre</a:t>
                      </a:r>
                      <a:r>
                        <a:rPr lang="de-DE" baseline="0" dirty="0" smtClean="0"/>
                        <a:t> Ammonium-verbindungen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071">
                <a:tc>
                  <a:txBody>
                    <a:bodyPr/>
                    <a:lstStyle/>
                    <a:p>
                      <a:r>
                        <a:rPr lang="de-DE" dirty="0" smtClean="0"/>
                        <a:t>anionische Tenside</a:t>
                      </a:r>
                      <a:endParaRPr lang="de-D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Natriumlaurylsulfat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323">
                <a:tc>
                  <a:txBody>
                    <a:bodyPr/>
                    <a:lstStyle/>
                    <a:p>
                      <a:r>
                        <a:rPr lang="de-DE" dirty="0" smtClean="0"/>
                        <a:t>nichtionische Tenside</a:t>
                      </a:r>
                      <a:endParaRPr lang="de-D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Polyalkylenglycolether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864" y="1666856"/>
            <a:ext cx="2078375" cy="84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3153" y="3133197"/>
            <a:ext cx="1539793" cy="59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65" y="4417821"/>
            <a:ext cx="2101001" cy="714162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254" y="5923699"/>
            <a:ext cx="1522220" cy="204783"/>
          </a:xfrm>
          <a:prstGeom prst="rect">
            <a:avLst/>
          </a:prstGeom>
        </p:spPr>
      </p:pic>
      <p:grpSp>
        <p:nvGrpSpPr>
          <p:cNvPr id="19" name="Gruppieren 18"/>
          <p:cNvGrpSpPr>
            <a:grpSpLocks noChangeAspect="1"/>
          </p:cNvGrpSpPr>
          <p:nvPr/>
        </p:nvGrpSpPr>
        <p:grpSpPr>
          <a:xfrm>
            <a:off x="2320679" y="1743627"/>
            <a:ext cx="2250989" cy="686964"/>
            <a:chOff x="3904931" y="3592663"/>
            <a:chExt cx="2834884" cy="865159"/>
          </a:xfrm>
        </p:grpSpPr>
        <p:sp>
          <p:nvSpPr>
            <p:cNvPr id="20" name="Abgerundetes Rechteck 19"/>
            <p:cNvSpPr/>
            <p:nvPr/>
          </p:nvSpPr>
          <p:spPr>
            <a:xfrm>
              <a:off x="3904931" y="3807043"/>
              <a:ext cx="2044611" cy="473506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047013" y="3593822"/>
              <a:ext cx="864902" cy="864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 smtClean="0"/>
                <a:t>-</a:t>
              </a:r>
              <a:endParaRPr lang="de-DE" sz="4000" b="1" dirty="0"/>
            </a:p>
          </p:txBody>
        </p:sp>
        <p:sp>
          <p:nvSpPr>
            <p:cNvPr id="22" name="Ellipse 21"/>
            <p:cNvSpPr/>
            <p:nvPr/>
          </p:nvSpPr>
          <p:spPr>
            <a:xfrm>
              <a:off x="5875815" y="3592663"/>
              <a:ext cx="864000" cy="864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dirty="0" smtClean="0"/>
                <a:t>+</a:t>
              </a:r>
              <a:endParaRPr lang="de-DE" sz="4000" dirty="0"/>
            </a:p>
          </p:txBody>
        </p:sp>
      </p:grpSp>
      <p:grpSp>
        <p:nvGrpSpPr>
          <p:cNvPr id="23" name="Gruppieren 22"/>
          <p:cNvGrpSpPr>
            <a:grpSpLocks noChangeAspect="1"/>
          </p:cNvGrpSpPr>
          <p:nvPr/>
        </p:nvGrpSpPr>
        <p:grpSpPr>
          <a:xfrm>
            <a:off x="2320679" y="3054766"/>
            <a:ext cx="2089900" cy="748468"/>
            <a:chOff x="3924343" y="5125624"/>
            <a:chExt cx="2412493" cy="864000"/>
          </a:xfrm>
        </p:grpSpPr>
        <p:sp>
          <p:nvSpPr>
            <p:cNvPr id="24" name="Abgerundetes Rechteck 23"/>
            <p:cNvSpPr/>
            <p:nvPr/>
          </p:nvSpPr>
          <p:spPr>
            <a:xfrm>
              <a:off x="3924343" y="5320871"/>
              <a:ext cx="2044611" cy="473506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5472836" y="5125624"/>
              <a:ext cx="864000" cy="864000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dirty="0" smtClean="0"/>
                <a:t>+</a:t>
              </a:r>
              <a:endParaRPr lang="de-DE" sz="4000" dirty="0"/>
            </a:p>
          </p:txBody>
        </p:sp>
      </p:grpSp>
      <p:grpSp>
        <p:nvGrpSpPr>
          <p:cNvPr id="26" name="Gruppieren 25"/>
          <p:cNvGrpSpPr>
            <a:grpSpLocks noChangeAspect="1"/>
          </p:cNvGrpSpPr>
          <p:nvPr/>
        </p:nvGrpSpPr>
        <p:grpSpPr>
          <a:xfrm>
            <a:off x="2320679" y="4400407"/>
            <a:ext cx="2089900" cy="748990"/>
            <a:chOff x="3924343" y="6657434"/>
            <a:chExt cx="2410811" cy="864000"/>
          </a:xfrm>
        </p:grpSpPr>
        <p:sp>
          <p:nvSpPr>
            <p:cNvPr id="27" name="Abgerundetes Rechteck 26"/>
            <p:cNvSpPr/>
            <p:nvPr/>
          </p:nvSpPr>
          <p:spPr>
            <a:xfrm>
              <a:off x="3924343" y="6852681"/>
              <a:ext cx="2044611" cy="473506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5471154" y="6657434"/>
              <a:ext cx="864000" cy="8640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/>
                <a:t>-</a:t>
              </a:r>
            </a:p>
          </p:txBody>
        </p:sp>
      </p:grpSp>
      <p:grpSp>
        <p:nvGrpSpPr>
          <p:cNvPr id="29" name="Gruppieren 28"/>
          <p:cNvGrpSpPr>
            <a:grpSpLocks noChangeAspect="1"/>
          </p:cNvGrpSpPr>
          <p:nvPr/>
        </p:nvGrpSpPr>
        <p:grpSpPr>
          <a:xfrm>
            <a:off x="2320679" y="5557711"/>
            <a:ext cx="2245252" cy="936758"/>
            <a:chOff x="3936772" y="8062695"/>
            <a:chExt cx="2588578" cy="1080000"/>
          </a:xfrm>
        </p:grpSpPr>
        <p:sp>
          <p:nvSpPr>
            <p:cNvPr id="30" name="Abgerundetes Rechteck 29"/>
            <p:cNvSpPr/>
            <p:nvPr/>
          </p:nvSpPr>
          <p:spPr>
            <a:xfrm>
              <a:off x="3936772" y="8365942"/>
              <a:ext cx="2044611" cy="473506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5445010" y="8062695"/>
              <a:ext cx="1080340" cy="1080000"/>
            </a:xfrm>
            <a:prstGeom prst="roundRect">
              <a:avLst/>
            </a:prstGeom>
            <a:solidFill>
              <a:srgbClr val="66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8230688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</dc:creator>
  <cp:lastModifiedBy>Johannes </cp:lastModifiedBy>
  <cp:revision>13</cp:revision>
  <dcterms:created xsi:type="dcterms:W3CDTF">2014-03-09T12:19:34Z</dcterms:created>
  <dcterms:modified xsi:type="dcterms:W3CDTF">2014-03-23T19:48:54Z</dcterms:modified>
</cp:coreProperties>
</file>