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5" r:id="rId2"/>
    <p:sldId id="286" r:id="rId3"/>
    <p:sldId id="287" r:id="rId4"/>
    <p:sldId id="288" r:id="rId5"/>
    <p:sldId id="283" r:id="rId6"/>
    <p:sldId id="280" r:id="rId7"/>
    <p:sldId id="284" r:id="rId8"/>
    <p:sldId id="28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16" y="6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E05E8-6E4E-4C0C-A339-4FFABBE11656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4402D-9849-4608-88BA-57DC7A7178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7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128AD-A199-4C40-ADCB-100965BCB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E990AC-FD38-4D0D-B3CF-C42569C78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CF768B-5006-466F-A85D-708AE001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25F1DA-A435-46FA-9C80-7BAB0A61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98F6E7-E50E-4888-94A7-5D9617208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29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D8D70-2892-483E-97E7-ED5ECD0E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CC2745-7656-49D4-980A-F776E1D76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1821EE-652F-4492-93B6-3FE33F6D1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53FA8-ABBA-4077-8CC0-290ADDAB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686F4F-18D4-4581-A502-DCA54ACC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9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1E65CA7-5B19-4269-ABC4-6EE0EF776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7BB9CD-8702-44C6-A5B8-0DF781DDA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11B926-B8C9-4A8D-B266-278731C4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56BD70-F98F-4927-A5F8-09CD46FB1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576FF2-C5D8-4C34-8077-EEE4CBE1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86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DA8C0-9D1F-4478-914C-B9700AAE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984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945A9B-1597-4E75-BC22-B03F0831B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67E715-56E6-478A-BED6-0EA5DE0B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52D93F-716F-4A3E-8F17-C9A6E6E8A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0016F-BDFA-453A-BAD2-D5CD0200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26218EAF-CA5D-42BA-AD82-5BE5AB82BC60}"/>
              </a:ext>
            </a:extLst>
          </p:cNvPr>
          <p:cNvCxnSpPr>
            <a:cxnSpLocks/>
          </p:cNvCxnSpPr>
          <p:nvPr userDrawn="1"/>
        </p:nvCxnSpPr>
        <p:spPr>
          <a:xfrm>
            <a:off x="581891" y="942110"/>
            <a:ext cx="10971480" cy="0"/>
          </a:xfrm>
          <a:prstGeom prst="line">
            <a:avLst/>
          </a:prstGeom>
          <a:ln w="698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3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58F3F-7677-4FA9-BEB2-13D4DFEFF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6AC0AF-42BA-4A3B-B819-88F2982C7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3E886-E10E-4694-BC9B-729F544CC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95C256-BF15-478C-AC28-46A20AED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48A6A6-D7F1-4B00-8E70-4AB8DE78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43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FFC44-1A0F-4B02-9F11-D8E5FF4E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576E92-2DD3-4A94-9695-4F8A35FD3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131EDE-0EC9-45A6-B8ED-ED1532ED6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61D26A-FC1C-4E5E-A266-35F447D3A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A9AE41-3A83-4127-ABCE-8F4047AC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8E59E2-47E9-4643-854D-23F85E66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81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07B97-8F89-4B00-930B-298E5A04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CB978D-FE56-496E-8168-A042B5269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AE1BDC-EC49-454D-98AF-CF4C6EABB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494F833-85DC-44A3-BA38-EC8FC816B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B36671-C400-4B00-B021-2BBB1C60B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C21D1F-641F-4C00-B2FF-A4D4C59F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613CB66-6EE8-4068-87FE-2C5197AA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DCA924-E902-4F0F-94B9-BA84DA8C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21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79148D-E0FF-40CC-8DC4-AA858FAA5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7542D70-E159-4026-9BDD-7EC79634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A5D7B5-9705-43BE-8CBC-2AC0307DD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E75B56-0267-4C7A-ABF1-76747592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11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ED991A-D644-4052-88BC-3CD174ED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9D3CDE-6653-4033-8F36-0BAA9B65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017C6E-DD74-4A19-99F9-65EFC800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08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6BE0C-3DE4-4787-8743-6677C2B42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26875C-1DFA-43B5-A525-98D87C907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E67FF7-2059-4BA3-93A4-17B908680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24AF89-75A5-4789-88DB-9EF92D7B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2C4E7D-1114-4E02-A4D1-A4063E6E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7A7CF4-5D67-4FF6-9E6B-8007F88F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34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7A93D-0941-47AE-8576-BDC0A0FB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BBDCFDC-9B6A-4944-8900-3488B3077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28765A-053F-4899-83BD-7E5A4661B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E50065-EDE4-41F0-8A91-C38DC0FA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26201B1-0952-4AEF-BE25-9F3BE516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292ACE-65D9-4266-817A-7C0499B96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67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4743B6-409A-4CB4-8EB9-6FB889D1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C0956B-177F-406B-B7B7-3C46CB000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7FCAE0-E710-4A86-959F-32E64C151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5083-C688-41C8-92CC-D3FA5A1850C1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88BB5E-9A2E-414A-B4F2-C2D78E7FC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E6BD24-A76F-45B1-9A7E-F1C514D3F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EA2C-3EC8-4441-9F28-C41C49F561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2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9/92/Quaternary_ammonium_cation.svg" TargetMode="External"/><Relationship Id="rId2" Type="http://schemas.openxmlformats.org/officeDocument/2006/relationships/hyperlink" Target="https://de.wikipedia.org/wiki/Tetrapropylenbenzolsulfon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kiwand.com/de/Macrogollauryleth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3EA2F0E-7017-424B-ABEC-6E5A4D7CE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0914" y="116115"/>
            <a:ext cx="11657381" cy="697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9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1AA073C-25C2-4BE2-BF89-07ECEFF15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018" y="1052966"/>
            <a:ext cx="11651963" cy="475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4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697FFDB-A704-444F-B628-D4A13D00C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48944" y="176887"/>
            <a:ext cx="5795056" cy="614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8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524FE77-97E8-43F1-911C-E517708AE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99" y="1872343"/>
            <a:ext cx="11427202" cy="278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3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654AF49-A376-476C-A164-8A05C3E1EE77}"/>
              </a:ext>
            </a:extLst>
          </p:cNvPr>
          <p:cNvSpPr/>
          <p:nvPr/>
        </p:nvSpPr>
        <p:spPr>
          <a:xfrm>
            <a:off x="0" y="5834743"/>
            <a:ext cx="12192000" cy="102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/>
                </a:solidFill>
              </a:rPr>
              <a:t>        Filterpapier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E1E0B09-41AC-422B-AF2A-8198BDC9C9E5}"/>
              </a:ext>
            </a:extLst>
          </p:cNvPr>
          <p:cNvGrpSpPr/>
          <p:nvPr/>
        </p:nvGrpSpPr>
        <p:grpSpPr>
          <a:xfrm rot="10800000">
            <a:off x="7390229" y="4470206"/>
            <a:ext cx="737115" cy="1463683"/>
            <a:chOff x="8212073" y="104960"/>
            <a:chExt cx="737115" cy="1463683"/>
          </a:xfrm>
        </p:grpSpPr>
        <p:sp>
          <p:nvSpPr>
            <p:cNvPr id="4" name="Freihandform: Form 3">
              <a:extLst>
                <a:ext uri="{FF2B5EF4-FFF2-40B4-BE49-F238E27FC236}">
                  <a16:creationId xmlns:a16="http://schemas.microsoft.com/office/drawing/2014/main" id="{73752331-69A0-4404-B410-11BAFF693C9E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1A1A93C-2EA6-4844-9A48-29524CDA46AB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33A36C2-66C3-4F87-BC8C-402791C3885B}"/>
              </a:ext>
            </a:extLst>
          </p:cNvPr>
          <p:cNvGrpSpPr/>
          <p:nvPr/>
        </p:nvGrpSpPr>
        <p:grpSpPr>
          <a:xfrm rot="10800000">
            <a:off x="6162894" y="4470206"/>
            <a:ext cx="737115" cy="1463683"/>
            <a:chOff x="8212073" y="104960"/>
            <a:chExt cx="737115" cy="146368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3F3B92BC-0E3E-4638-82E2-4E2BB32C95FF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22F643DE-0FDF-4B1B-BDB7-684F48A9784F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A0524A9E-0504-4DEF-BA5E-F70E25394413}"/>
              </a:ext>
            </a:extLst>
          </p:cNvPr>
          <p:cNvGrpSpPr/>
          <p:nvPr/>
        </p:nvGrpSpPr>
        <p:grpSpPr>
          <a:xfrm rot="10800000">
            <a:off x="5074764" y="4490929"/>
            <a:ext cx="737115" cy="1463683"/>
            <a:chOff x="8212073" y="104960"/>
            <a:chExt cx="737115" cy="146368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06F5F8E-2382-41EE-BE0B-31C027872864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D8C47BA-D0E2-4D97-B999-69E713753EF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7A06446-FE52-44D2-853B-B0CCFF3BEE11}"/>
              </a:ext>
            </a:extLst>
          </p:cNvPr>
          <p:cNvGrpSpPr/>
          <p:nvPr/>
        </p:nvGrpSpPr>
        <p:grpSpPr>
          <a:xfrm rot="10800000">
            <a:off x="206240" y="4496476"/>
            <a:ext cx="737115" cy="1463683"/>
            <a:chOff x="8212073" y="104960"/>
            <a:chExt cx="737115" cy="1463683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B72DC07F-80C0-4B27-A1C8-EF2DF07EBE4B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AF63615B-45A7-4BF1-A179-AD36D9E6162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F008B67C-ACFD-4546-9F8C-66AA172EB82F}"/>
              </a:ext>
            </a:extLst>
          </p:cNvPr>
          <p:cNvGrpSpPr/>
          <p:nvPr/>
        </p:nvGrpSpPr>
        <p:grpSpPr>
          <a:xfrm rot="10800000">
            <a:off x="3776813" y="4496476"/>
            <a:ext cx="737115" cy="1463683"/>
            <a:chOff x="8212073" y="104960"/>
            <a:chExt cx="737115" cy="1463683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8F327DE-7065-44BF-97E9-5751D8ADF47E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27BB76F3-659D-4209-848A-328383D528F7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7BF02D5-2D17-41C5-80F3-059300597B62}"/>
              </a:ext>
            </a:extLst>
          </p:cNvPr>
          <p:cNvGrpSpPr/>
          <p:nvPr/>
        </p:nvGrpSpPr>
        <p:grpSpPr>
          <a:xfrm rot="10800000">
            <a:off x="2627043" y="4496476"/>
            <a:ext cx="737115" cy="1463683"/>
            <a:chOff x="8212073" y="104960"/>
            <a:chExt cx="737115" cy="1463683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B700DB3E-08BB-46CA-8CBF-BE79B66B51F5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341F185E-9BF1-49E9-8D6B-BFD42A9B411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51765E7B-09AB-48B3-8F60-470679F1F671}"/>
              </a:ext>
            </a:extLst>
          </p:cNvPr>
          <p:cNvGrpSpPr/>
          <p:nvPr/>
        </p:nvGrpSpPr>
        <p:grpSpPr>
          <a:xfrm rot="10800000">
            <a:off x="1305687" y="4496476"/>
            <a:ext cx="737115" cy="1463683"/>
            <a:chOff x="8212073" y="104960"/>
            <a:chExt cx="737115" cy="1463683"/>
          </a:xfrm>
        </p:grpSpPr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251F67EF-2269-4909-8CD3-3BB10907A6B3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3E7263A1-9BB6-47DA-9E9C-1A2466042E2C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8C925DC9-C95F-4A05-B66B-947C4BF49F68}"/>
              </a:ext>
            </a:extLst>
          </p:cNvPr>
          <p:cNvGrpSpPr/>
          <p:nvPr/>
        </p:nvGrpSpPr>
        <p:grpSpPr>
          <a:xfrm rot="10800000">
            <a:off x="8798518" y="4478874"/>
            <a:ext cx="737115" cy="1463683"/>
            <a:chOff x="8212073" y="104960"/>
            <a:chExt cx="737115" cy="1463683"/>
          </a:xfrm>
        </p:grpSpPr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DEF25B5A-0D97-42CF-A509-A76184A813F1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F098B4C0-4BED-4580-B6BD-E74E0D03075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997D4426-07EB-4625-85FA-29DFDF5CED2B}"/>
              </a:ext>
            </a:extLst>
          </p:cNvPr>
          <p:cNvGrpSpPr/>
          <p:nvPr/>
        </p:nvGrpSpPr>
        <p:grpSpPr>
          <a:xfrm rot="10800000">
            <a:off x="10179136" y="4496476"/>
            <a:ext cx="737115" cy="1463683"/>
            <a:chOff x="8212073" y="104960"/>
            <a:chExt cx="737115" cy="1463683"/>
          </a:xfrm>
        </p:grpSpPr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4003501C-F6D4-49FF-9DB2-D2AE1285C445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6CA05AF-BFD0-4E4A-B385-F80338ADDEA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426AF13-5461-42EB-AA68-89680D78BE5D}"/>
              </a:ext>
            </a:extLst>
          </p:cNvPr>
          <p:cNvGrpSpPr/>
          <p:nvPr/>
        </p:nvGrpSpPr>
        <p:grpSpPr>
          <a:xfrm rot="10800000">
            <a:off x="11378448" y="4496476"/>
            <a:ext cx="737115" cy="1463683"/>
            <a:chOff x="8212073" y="104960"/>
            <a:chExt cx="737115" cy="1463683"/>
          </a:xfrm>
        </p:grpSpPr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FF05B528-221F-44F6-B795-3D418D1DE94B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92688C69-034E-4469-B168-986BC43014E9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17ED92CB-F334-4308-9DF6-360A0B168D0B}"/>
              </a:ext>
            </a:extLst>
          </p:cNvPr>
          <p:cNvSpPr/>
          <p:nvPr/>
        </p:nvSpPr>
        <p:spPr>
          <a:xfrm>
            <a:off x="7072345" y="1258314"/>
            <a:ext cx="2073664" cy="1388769"/>
          </a:xfrm>
          <a:custGeom>
            <a:avLst/>
            <a:gdLst>
              <a:gd name="connsiteX0" fmla="*/ 551543 w 3120572"/>
              <a:gd name="connsiteY0" fmla="*/ 406400 h 1596572"/>
              <a:gd name="connsiteX1" fmla="*/ 986972 w 3120572"/>
              <a:gd name="connsiteY1" fmla="*/ 348343 h 1596572"/>
              <a:gd name="connsiteX2" fmla="*/ 1306286 w 3120572"/>
              <a:gd name="connsiteY2" fmla="*/ 58058 h 1596572"/>
              <a:gd name="connsiteX3" fmla="*/ 1930400 w 3120572"/>
              <a:gd name="connsiteY3" fmla="*/ 0 h 1596572"/>
              <a:gd name="connsiteX4" fmla="*/ 2452915 w 3120572"/>
              <a:gd name="connsiteY4" fmla="*/ 246743 h 1596572"/>
              <a:gd name="connsiteX5" fmla="*/ 2859315 w 3120572"/>
              <a:gd name="connsiteY5" fmla="*/ 493486 h 1596572"/>
              <a:gd name="connsiteX6" fmla="*/ 3120572 w 3120572"/>
              <a:gd name="connsiteY6" fmla="*/ 899886 h 1596572"/>
              <a:gd name="connsiteX7" fmla="*/ 2859315 w 3120572"/>
              <a:gd name="connsiteY7" fmla="*/ 1277258 h 1596572"/>
              <a:gd name="connsiteX8" fmla="*/ 1857829 w 3120572"/>
              <a:gd name="connsiteY8" fmla="*/ 1596572 h 1596572"/>
              <a:gd name="connsiteX9" fmla="*/ 1045029 w 3120572"/>
              <a:gd name="connsiteY9" fmla="*/ 1509486 h 1596572"/>
              <a:gd name="connsiteX10" fmla="*/ 406400 w 3120572"/>
              <a:gd name="connsiteY10" fmla="*/ 1393372 h 1596572"/>
              <a:gd name="connsiteX11" fmla="*/ 348343 w 3120572"/>
              <a:gd name="connsiteY11" fmla="*/ 1175658 h 1596572"/>
              <a:gd name="connsiteX12" fmla="*/ 304800 w 3120572"/>
              <a:gd name="connsiteY12" fmla="*/ 841829 h 1596572"/>
              <a:gd name="connsiteX13" fmla="*/ 43543 w 3120572"/>
              <a:gd name="connsiteY13" fmla="*/ 667658 h 1596572"/>
              <a:gd name="connsiteX14" fmla="*/ 0 w 3120572"/>
              <a:gd name="connsiteY14" fmla="*/ 508000 h 1596572"/>
              <a:gd name="connsiteX15" fmla="*/ 116115 w 3120572"/>
              <a:gd name="connsiteY15" fmla="*/ 391886 h 1596572"/>
              <a:gd name="connsiteX16" fmla="*/ 551543 w 3120572"/>
              <a:gd name="connsiteY16" fmla="*/ 406400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0572" h="1596572">
                <a:moveTo>
                  <a:pt x="551543" y="406400"/>
                </a:moveTo>
                <a:lnTo>
                  <a:pt x="986972" y="348343"/>
                </a:lnTo>
                <a:lnTo>
                  <a:pt x="1306286" y="58058"/>
                </a:lnTo>
                <a:lnTo>
                  <a:pt x="1930400" y="0"/>
                </a:lnTo>
                <a:lnTo>
                  <a:pt x="2452915" y="246743"/>
                </a:lnTo>
                <a:lnTo>
                  <a:pt x="2859315" y="493486"/>
                </a:lnTo>
                <a:lnTo>
                  <a:pt x="3120572" y="899886"/>
                </a:lnTo>
                <a:lnTo>
                  <a:pt x="2859315" y="1277258"/>
                </a:lnTo>
                <a:lnTo>
                  <a:pt x="1857829" y="1596572"/>
                </a:lnTo>
                <a:lnTo>
                  <a:pt x="1045029" y="1509486"/>
                </a:lnTo>
                <a:lnTo>
                  <a:pt x="406400" y="1393372"/>
                </a:lnTo>
                <a:lnTo>
                  <a:pt x="348343" y="1175658"/>
                </a:lnTo>
                <a:lnTo>
                  <a:pt x="304800" y="841829"/>
                </a:lnTo>
                <a:lnTo>
                  <a:pt x="43543" y="667658"/>
                </a:lnTo>
                <a:lnTo>
                  <a:pt x="0" y="508000"/>
                </a:lnTo>
                <a:lnTo>
                  <a:pt x="116115" y="391886"/>
                </a:lnTo>
                <a:lnTo>
                  <a:pt x="551543" y="4064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</a:rPr>
              <a:t>Kohle</a:t>
            </a:r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81900554-BC27-49E4-9C28-E1694BECB13B}"/>
              </a:ext>
            </a:extLst>
          </p:cNvPr>
          <p:cNvGrpSpPr/>
          <p:nvPr/>
        </p:nvGrpSpPr>
        <p:grpSpPr>
          <a:xfrm rot="5178797">
            <a:off x="6266354" y="1331853"/>
            <a:ext cx="633409" cy="1249835"/>
            <a:chOff x="8212073" y="104960"/>
            <a:chExt cx="737115" cy="1463683"/>
          </a:xfrm>
        </p:grpSpPr>
        <p:sp>
          <p:nvSpPr>
            <p:cNvPr id="66" name="Freihandform: Form 65">
              <a:extLst>
                <a:ext uri="{FF2B5EF4-FFF2-40B4-BE49-F238E27FC236}">
                  <a16:creationId xmlns:a16="http://schemas.microsoft.com/office/drawing/2014/main" id="{77DDFD9E-1811-4BF5-9732-F7916BEFF2A0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D458D59C-0A82-46DF-ACEA-631B80722DDA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D534E689-7431-4C26-B502-B04104AF8124}"/>
              </a:ext>
            </a:extLst>
          </p:cNvPr>
          <p:cNvGrpSpPr/>
          <p:nvPr/>
        </p:nvGrpSpPr>
        <p:grpSpPr>
          <a:xfrm rot="8014507">
            <a:off x="6746765" y="545368"/>
            <a:ext cx="633409" cy="1249835"/>
            <a:chOff x="8212073" y="104960"/>
            <a:chExt cx="737115" cy="1463683"/>
          </a:xfrm>
        </p:grpSpPr>
        <p:sp>
          <p:nvSpPr>
            <p:cNvPr id="64" name="Freihandform: Form 63">
              <a:extLst>
                <a:ext uri="{FF2B5EF4-FFF2-40B4-BE49-F238E27FC236}">
                  <a16:creationId xmlns:a16="http://schemas.microsoft.com/office/drawing/2014/main" id="{A26A89E1-DF3A-4928-BAE8-21F7C8A1E2BC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E068642D-8684-4CBC-B4E2-3D00830B78B2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BAA6B9A4-9644-4A43-BD65-50523113DA18}"/>
              </a:ext>
            </a:extLst>
          </p:cNvPr>
          <p:cNvGrpSpPr/>
          <p:nvPr/>
        </p:nvGrpSpPr>
        <p:grpSpPr>
          <a:xfrm rot="14095988">
            <a:off x="8989176" y="600687"/>
            <a:ext cx="633409" cy="1249835"/>
            <a:chOff x="8212073" y="104960"/>
            <a:chExt cx="737115" cy="1463683"/>
          </a:xfrm>
        </p:grpSpPr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A184C5AE-5355-4ADC-8608-7269C1429C42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6834BC9C-4DB9-4903-8FE9-6D2A432C5E9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798650D2-1759-451F-8127-412A4AD07458}"/>
              </a:ext>
            </a:extLst>
          </p:cNvPr>
          <p:cNvGrpSpPr/>
          <p:nvPr/>
        </p:nvGrpSpPr>
        <p:grpSpPr>
          <a:xfrm rot="12242490">
            <a:off x="8318253" y="106532"/>
            <a:ext cx="629421" cy="1257755"/>
            <a:chOff x="8212073" y="104960"/>
            <a:chExt cx="737115" cy="1463683"/>
          </a:xfrm>
        </p:grpSpPr>
        <p:sp>
          <p:nvSpPr>
            <p:cNvPr id="60" name="Freihandform: Form 59">
              <a:extLst>
                <a:ext uri="{FF2B5EF4-FFF2-40B4-BE49-F238E27FC236}">
                  <a16:creationId xmlns:a16="http://schemas.microsoft.com/office/drawing/2014/main" id="{DBB43AAE-5197-4CB6-A4F0-DF58367CA0C8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5E6CECD5-0140-4F99-B1E4-840B3F0CEF15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FD4EB122-0C61-4EA3-8978-1F69C2F3D2A8}"/>
              </a:ext>
            </a:extLst>
          </p:cNvPr>
          <p:cNvGrpSpPr/>
          <p:nvPr/>
        </p:nvGrpSpPr>
        <p:grpSpPr>
          <a:xfrm rot="9437027">
            <a:off x="7387440" y="100930"/>
            <a:ext cx="629421" cy="1257755"/>
            <a:chOff x="8212073" y="104960"/>
            <a:chExt cx="737115" cy="1463683"/>
          </a:xfrm>
        </p:grpSpPr>
        <p:sp>
          <p:nvSpPr>
            <p:cNvPr id="58" name="Freihandform: Form 57">
              <a:extLst>
                <a:ext uri="{FF2B5EF4-FFF2-40B4-BE49-F238E27FC236}">
                  <a16:creationId xmlns:a16="http://schemas.microsoft.com/office/drawing/2014/main" id="{942B64A4-99DF-44F5-B4B1-F21F452B6FBC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0F1A3A44-EE23-434A-ACA2-5EBAAC72C39A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AB3039C2-4610-4DFD-99A0-113610DC3390}"/>
              </a:ext>
            </a:extLst>
          </p:cNvPr>
          <p:cNvGrpSpPr/>
          <p:nvPr/>
        </p:nvGrpSpPr>
        <p:grpSpPr>
          <a:xfrm rot="3130513">
            <a:off x="6756280" y="2184493"/>
            <a:ext cx="633409" cy="1288490"/>
            <a:chOff x="8212073" y="59691"/>
            <a:chExt cx="737115" cy="1508952"/>
          </a:xfrm>
        </p:grpSpPr>
        <p:sp>
          <p:nvSpPr>
            <p:cNvPr id="56" name="Freihandform: Form 55">
              <a:extLst>
                <a:ext uri="{FF2B5EF4-FFF2-40B4-BE49-F238E27FC236}">
                  <a16:creationId xmlns:a16="http://schemas.microsoft.com/office/drawing/2014/main" id="{1BA80F49-6516-4269-9978-82278D9F7C34}"/>
                </a:ext>
              </a:extLst>
            </p:cNvPr>
            <p:cNvSpPr/>
            <p:nvPr/>
          </p:nvSpPr>
          <p:spPr>
            <a:xfrm>
              <a:off x="8381986" y="59692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CEC26E8E-9CB8-4969-983C-151E065DACB9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AB8F2676-AC9F-43C2-A948-84896D59AC2A}"/>
              </a:ext>
            </a:extLst>
          </p:cNvPr>
          <p:cNvGrpSpPr/>
          <p:nvPr/>
        </p:nvGrpSpPr>
        <p:grpSpPr>
          <a:xfrm rot="1528743">
            <a:off x="7394625" y="2552678"/>
            <a:ext cx="629421" cy="1257755"/>
            <a:chOff x="8212073" y="104960"/>
            <a:chExt cx="737115" cy="1463683"/>
          </a:xfrm>
        </p:grpSpPr>
        <p:sp>
          <p:nvSpPr>
            <p:cNvPr id="54" name="Freihandform: Form 53">
              <a:extLst>
                <a:ext uri="{FF2B5EF4-FFF2-40B4-BE49-F238E27FC236}">
                  <a16:creationId xmlns:a16="http://schemas.microsoft.com/office/drawing/2014/main" id="{B54E600C-7DF1-4F09-94FC-037D15211C28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0664214D-D1FF-4D60-AD87-1959E6798ED2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DA0C2AB-D86C-48AB-9F7A-FC10571BB201}"/>
              </a:ext>
            </a:extLst>
          </p:cNvPr>
          <p:cNvGrpSpPr/>
          <p:nvPr/>
        </p:nvGrpSpPr>
        <p:grpSpPr>
          <a:xfrm rot="21101490">
            <a:off x="8221902" y="2552678"/>
            <a:ext cx="629421" cy="1257755"/>
            <a:chOff x="8212073" y="104960"/>
            <a:chExt cx="737115" cy="1463683"/>
          </a:xfrm>
        </p:grpSpPr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14E5A16C-329E-4B8C-A0F1-F28E59B5AADA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8BF20979-BCA0-4F21-81D3-D6A5C9588623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00C8FE4E-CE14-4ACD-8ACC-C872C60A5002}"/>
              </a:ext>
            </a:extLst>
          </p:cNvPr>
          <p:cNvGrpSpPr/>
          <p:nvPr/>
        </p:nvGrpSpPr>
        <p:grpSpPr>
          <a:xfrm rot="18541114">
            <a:off x="8995906" y="2119794"/>
            <a:ext cx="633409" cy="1249835"/>
            <a:chOff x="8212073" y="104960"/>
            <a:chExt cx="737115" cy="1463683"/>
          </a:xfrm>
        </p:grpSpPr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43F6B932-135D-4F21-AA8C-52F7AA247D6A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8E261451-CFB9-4BC9-93AF-97D4BAF3739F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7DBE51E0-F215-45E4-AAF7-FF55FC797C7E}"/>
              </a:ext>
            </a:extLst>
          </p:cNvPr>
          <p:cNvGrpSpPr/>
          <p:nvPr/>
        </p:nvGrpSpPr>
        <p:grpSpPr>
          <a:xfrm rot="15637115">
            <a:off x="9354925" y="1327780"/>
            <a:ext cx="633409" cy="1249835"/>
            <a:chOff x="8212073" y="104960"/>
            <a:chExt cx="737115" cy="1463683"/>
          </a:xfrm>
        </p:grpSpPr>
        <p:sp>
          <p:nvSpPr>
            <p:cNvPr id="48" name="Freihandform: Form 47">
              <a:extLst>
                <a:ext uri="{FF2B5EF4-FFF2-40B4-BE49-F238E27FC236}">
                  <a16:creationId xmlns:a16="http://schemas.microsoft.com/office/drawing/2014/main" id="{F31B3EEE-31A1-494E-B371-C3F6B427955C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3067424C-909D-4CFF-80E7-E58857DCAF22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69" name="Rechteck 68">
            <a:extLst>
              <a:ext uri="{FF2B5EF4-FFF2-40B4-BE49-F238E27FC236}">
                <a16:creationId xmlns:a16="http://schemas.microsoft.com/office/drawing/2014/main" id="{DC03AC94-EA8C-4661-94C8-7D9F571DF836}"/>
              </a:ext>
            </a:extLst>
          </p:cNvPr>
          <p:cNvSpPr/>
          <p:nvPr/>
        </p:nvSpPr>
        <p:spPr>
          <a:xfrm>
            <a:off x="403214" y="145143"/>
            <a:ext cx="2960944" cy="2814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1. Benetzen</a:t>
            </a:r>
          </a:p>
          <a:p>
            <a:pPr algn="ctr"/>
            <a:endParaRPr lang="de-DE" sz="3200" b="1" dirty="0">
              <a:solidFill>
                <a:schemeClr val="tx1"/>
              </a:solidFill>
            </a:endParaRPr>
          </a:p>
          <a:p>
            <a:pPr algn="ctr"/>
            <a:r>
              <a:rPr lang="de-DE" sz="3200" b="1" dirty="0">
                <a:solidFill>
                  <a:schemeClr val="tx1"/>
                </a:solidFill>
              </a:rPr>
              <a:t>2. Ablösen</a:t>
            </a:r>
          </a:p>
        </p:txBody>
      </p:sp>
    </p:spTree>
    <p:extLst>
      <p:ext uri="{BB962C8B-B14F-4D97-AF65-F5344CB8AC3E}">
        <p14:creationId xmlns:p14="http://schemas.microsoft.com/office/powerpoint/2010/main" val="398920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654AF49-A376-476C-A164-8A05C3E1EE77}"/>
              </a:ext>
            </a:extLst>
          </p:cNvPr>
          <p:cNvSpPr/>
          <p:nvPr/>
        </p:nvSpPr>
        <p:spPr>
          <a:xfrm>
            <a:off x="0" y="5834743"/>
            <a:ext cx="12192000" cy="102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/>
                </a:solidFill>
              </a:rPr>
              <a:t>        Filterpapier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E1E0B09-41AC-422B-AF2A-8198BDC9C9E5}"/>
              </a:ext>
            </a:extLst>
          </p:cNvPr>
          <p:cNvGrpSpPr/>
          <p:nvPr/>
        </p:nvGrpSpPr>
        <p:grpSpPr>
          <a:xfrm rot="10800000">
            <a:off x="7390229" y="4470206"/>
            <a:ext cx="737115" cy="1463683"/>
            <a:chOff x="8212073" y="104960"/>
            <a:chExt cx="737115" cy="1463683"/>
          </a:xfrm>
        </p:grpSpPr>
        <p:sp>
          <p:nvSpPr>
            <p:cNvPr id="4" name="Freihandform: Form 3">
              <a:extLst>
                <a:ext uri="{FF2B5EF4-FFF2-40B4-BE49-F238E27FC236}">
                  <a16:creationId xmlns:a16="http://schemas.microsoft.com/office/drawing/2014/main" id="{73752331-69A0-4404-B410-11BAFF693C9E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1A1A93C-2EA6-4844-9A48-29524CDA46AB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33A36C2-66C3-4F87-BC8C-402791C3885B}"/>
              </a:ext>
            </a:extLst>
          </p:cNvPr>
          <p:cNvGrpSpPr/>
          <p:nvPr/>
        </p:nvGrpSpPr>
        <p:grpSpPr>
          <a:xfrm rot="10800000">
            <a:off x="6162894" y="4470206"/>
            <a:ext cx="737115" cy="1463683"/>
            <a:chOff x="8212073" y="104960"/>
            <a:chExt cx="737115" cy="146368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3F3B92BC-0E3E-4638-82E2-4E2BB32C95FF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22F643DE-0FDF-4B1B-BDB7-684F48A9784F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A0524A9E-0504-4DEF-BA5E-F70E25394413}"/>
              </a:ext>
            </a:extLst>
          </p:cNvPr>
          <p:cNvGrpSpPr/>
          <p:nvPr/>
        </p:nvGrpSpPr>
        <p:grpSpPr>
          <a:xfrm rot="10800000">
            <a:off x="5074764" y="4490929"/>
            <a:ext cx="737115" cy="1463683"/>
            <a:chOff x="8212073" y="104960"/>
            <a:chExt cx="737115" cy="146368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06F5F8E-2382-41EE-BE0B-31C027872864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D8C47BA-D0E2-4D97-B999-69E713753EF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7A06446-FE52-44D2-853B-B0CCFF3BEE11}"/>
              </a:ext>
            </a:extLst>
          </p:cNvPr>
          <p:cNvGrpSpPr/>
          <p:nvPr/>
        </p:nvGrpSpPr>
        <p:grpSpPr>
          <a:xfrm rot="10800000">
            <a:off x="206240" y="4496476"/>
            <a:ext cx="737115" cy="1463683"/>
            <a:chOff x="8212073" y="104960"/>
            <a:chExt cx="737115" cy="1463683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B72DC07F-80C0-4B27-A1C8-EF2DF07EBE4B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AF63615B-45A7-4BF1-A179-AD36D9E6162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F008B67C-ACFD-4546-9F8C-66AA172EB82F}"/>
              </a:ext>
            </a:extLst>
          </p:cNvPr>
          <p:cNvGrpSpPr/>
          <p:nvPr/>
        </p:nvGrpSpPr>
        <p:grpSpPr>
          <a:xfrm rot="10800000">
            <a:off x="3776813" y="4496476"/>
            <a:ext cx="737115" cy="1463683"/>
            <a:chOff x="8212073" y="104960"/>
            <a:chExt cx="737115" cy="1463683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8F327DE-7065-44BF-97E9-5751D8ADF47E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27BB76F3-659D-4209-848A-328383D528F7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7BF02D5-2D17-41C5-80F3-059300597B62}"/>
              </a:ext>
            </a:extLst>
          </p:cNvPr>
          <p:cNvGrpSpPr/>
          <p:nvPr/>
        </p:nvGrpSpPr>
        <p:grpSpPr>
          <a:xfrm rot="10800000">
            <a:off x="2627043" y="4496476"/>
            <a:ext cx="737115" cy="1463683"/>
            <a:chOff x="8212073" y="104960"/>
            <a:chExt cx="737115" cy="1463683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B700DB3E-08BB-46CA-8CBF-BE79B66B51F5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341F185E-9BF1-49E9-8D6B-BFD42A9B411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51765E7B-09AB-48B3-8F60-470679F1F671}"/>
              </a:ext>
            </a:extLst>
          </p:cNvPr>
          <p:cNvGrpSpPr/>
          <p:nvPr/>
        </p:nvGrpSpPr>
        <p:grpSpPr>
          <a:xfrm rot="10800000">
            <a:off x="1305687" y="4496476"/>
            <a:ext cx="737115" cy="1463683"/>
            <a:chOff x="8212073" y="104960"/>
            <a:chExt cx="737115" cy="1463683"/>
          </a:xfrm>
        </p:grpSpPr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251F67EF-2269-4909-8CD3-3BB10907A6B3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3E7263A1-9BB6-47DA-9E9C-1A2466042E2C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8C925DC9-C95F-4A05-B66B-947C4BF49F68}"/>
              </a:ext>
            </a:extLst>
          </p:cNvPr>
          <p:cNvGrpSpPr/>
          <p:nvPr/>
        </p:nvGrpSpPr>
        <p:grpSpPr>
          <a:xfrm rot="10800000">
            <a:off x="8798518" y="4478874"/>
            <a:ext cx="737115" cy="1463683"/>
            <a:chOff x="8212073" y="104960"/>
            <a:chExt cx="737115" cy="1463683"/>
          </a:xfrm>
        </p:grpSpPr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DEF25B5A-0D97-42CF-A509-A76184A813F1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F098B4C0-4BED-4580-B6BD-E74E0D03075D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997D4426-07EB-4625-85FA-29DFDF5CED2B}"/>
              </a:ext>
            </a:extLst>
          </p:cNvPr>
          <p:cNvGrpSpPr/>
          <p:nvPr/>
        </p:nvGrpSpPr>
        <p:grpSpPr>
          <a:xfrm rot="10800000">
            <a:off x="10179136" y="4496476"/>
            <a:ext cx="737115" cy="1463683"/>
            <a:chOff x="8212073" y="104960"/>
            <a:chExt cx="737115" cy="1463683"/>
          </a:xfrm>
        </p:grpSpPr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4003501C-F6D4-49FF-9DB2-D2AE1285C445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6CA05AF-BFD0-4E4A-B385-F80338ADDEA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426AF13-5461-42EB-AA68-89680D78BE5D}"/>
              </a:ext>
            </a:extLst>
          </p:cNvPr>
          <p:cNvGrpSpPr/>
          <p:nvPr/>
        </p:nvGrpSpPr>
        <p:grpSpPr>
          <a:xfrm rot="10800000">
            <a:off x="11378448" y="4496476"/>
            <a:ext cx="737115" cy="1463683"/>
            <a:chOff x="8212073" y="104960"/>
            <a:chExt cx="737115" cy="1463683"/>
          </a:xfrm>
        </p:grpSpPr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FF05B528-221F-44F6-B795-3D418D1DE94B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92688C69-034E-4469-B168-986BC43014E9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70" name="Freihandform: Form 69">
            <a:extLst>
              <a:ext uri="{FF2B5EF4-FFF2-40B4-BE49-F238E27FC236}">
                <a16:creationId xmlns:a16="http://schemas.microsoft.com/office/drawing/2014/main" id="{7BFA7987-2683-4629-9AB6-03FE972C98E9}"/>
              </a:ext>
            </a:extLst>
          </p:cNvPr>
          <p:cNvSpPr/>
          <p:nvPr/>
        </p:nvSpPr>
        <p:spPr>
          <a:xfrm>
            <a:off x="4085353" y="2734697"/>
            <a:ext cx="1195643" cy="843096"/>
          </a:xfrm>
          <a:custGeom>
            <a:avLst/>
            <a:gdLst>
              <a:gd name="connsiteX0" fmla="*/ 551543 w 3120572"/>
              <a:gd name="connsiteY0" fmla="*/ 406400 h 1596572"/>
              <a:gd name="connsiteX1" fmla="*/ 986972 w 3120572"/>
              <a:gd name="connsiteY1" fmla="*/ 348343 h 1596572"/>
              <a:gd name="connsiteX2" fmla="*/ 1306286 w 3120572"/>
              <a:gd name="connsiteY2" fmla="*/ 58058 h 1596572"/>
              <a:gd name="connsiteX3" fmla="*/ 1930400 w 3120572"/>
              <a:gd name="connsiteY3" fmla="*/ 0 h 1596572"/>
              <a:gd name="connsiteX4" fmla="*/ 2452915 w 3120572"/>
              <a:gd name="connsiteY4" fmla="*/ 246743 h 1596572"/>
              <a:gd name="connsiteX5" fmla="*/ 2859315 w 3120572"/>
              <a:gd name="connsiteY5" fmla="*/ 493486 h 1596572"/>
              <a:gd name="connsiteX6" fmla="*/ 3120572 w 3120572"/>
              <a:gd name="connsiteY6" fmla="*/ 899886 h 1596572"/>
              <a:gd name="connsiteX7" fmla="*/ 2859315 w 3120572"/>
              <a:gd name="connsiteY7" fmla="*/ 1277258 h 1596572"/>
              <a:gd name="connsiteX8" fmla="*/ 1857829 w 3120572"/>
              <a:gd name="connsiteY8" fmla="*/ 1596572 h 1596572"/>
              <a:gd name="connsiteX9" fmla="*/ 1045029 w 3120572"/>
              <a:gd name="connsiteY9" fmla="*/ 1509486 h 1596572"/>
              <a:gd name="connsiteX10" fmla="*/ 406400 w 3120572"/>
              <a:gd name="connsiteY10" fmla="*/ 1393372 h 1596572"/>
              <a:gd name="connsiteX11" fmla="*/ 348343 w 3120572"/>
              <a:gd name="connsiteY11" fmla="*/ 1175658 h 1596572"/>
              <a:gd name="connsiteX12" fmla="*/ 304800 w 3120572"/>
              <a:gd name="connsiteY12" fmla="*/ 841829 h 1596572"/>
              <a:gd name="connsiteX13" fmla="*/ 43543 w 3120572"/>
              <a:gd name="connsiteY13" fmla="*/ 667658 h 1596572"/>
              <a:gd name="connsiteX14" fmla="*/ 0 w 3120572"/>
              <a:gd name="connsiteY14" fmla="*/ 508000 h 1596572"/>
              <a:gd name="connsiteX15" fmla="*/ 116115 w 3120572"/>
              <a:gd name="connsiteY15" fmla="*/ 391886 h 1596572"/>
              <a:gd name="connsiteX16" fmla="*/ 551543 w 3120572"/>
              <a:gd name="connsiteY16" fmla="*/ 406400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0572" h="1596572">
                <a:moveTo>
                  <a:pt x="551543" y="406400"/>
                </a:moveTo>
                <a:lnTo>
                  <a:pt x="986972" y="348343"/>
                </a:lnTo>
                <a:lnTo>
                  <a:pt x="1306286" y="58058"/>
                </a:lnTo>
                <a:lnTo>
                  <a:pt x="1930400" y="0"/>
                </a:lnTo>
                <a:lnTo>
                  <a:pt x="2452915" y="246743"/>
                </a:lnTo>
                <a:lnTo>
                  <a:pt x="2859315" y="493486"/>
                </a:lnTo>
                <a:lnTo>
                  <a:pt x="3120572" y="899886"/>
                </a:lnTo>
                <a:lnTo>
                  <a:pt x="2859315" y="1277258"/>
                </a:lnTo>
                <a:lnTo>
                  <a:pt x="1857829" y="1596572"/>
                </a:lnTo>
                <a:lnTo>
                  <a:pt x="1045029" y="1509486"/>
                </a:lnTo>
                <a:lnTo>
                  <a:pt x="406400" y="1393372"/>
                </a:lnTo>
                <a:lnTo>
                  <a:pt x="348343" y="1175658"/>
                </a:lnTo>
                <a:lnTo>
                  <a:pt x="304800" y="841829"/>
                </a:lnTo>
                <a:lnTo>
                  <a:pt x="43543" y="667658"/>
                </a:lnTo>
                <a:lnTo>
                  <a:pt x="0" y="508000"/>
                </a:lnTo>
                <a:lnTo>
                  <a:pt x="116115" y="391886"/>
                </a:lnTo>
                <a:lnTo>
                  <a:pt x="551543" y="4064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Ruß</a:t>
            </a: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8C0BB089-6AB2-4A44-8378-F2BACA019CFE}"/>
              </a:ext>
            </a:extLst>
          </p:cNvPr>
          <p:cNvGrpSpPr/>
          <p:nvPr/>
        </p:nvGrpSpPr>
        <p:grpSpPr>
          <a:xfrm rot="5178797">
            <a:off x="3610972" y="2798399"/>
            <a:ext cx="384531" cy="720636"/>
            <a:chOff x="8212073" y="104960"/>
            <a:chExt cx="737115" cy="1463683"/>
          </a:xfrm>
        </p:grpSpPr>
        <p:sp>
          <p:nvSpPr>
            <p:cNvPr id="99" name="Freihandform: Form 98">
              <a:extLst>
                <a:ext uri="{FF2B5EF4-FFF2-40B4-BE49-F238E27FC236}">
                  <a16:creationId xmlns:a16="http://schemas.microsoft.com/office/drawing/2014/main" id="{3FA0C333-822F-4858-9AFD-451D6D7706BB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A56B020C-78C1-4F39-BD56-BD41ED3FB967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52AA4993-E811-4977-B630-E2AC3F59EB47}"/>
              </a:ext>
            </a:extLst>
          </p:cNvPr>
          <p:cNvGrpSpPr/>
          <p:nvPr/>
        </p:nvGrpSpPr>
        <p:grpSpPr>
          <a:xfrm rot="8014507">
            <a:off x="3887970" y="2320938"/>
            <a:ext cx="384531" cy="720636"/>
            <a:chOff x="8212073" y="104960"/>
            <a:chExt cx="737115" cy="1463683"/>
          </a:xfrm>
        </p:grpSpPr>
        <p:sp>
          <p:nvSpPr>
            <p:cNvPr id="97" name="Freihandform: Form 96">
              <a:extLst>
                <a:ext uri="{FF2B5EF4-FFF2-40B4-BE49-F238E27FC236}">
                  <a16:creationId xmlns:a16="http://schemas.microsoft.com/office/drawing/2014/main" id="{45B3C0D0-20FE-4954-917E-02A2ED75F67C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AA71AC44-6289-422D-8C8E-9E7F36DFF681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E1137DAB-E5C5-4EB8-A5C0-1390996916B2}"/>
              </a:ext>
            </a:extLst>
          </p:cNvPr>
          <p:cNvGrpSpPr/>
          <p:nvPr/>
        </p:nvGrpSpPr>
        <p:grpSpPr>
          <a:xfrm rot="14095988">
            <a:off x="5180910" y="2354522"/>
            <a:ext cx="384531" cy="720636"/>
            <a:chOff x="8212073" y="104960"/>
            <a:chExt cx="737115" cy="1463683"/>
          </a:xfrm>
        </p:grpSpPr>
        <p:sp>
          <p:nvSpPr>
            <p:cNvPr id="95" name="Freihandform: Form 94">
              <a:extLst>
                <a:ext uri="{FF2B5EF4-FFF2-40B4-BE49-F238E27FC236}">
                  <a16:creationId xmlns:a16="http://schemas.microsoft.com/office/drawing/2014/main" id="{9A476B4F-084E-4838-B177-E04331CCD738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CF426CE2-F16E-425B-A8F1-FC013FA1A23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E15D4588-E12F-45F8-84E4-C2D6A95FB5E8}"/>
              </a:ext>
            </a:extLst>
          </p:cNvPr>
          <p:cNvGrpSpPr/>
          <p:nvPr/>
        </p:nvGrpSpPr>
        <p:grpSpPr>
          <a:xfrm rot="12242490">
            <a:off x="4803725" y="2035471"/>
            <a:ext cx="362914" cy="763560"/>
            <a:chOff x="8212073" y="104960"/>
            <a:chExt cx="737115" cy="1463683"/>
          </a:xfrm>
        </p:grpSpPr>
        <p:sp>
          <p:nvSpPr>
            <p:cNvPr id="93" name="Freihandform: Form 92">
              <a:extLst>
                <a:ext uri="{FF2B5EF4-FFF2-40B4-BE49-F238E27FC236}">
                  <a16:creationId xmlns:a16="http://schemas.microsoft.com/office/drawing/2014/main" id="{7F1B27F4-4AD9-4317-9943-4C947E47833F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09A7D709-DFE8-4893-803E-AB8E125CCDF3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7BDB2785-2580-4046-A08C-569319C9A75A}"/>
              </a:ext>
            </a:extLst>
          </p:cNvPr>
          <p:cNvGrpSpPr/>
          <p:nvPr/>
        </p:nvGrpSpPr>
        <p:grpSpPr>
          <a:xfrm rot="9437027">
            <a:off x="4267032" y="2032070"/>
            <a:ext cx="362914" cy="763560"/>
            <a:chOff x="8212073" y="104960"/>
            <a:chExt cx="737115" cy="1463683"/>
          </a:xfrm>
        </p:grpSpPr>
        <p:sp>
          <p:nvSpPr>
            <p:cNvPr id="91" name="Freihandform: Form 90">
              <a:extLst>
                <a:ext uri="{FF2B5EF4-FFF2-40B4-BE49-F238E27FC236}">
                  <a16:creationId xmlns:a16="http://schemas.microsoft.com/office/drawing/2014/main" id="{0FA7DFD2-EA20-4B27-B839-A20FACA64166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36B380B3-F607-439C-9AEE-DE0423B0B4A8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F4F6EE55-0819-4DD8-9C77-2028E0852C59}"/>
              </a:ext>
            </a:extLst>
          </p:cNvPr>
          <p:cNvGrpSpPr/>
          <p:nvPr/>
        </p:nvGrpSpPr>
        <p:grpSpPr>
          <a:xfrm rot="3130513">
            <a:off x="3884654" y="3334995"/>
            <a:ext cx="384531" cy="720636"/>
            <a:chOff x="8212073" y="104960"/>
            <a:chExt cx="737115" cy="1463683"/>
          </a:xfrm>
        </p:grpSpPr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AC7A5696-3703-444C-A241-4FF0992B4847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9A07848D-73B1-4972-868F-CBC248C58CC0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CD00FE22-8035-49DF-B5FF-0F40D9B9B950}"/>
              </a:ext>
            </a:extLst>
          </p:cNvPr>
          <p:cNvGrpSpPr/>
          <p:nvPr/>
        </p:nvGrpSpPr>
        <p:grpSpPr>
          <a:xfrm rot="1528743">
            <a:off x="4271175" y="3520482"/>
            <a:ext cx="362914" cy="763560"/>
            <a:chOff x="8212073" y="104960"/>
            <a:chExt cx="737115" cy="1463683"/>
          </a:xfrm>
        </p:grpSpPr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962E8D97-C705-4375-B0EE-C728F269BEA8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7FEE0853-893F-49D1-AC1F-242AD5D2D486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AB90C421-B8D7-4CE2-8C09-5F064955D287}"/>
              </a:ext>
            </a:extLst>
          </p:cNvPr>
          <p:cNvGrpSpPr/>
          <p:nvPr/>
        </p:nvGrpSpPr>
        <p:grpSpPr>
          <a:xfrm rot="21101490">
            <a:off x="4748170" y="3520481"/>
            <a:ext cx="362914" cy="763560"/>
            <a:chOff x="8212073" y="104960"/>
            <a:chExt cx="737115" cy="1463683"/>
          </a:xfrm>
        </p:grpSpPr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41F84B84-6A55-4D53-8B3C-15F1C28B1B0F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58C128-8D8A-4042-973F-AB678554A395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35476D3-89C8-4CF7-9C26-212ADF95159E}"/>
              </a:ext>
            </a:extLst>
          </p:cNvPr>
          <p:cNvGrpSpPr/>
          <p:nvPr/>
        </p:nvGrpSpPr>
        <p:grpSpPr>
          <a:xfrm rot="18541114">
            <a:off x="5184791" y="3276744"/>
            <a:ext cx="384531" cy="720636"/>
            <a:chOff x="8212073" y="104960"/>
            <a:chExt cx="737115" cy="1463683"/>
          </a:xfrm>
        </p:grpSpPr>
        <p:sp>
          <p:nvSpPr>
            <p:cNvPr id="83" name="Freihandform: Form 82">
              <a:extLst>
                <a:ext uri="{FF2B5EF4-FFF2-40B4-BE49-F238E27FC236}">
                  <a16:creationId xmlns:a16="http://schemas.microsoft.com/office/drawing/2014/main" id="{4847E419-66A3-4AFD-8770-8FC27154A4CA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5D7F12CA-0B4E-43ED-AAAD-2A9AFB5AE63A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BCD7B7E5-EC0D-4832-A9ED-BAC3A848E582}"/>
              </a:ext>
            </a:extLst>
          </p:cNvPr>
          <p:cNvGrpSpPr/>
          <p:nvPr/>
        </p:nvGrpSpPr>
        <p:grpSpPr>
          <a:xfrm rot="15637115">
            <a:off x="5391796" y="2795927"/>
            <a:ext cx="384531" cy="720636"/>
            <a:chOff x="8212073" y="104960"/>
            <a:chExt cx="737115" cy="1463683"/>
          </a:xfrm>
        </p:grpSpPr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55BC4EB9-B258-4E14-BB6E-99EE74F3324A}"/>
                </a:ext>
              </a:extLst>
            </p:cNvPr>
            <p:cNvSpPr/>
            <p:nvPr/>
          </p:nvSpPr>
          <p:spPr>
            <a:xfrm>
              <a:off x="8393379" y="104960"/>
              <a:ext cx="358835" cy="1103420"/>
            </a:xfrm>
            <a:custGeom>
              <a:avLst/>
              <a:gdLst>
                <a:gd name="connsiteX0" fmla="*/ 661374 w 717667"/>
                <a:gd name="connsiteY0" fmla="*/ 1294227 h 1294227"/>
                <a:gd name="connsiteX1" fmla="*/ 192 w 717667"/>
                <a:gd name="connsiteY1" fmla="*/ 1055077 h 1294227"/>
                <a:gd name="connsiteX2" fmla="*/ 717644 w 717667"/>
                <a:gd name="connsiteY2" fmla="*/ 928467 h 1294227"/>
                <a:gd name="connsiteX3" fmla="*/ 28327 w 717667"/>
                <a:gd name="connsiteY3" fmla="*/ 745587 h 1294227"/>
                <a:gd name="connsiteX4" fmla="*/ 661374 w 717667"/>
                <a:gd name="connsiteY4" fmla="*/ 618978 h 1294227"/>
                <a:gd name="connsiteX5" fmla="*/ 42395 w 717667"/>
                <a:gd name="connsiteY5" fmla="*/ 492369 h 1294227"/>
                <a:gd name="connsiteX6" fmla="*/ 675441 w 717667"/>
                <a:gd name="connsiteY6" fmla="*/ 365760 h 1294227"/>
                <a:gd name="connsiteX7" fmla="*/ 56463 w 717667"/>
                <a:gd name="connsiteY7" fmla="*/ 239150 h 1294227"/>
                <a:gd name="connsiteX8" fmla="*/ 647306 w 717667"/>
                <a:gd name="connsiteY8" fmla="*/ 112541 h 1294227"/>
                <a:gd name="connsiteX9" fmla="*/ 84598 w 717667"/>
                <a:gd name="connsiteY9" fmla="*/ 0 h 12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7667" h="1294227">
                  <a:moveTo>
                    <a:pt x="661374" y="1294227"/>
                  </a:moveTo>
                  <a:cubicBezTo>
                    <a:pt x="326094" y="1205132"/>
                    <a:pt x="-9186" y="1116037"/>
                    <a:pt x="192" y="1055077"/>
                  </a:cubicBezTo>
                  <a:cubicBezTo>
                    <a:pt x="9570" y="994117"/>
                    <a:pt x="712955" y="980049"/>
                    <a:pt x="717644" y="928467"/>
                  </a:cubicBezTo>
                  <a:cubicBezTo>
                    <a:pt x="722333" y="876885"/>
                    <a:pt x="37705" y="797168"/>
                    <a:pt x="28327" y="745587"/>
                  </a:cubicBezTo>
                  <a:cubicBezTo>
                    <a:pt x="18949" y="694005"/>
                    <a:pt x="659029" y="661181"/>
                    <a:pt x="661374" y="618978"/>
                  </a:cubicBezTo>
                  <a:cubicBezTo>
                    <a:pt x="663719" y="576775"/>
                    <a:pt x="40050" y="534572"/>
                    <a:pt x="42395" y="492369"/>
                  </a:cubicBezTo>
                  <a:cubicBezTo>
                    <a:pt x="44739" y="450166"/>
                    <a:pt x="673096" y="407963"/>
                    <a:pt x="675441" y="365760"/>
                  </a:cubicBezTo>
                  <a:cubicBezTo>
                    <a:pt x="677786" y="323557"/>
                    <a:pt x="61152" y="281353"/>
                    <a:pt x="56463" y="239150"/>
                  </a:cubicBezTo>
                  <a:cubicBezTo>
                    <a:pt x="51774" y="196947"/>
                    <a:pt x="642617" y="152399"/>
                    <a:pt x="647306" y="112541"/>
                  </a:cubicBezTo>
                  <a:cubicBezTo>
                    <a:pt x="651995" y="72683"/>
                    <a:pt x="368296" y="36341"/>
                    <a:pt x="84598" y="0"/>
                  </a:cubicBezTo>
                </a:path>
              </a:pathLst>
            </a:custGeom>
            <a:ln w="7620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6E1A915A-04E9-4CE3-8DCA-7934A4674B7A}"/>
                </a:ext>
              </a:extLst>
            </p:cNvPr>
            <p:cNvSpPr/>
            <p:nvPr/>
          </p:nvSpPr>
          <p:spPr>
            <a:xfrm rot="10800000">
              <a:off x="8212073" y="890686"/>
              <a:ext cx="737115" cy="67795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B3F8F628-2E7A-453D-BFFE-704E0E692F12}"/>
              </a:ext>
            </a:extLst>
          </p:cNvPr>
          <p:cNvGrpSpPr/>
          <p:nvPr/>
        </p:nvGrpSpPr>
        <p:grpSpPr>
          <a:xfrm>
            <a:off x="5590736" y="215337"/>
            <a:ext cx="2501459" cy="2251972"/>
            <a:chOff x="6577393" y="1255196"/>
            <a:chExt cx="5080711" cy="4316849"/>
          </a:xfrm>
        </p:grpSpPr>
        <p:sp>
          <p:nvSpPr>
            <p:cNvPr id="102" name="Freihandform: Form 101">
              <a:extLst>
                <a:ext uri="{FF2B5EF4-FFF2-40B4-BE49-F238E27FC236}">
                  <a16:creationId xmlns:a16="http://schemas.microsoft.com/office/drawing/2014/main" id="{C3643D50-A2B0-4C47-9233-5A9003E144DD}"/>
                </a:ext>
              </a:extLst>
            </p:cNvPr>
            <p:cNvSpPr/>
            <p:nvPr/>
          </p:nvSpPr>
          <p:spPr>
            <a:xfrm>
              <a:off x="7882238" y="2602075"/>
              <a:ext cx="2428470" cy="1616148"/>
            </a:xfrm>
            <a:custGeom>
              <a:avLst/>
              <a:gdLst>
                <a:gd name="connsiteX0" fmla="*/ 551543 w 3120572"/>
                <a:gd name="connsiteY0" fmla="*/ 406400 h 1596572"/>
                <a:gd name="connsiteX1" fmla="*/ 986972 w 3120572"/>
                <a:gd name="connsiteY1" fmla="*/ 348343 h 1596572"/>
                <a:gd name="connsiteX2" fmla="*/ 1306286 w 3120572"/>
                <a:gd name="connsiteY2" fmla="*/ 58058 h 1596572"/>
                <a:gd name="connsiteX3" fmla="*/ 1930400 w 3120572"/>
                <a:gd name="connsiteY3" fmla="*/ 0 h 1596572"/>
                <a:gd name="connsiteX4" fmla="*/ 2452915 w 3120572"/>
                <a:gd name="connsiteY4" fmla="*/ 246743 h 1596572"/>
                <a:gd name="connsiteX5" fmla="*/ 2859315 w 3120572"/>
                <a:gd name="connsiteY5" fmla="*/ 493486 h 1596572"/>
                <a:gd name="connsiteX6" fmla="*/ 3120572 w 3120572"/>
                <a:gd name="connsiteY6" fmla="*/ 899886 h 1596572"/>
                <a:gd name="connsiteX7" fmla="*/ 2859315 w 3120572"/>
                <a:gd name="connsiteY7" fmla="*/ 1277258 h 1596572"/>
                <a:gd name="connsiteX8" fmla="*/ 1857829 w 3120572"/>
                <a:gd name="connsiteY8" fmla="*/ 1596572 h 1596572"/>
                <a:gd name="connsiteX9" fmla="*/ 1045029 w 3120572"/>
                <a:gd name="connsiteY9" fmla="*/ 1509486 h 1596572"/>
                <a:gd name="connsiteX10" fmla="*/ 406400 w 3120572"/>
                <a:gd name="connsiteY10" fmla="*/ 1393372 h 1596572"/>
                <a:gd name="connsiteX11" fmla="*/ 348343 w 3120572"/>
                <a:gd name="connsiteY11" fmla="*/ 1175658 h 1596572"/>
                <a:gd name="connsiteX12" fmla="*/ 304800 w 3120572"/>
                <a:gd name="connsiteY12" fmla="*/ 841829 h 1596572"/>
                <a:gd name="connsiteX13" fmla="*/ 43543 w 3120572"/>
                <a:gd name="connsiteY13" fmla="*/ 667658 h 1596572"/>
                <a:gd name="connsiteX14" fmla="*/ 0 w 3120572"/>
                <a:gd name="connsiteY14" fmla="*/ 508000 h 1596572"/>
                <a:gd name="connsiteX15" fmla="*/ 116115 w 3120572"/>
                <a:gd name="connsiteY15" fmla="*/ 391886 h 1596572"/>
                <a:gd name="connsiteX16" fmla="*/ 551543 w 3120572"/>
                <a:gd name="connsiteY16" fmla="*/ 406400 h 1596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20572" h="1596572">
                  <a:moveTo>
                    <a:pt x="551543" y="406400"/>
                  </a:moveTo>
                  <a:lnTo>
                    <a:pt x="986972" y="348343"/>
                  </a:lnTo>
                  <a:lnTo>
                    <a:pt x="1306286" y="58058"/>
                  </a:lnTo>
                  <a:lnTo>
                    <a:pt x="1930400" y="0"/>
                  </a:lnTo>
                  <a:lnTo>
                    <a:pt x="2452915" y="246743"/>
                  </a:lnTo>
                  <a:lnTo>
                    <a:pt x="2859315" y="493486"/>
                  </a:lnTo>
                  <a:lnTo>
                    <a:pt x="3120572" y="899886"/>
                  </a:lnTo>
                  <a:lnTo>
                    <a:pt x="2859315" y="1277258"/>
                  </a:lnTo>
                  <a:lnTo>
                    <a:pt x="1857829" y="1596572"/>
                  </a:lnTo>
                  <a:lnTo>
                    <a:pt x="1045029" y="1509486"/>
                  </a:lnTo>
                  <a:lnTo>
                    <a:pt x="406400" y="1393372"/>
                  </a:lnTo>
                  <a:lnTo>
                    <a:pt x="348343" y="1175658"/>
                  </a:lnTo>
                  <a:lnTo>
                    <a:pt x="304800" y="841829"/>
                  </a:lnTo>
                  <a:lnTo>
                    <a:pt x="43543" y="667658"/>
                  </a:lnTo>
                  <a:lnTo>
                    <a:pt x="0" y="508000"/>
                  </a:lnTo>
                  <a:lnTo>
                    <a:pt x="116115" y="391886"/>
                  </a:lnTo>
                  <a:lnTo>
                    <a:pt x="551543" y="40640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</a:rPr>
                <a:t>Ruß</a:t>
              </a:r>
            </a:p>
          </p:txBody>
        </p:sp>
        <p:grpSp>
          <p:nvGrpSpPr>
            <p:cNvPr id="103" name="Gruppieren 102">
              <a:extLst>
                <a:ext uri="{FF2B5EF4-FFF2-40B4-BE49-F238E27FC236}">
                  <a16:creationId xmlns:a16="http://schemas.microsoft.com/office/drawing/2014/main" id="{242C2DFA-18EE-4526-87AE-C74150A082ED}"/>
                </a:ext>
              </a:extLst>
            </p:cNvPr>
            <p:cNvGrpSpPr/>
            <p:nvPr/>
          </p:nvGrpSpPr>
          <p:grpSpPr>
            <a:xfrm rot="5178797">
              <a:off x="6940677" y="2683046"/>
              <a:ext cx="737115" cy="1463683"/>
              <a:chOff x="8212073" y="104960"/>
              <a:chExt cx="737115" cy="1463683"/>
            </a:xfrm>
          </p:grpSpPr>
          <p:sp>
            <p:nvSpPr>
              <p:cNvPr id="131" name="Freihandform: Form 130">
                <a:extLst>
                  <a:ext uri="{FF2B5EF4-FFF2-40B4-BE49-F238E27FC236}">
                    <a16:creationId xmlns:a16="http://schemas.microsoft.com/office/drawing/2014/main" id="{5416CFE9-9EC1-4D8D-A37C-1D32912E22AC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2" name="Ellipse 131">
                <a:extLst>
                  <a:ext uri="{FF2B5EF4-FFF2-40B4-BE49-F238E27FC236}">
                    <a16:creationId xmlns:a16="http://schemas.microsoft.com/office/drawing/2014/main" id="{DEF0FA8B-94C6-463A-B11D-D2BF9F7EBB24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4" name="Gruppieren 103">
              <a:extLst>
                <a:ext uri="{FF2B5EF4-FFF2-40B4-BE49-F238E27FC236}">
                  <a16:creationId xmlns:a16="http://schemas.microsoft.com/office/drawing/2014/main" id="{6D9EB704-F537-4238-8C03-5D2EA9C37D57}"/>
                </a:ext>
              </a:extLst>
            </p:cNvPr>
            <p:cNvGrpSpPr/>
            <p:nvPr/>
          </p:nvGrpSpPr>
          <p:grpSpPr>
            <a:xfrm rot="8014507">
              <a:off x="7503287" y="1767792"/>
              <a:ext cx="737115" cy="1463683"/>
              <a:chOff x="8212073" y="104960"/>
              <a:chExt cx="737115" cy="1463683"/>
            </a:xfrm>
          </p:grpSpPr>
          <p:sp>
            <p:nvSpPr>
              <p:cNvPr id="129" name="Freihandform: Form 128">
                <a:extLst>
                  <a:ext uri="{FF2B5EF4-FFF2-40B4-BE49-F238E27FC236}">
                    <a16:creationId xmlns:a16="http://schemas.microsoft.com/office/drawing/2014/main" id="{FEA065BD-756E-4087-A670-31D5CE206944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0" name="Ellipse 129">
                <a:extLst>
                  <a:ext uri="{FF2B5EF4-FFF2-40B4-BE49-F238E27FC236}">
                    <a16:creationId xmlns:a16="http://schemas.microsoft.com/office/drawing/2014/main" id="{57807EBB-B49F-40A5-AAAD-C14676F02DAA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5" name="Gruppieren 104">
              <a:extLst>
                <a:ext uri="{FF2B5EF4-FFF2-40B4-BE49-F238E27FC236}">
                  <a16:creationId xmlns:a16="http://schemas.microsoft.com/office/drawing/2014/main" id="{03F2B47F-7487-4F48-A866-CB7D9700AA6D}"/>
                </a:ext>
              </a:extLst>
            </p:cNvPr>
            <p:cNvGrpSpPr/>
            <p:nvPr/>
          </p:nvGrpSpPr>
          <p:grpSpPr>
            <a:xfrm rot="14095988">
              <a:off x="10129376" y="1832169"/>
              <a:ext cx="737115" cy="1463683"/>
              <a:chOff x="8212073" y="104960"/>
              <a:chExt cx="737115" cy="1463683"/>
            </a:xfrm>
          </p:grpSpPr>
          <p:sp>
            <p:nvSpPr>
              <p:cNvPr id="127" name="Freihandform: Form 126">
                <a:extLst>
                  <a:ext uri="{FF2B5EF4-FFF2-40B4-BE49-F238E27FC236}">
                    <a16:creationId xmlns:a16="http://schemas.microsoft.com/office/drawing/2014/main" id="{864BFCFA-1E44-40E3-B278-697C4A5484B3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8" name="Ellipse 127">
                <a:extLst>
                  <a:ext uri="{FF2B5EF4-FFF2-40B4-BE49-F238E27FC236}">
                    <a16:creationId xmlns:a16="http://schemas.microsoft.com/office/drawing/2014/main" id="{CA5866F6-6A87-4DA1-AE02-70557B312681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6" name="Gruppieren 105">
              <a:extLst>
                <a:ext uri="{FF2B5EF4-FFF2-40B4-BE49-F238E27FC236}">
                  <a16:creationId xmlns:a16="http://schemas.microsoft.com/office/drawing/2014/main" id="{29DB6C0A-BF8A-4EBA-AD67-5E8FCD15A29C}"/>
                </a:ext>
              </a:extLst>
            </p:cNvPr>
            <p:cNvGrpSpPr/>
            <p:nvPr/>
          </p:nvGrpSpPr>
          <p:grpSpPr>
            <a:xfrm rot="12242490">
              <a:off x="9341322" y="1261715"/>
              <a:ext cx="737115" cy="1463683"/>
              <a:chOff x="8212073" y="104960"/>
              <a:chExt cx="737115" cy="1463683"/>
            </a:xfrm>
          </p:grpSpPr>
          <p:sp>
            <p:nvSpPr>
              <p:cNvPr id="125" name="Freihandform: Form 124">
                <a:extLst>
                  <a:ext uri="{FF2B5EF4-FFF2-40B4-BE49-F238E27FC236}">
                    <a16:creationId xmlns:a16="http://schemas.microsoft.com/office/drawing/2014/main" id="{AC08D363-F28B-4B4A-80CC-A3EB6EE3C359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6" name="Ellipse 125">
                <a:extLst>
                  <a:ext uri="{FF2B5EF4-FFF2-40B4-BE49-F238E27FC236}">
                    <a16:creationId xmlns:a16="http://schemas.microsoft.com/office/drawing/2014/main" id="{6CEAAC1A-1C05-4C00-9B76-405C203D9185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7" name="Gruppieren 106">
              <a:extLst>
                <a:ext uri="{FF2B5EF4-FFF2-40B4-BE49-F238E27FC236}">
                  <a16:creationId xmlns:a16="http://schemas.microsoft.com/office/drawing/2014/main" id="{D7613D0F-932D-4133-BE05-B14F2BC33CD9}"/>
                </a:ext>
              </a:extLst>
            </p:cNvPr>
            <p:cNvGrpSpPr/>
            <p:nvPr/>
          </p:nvGrpSpPr>
          <p:grpSpPr>
            <a:xfrm rot="9437027">
              <a:off x="8251246" y="1255196"/>
              <a:ext cx="737115" cy="1463683"/>
              <a:chOff x="8212073" y="104960"/>
              <a:chExt cx="737115" cy="1463683"/>
            </a:xfrm>
          </p:grpSpPr>
          <p:sp>
            <p:nvSpPr>
              <p:cNvPr id="123" name="Freihandform: Form 122">
                <a:extLst>
                  <a:ext uri="{FF2B5EF4-FFF2-40B4-BE49-F238E27FC236}">
                    <a16:creationId xmlns:a16="http://schemas.microsoft.com/office/drawing/2014/main" id="{C7A18F39-7180-4892-B99C-50EEF2765A7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4" name="Ellipse 123">
                <a:extLst>
                  <a:ext uri="{FF2B5EF4-FFF2-40B4-BE49-F238E27FC236}">
                    <a16:creationId xmlns:a16="http://schemas.microsoft.com/office/drawing/2014/main" id="{58A23002-F113-4919-AF93-615CF30F0993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8" name="Gruppieren 107">
              <a:extLst>
                <a:ext uri="{FF2B5EF4-FFF2-40B4-BE49-F238E27FC236}">
                  <a16:creationId xmlns:a16="http://schemas.microsoft.com/office/drawing/2014/main" id="{7BE861CF-76A8-4A24-B6E8-1BE4F011ABE5}"/>
                </a:ext>
              </a:extLst>
            </p:cNvPr>
            <p:cNvGrpSpPr/>
            <p:nvPr/>
          </p:nvGrpSpPr>
          <p:grpSpPr>
            <a:xfrm rot="3130513">
              <a:off x="7496551" y="3711658"/>
              <a:ext cx="737115" cy="1463683"/>
              <a:chOff x="8212073" y="104960"/>
              <a:chExt cx="737115" cy="1463683"/>
            </a:xfrm>
          </p:grpSpPr>
          <p:sp>
            <p:nvSpPr>
              <p:cNvPr id="121" name="Freihandform: Form 120">
                <a:extLst>
                  <a:ext uri="{FF2B5EF4-FFF2-40B4-BE49-F238E27FC236}">
                    <a16:creationId xmlns:a16="http://schemas.microsoft.com/office/drawing/2014/main" id="{EBD85484-5AA9-4CC8-9030-8BF7F45CFDA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C378EA80-49CE-4C79-9F93-EA7EA4E0F70B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09" name="Gruppieren 108">
              <a:extLst>
                <a:ext uri="{FF2B5EF4-FFF2-40B4-BE49-F238E27FC236}">
                  <a16:creationId xmlns:a16="http://schemas.microsoft.com/office/drawing/2014/main" id="{E6D3C142-E6F2-4489-B015-8A23D51A5DA7}"/>
                </a:ext>
              </a:extLst>
            </p:cNvPr>
            <p:cNvGrpSpPr/>
            <p:nvPr/>
          </p:nvGrpSpPr>
          <p:grpSpPr>
            <a:xfrm rot="1528743">
              <a:off x="8259661" y="4108362"/>
              <a:ext cx="737115" cy="1463683"/>
              <a:chOff x="8212073" y="104960"/>
              <a:chExt cx="737115" cy="1463683"/>
            </a:xfrm>
          </p:grpSpPr>
          <p:sp>
            <p:nvSpPr>
              <p:cNvPr id="119" name="Freihandform: Form 118">
                <a:extLst>
                  <a:ext uri="{FF2B5EF4-FFF2-40B4-BE49-F238E27FC236}">
                    <a16:creationId xmlns:a16="http://schemas.microsoft.com/office/drawing/2014/main" id="{CEF40214-F200-473B-8DC8-039A41EE8031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Ellipse 119">
                <a:extLst>
                  <a:ext uri="{FF2B5EF4-FFF2-40B4-BE49-F238E27FC236}">
                    <a16:creationId xmlns:a16="http://schemas.microsoft.com/office/drawing/2014/main" id="{582CD7F0-3CA0-470A-BC10-9D9E3CB21954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10" name="Gruppieren 109">
              <a:extLst>
                <a:ext uri="{FF2B5EF4-FFF2-40B4-BE49-F238E27FC236}">
                  <a16:creationId xmlns:a16="http://schemas.microsoft.com/office/drawing/2014/main" id="{51525201-A888-42EA-B7C3-FD315C66DDAE}"/>
                </a:ext>
              </a:extLst>
            </p:cNvPr>
            <p:cNvGrpSpPr/>
            <p:nvPr/>
          </p:nvGrpSpPr>
          <p:grpSpPr>
            <a:xfrm rot="21101490">
              <a:off x="9228486" y="4108361"/>
              <a:ext cx="737115" cy="1463683"/>
              <a:chOff x="8212073" y="104960"/>
              <a:chExt cx="737115" cy="1463683"/>
            </a:xfrm>
          </p:grpSpPr>
          <p:sp>
            <p:nvSpPr>
              <p:cNvPr id="117" name="Freihandform: Form 116">
                <a:extLst>
                  <a:ext uri="{FF2B5EF4-FFF2-40B4-BE49-F238E27FC236}">
                    <a16:creationId xmlns:a16="http://schemas.microsoft.com/office/drawing/2014/main" id="{17DAFC9E-3144-4CAE-BDCF-AC0BD134091F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8" name="Ellipse 117">
                <a:extLst>
                  <a:ext uri="{FF2B5EF4-FFF2-40B4-BE49-F238E27FC236}">
                    <a16:creationId xmlns:a16="http://schemas.microsoft.com/office/drawing/2014/main" id="{A03AEB28-6E75-4DFA-9299-79C277675C1F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11" name="Gruppieren 110">
              <a:extLst>
                <a:ext uri="{FF2B5EF4-FFF2-40B4-BE49-F238E27FC236}">
                  <a16:creationId xmlns:a16="http://schemas.microsoft.com/office/drawing/2014/main" id="{F6266567-67E4-4F44-B182-EEAA3872FE2D}"/>
                </a:ext>
              </a:extLst>
            </p:cNvPr>
            <p:cNvGrpSpPr/>
            <p:nvPr/>
          </p:nvGrpSpPr>
          <p:grpSpPr>
            <a:xfrm rot="18541114">
              <a:off x="10137258" y="3599995"/>
              <a:ext cx="737115" cy="1463683"/>
              <a:chOff x="8212073" y="104960"/>
              <a:chExt cx="737115" cy="1463683"/>
            </a:xfrm>
          </p:grpSpPr>
          <p:sp>
            <p:nvSpPr>
              <p:cNvPr id="115" name="Freihandform: Form 114">
                <a:extLst>
                  <a:ext uri="{FF2B5EF4-FFF2-40B4-BE49-F238E27FC236}">
                    <a16:creationId xmlns:a16="http://schemas.microsoft.com/office/drawing/2014/main" id="{00FAC0E4-08D1-4C83-A29E-EE953655C2A8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Ellipse 115">
                <a:extLst>
                  <a:ext uri="{FF2B5EF4-FFF2-40B4-BE49-F238E27FC236}">
                    <a16:creationId xmlns:a16="http://schemas.microsoft.com/office/drawing/2014/main" id="{28FFDE47-A0A3-499A-A06F-87589EC0F87B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12" name="Gruppieren 111">
              <a:extLst>
                <a:ext uri="{FF2B5EF4-FFF2-40B4-BE49-F238E27FC236}">
                  <a16:creationId xmlns:a16="http://schemas.microsoft.com/office/drawing/2014/main" id="{0948910C-BCDF-444B-8C82-2F9323863105}"/>
                </a:ext>
              </a:extLst>
            </p:cNvPr>
            <p:cNvGrpSpPr/>
            <p:nvPr/>
          </p:nvGrpSpPr>
          <p:grpSpPr>
            <a:xfrm rot="15637115">
              <a:off x="10557705" y="2678307"/>
              <a:ext cx="737115" cy="1463683"/>
              <a:chOff x="8212073" y="104960"/>
              <a:chExt cx="737115" cy="1463683"/>
            </a:xfrm>
          </p:grpSpPr>
          <p:sp>
            <p:nvSpPr>
              <p:cNvPr id="113" name="Freihandform: Form 112">
                <a:extLst>
                  <a:ext uri="{FF2B5EF4-FFF2-40B4-BE49-F238E27FC236}">
                    <a16:creationId xmlns:a16="http://schemas.microsoft.com/office/drawing/2014/main" id="{2E00D4B5-EF62-4CB3-B0C0-8748DE3D6459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8286AA3C-F4E3-4CEE-945A-831A2E42F8D5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85846EF-2DD7-4E62-97AB-1460E843C561}"/>
              </a:ext>
            </a:extLst>
          </p:cNvPr>
          <p:cNvGrpSpPr/>
          <p:nvPr/>
        </p:nvGrpSpPr>
        <p:grpSpPr>
          <a:xfrm>
            <a:off x="9614104" y="95348"/>
            <a:ext cx="2501459" cy="2251972"/>
            <a:chOff x="6577393" y="1255196"/>
            <a:chExt cx="5080711" cy="4316849"/>
          </a:xfrm>
        </p:grpSpPr>
        <p:sp>
          <p:nvSpPr>
            <p:cNvPr id="134" name="Freihandform: Form 133">
              <a:extLst>
                <a:ext uri="{FF2B5EF4-FFF2-40B4-BE49-F238E27FC236}">
                  <a16:creationId xmlns:a16="http://schemas.microsoft.com/office/drawing/2014/main" id="{D2075F03-2574-4615-A0E4-8C3EBDE43D65}"/>
                </a:ext>
              </a:extLst>
            </p:cNvPr>
            <p:cNvSpPr/>
            <p:nvPr/>
          </p:nvSpPr>
          <p:spPr>
            <a:xfrm>
              <a:off x="7882238" y="2602075"/>
              <a:ext cx="2428470" cy="1616148"/>
            </a:xfrm>
            <a:custGeom>
              <a:avLst/>
              <a:gdLst>
                <a:gd name="connsiteX0" fmla="*/ 551543 w 3120572"/>
                <a:gd name="connsiteY0" fmla="*/ 406400 h 1596572"/>
                <a:gd name="connsiteX1" fmla="*/ 986972 w 3120572"/>
                <a:gd name="connsiteY1" fmla="*/ 348343 h 1596572"/>
                <a:gd name="connsiteX2" fmla="*/ 1306286 w 3120572"/>
                <a:gd name="connsiteY2" fmla="*/ 58058 h 1596572"/>
                <a:gd name="connsiteX3" fmla="*/ 1930400 w 3120572"/>
                <a:gd name="connsiteY3" fmla="*/ 0 h 1596572"/>
                <a:gd name="connsiteX4" fmla="*/ 2452915 w 3120572"/>
                <a:gd name="connsiteY4" fmla="*/ 246743 h 1596572"/>
                <a:gd name="connsiteX5" fmla="*/ 2859315 w 3120572"/>
                <a:gd name="connsiteY5" fmla="*/ 493486 h 1596572"/>
                <a:gd name="connsiteX6" fmla="*/ 3120572 w 3120572"/>
                <a:gd name="connsiteY6" fmla="*/ 899886 h 1596572"/>
                <a:gd name="connsiteX7" fmla="*/ 2859315 w 3120572"/>
                <a:gd name="connsiteY7" fmla="*/ 1277258 h 1596572"/>
                <a:gd name="connsiteX8" fmla="*/ 1857829 w 3120572"/>
                <a:gd name="connsiteY8" fmla="*/ 1596572 h 1596572"/>
                <a:gd name="connsiteX9" fmla="*/ 1045029 w 3120572"/>
                <a:gd name="connsiteY9" fmla="*/ 1509486 h 1596572"/>
                <a:gd name="connsiteX10" fmla="*/ 406400 w 3120572"/>
                <a:gd name="connsiteY10" fmla="*/ 1393372 h 1596572"/>
                <a:gd name="connsiteX11" fmla="*/ 348343 w 3120572"/>
                <a:gd name="connsiteY11" fmla="*/ 1175658 h 1596572"/>
                <a:gd name="connsiteX12" fmla="*/ 304800 w 3120572"/>
                <a:gd name="connsiteY12" fmla="*/ 841829 h 1596572"/>
                <a:gd name="connsiteX13" fmla="*/ 43543 w 3120572"/>
                <a:gd name="connsiteY13" fmla="*/ 667658 h 1596572"/>
                <a:gd name="connsiteX14" fmla="*/ 0 w 3120572"/>
                <a:gd name="connsiteY14" fmla="*/ 508000 h 1596572"/>
                <a:gd name="connsiteX15" fmla="*/ 116115 w 3120572"/>
                <a:gd name="connsiteY15" fmla="*/ 391886 h 1596572"/>
                <a:gd name="connsiteX16" fmla="*/ 551543 w 3120572"/>
                <a:gd name="connsiteY16" fmla="*/ 406400 h 1596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20572" h="1596572">
                  <a:moveTo>
                    <a:pt x="551543" y="406400"/>
                  </a:moveTo>
                  <a:lnTo>
                    <a:pt x="986972" y="348343"/>
                  </a:lnTo>
                  <a:lnTo>
                    <a:pt x="1306286" y="58058"/>
                  </a:lnTo>
                  <a:lnTo>
                    <a:pt x="1930400" y="0"/>
                  </a:lnTo>
                  <a:lnTo>
                    <a:pt x="2452915" y="246743"/>
                  </a:lnTo>
                  <a:lnTo>
                    <a:pt x="2859315" y="493486"/>
                  </a:lnTo>
                  <a:lnTo>
                    <a:pt x="3120572" y="899886"/>
                  </a:lnTo>
                  <a:lnTo>
                    <a:pt x="2859315" y="1277258"/>
                  </a:lnTo>
                  <a:lnTo>
                    <a:pt x="1857829" y="1596572"/>
                  </a:lnTo>
                  <a:lnTo>
                    <a:pt x="1045029" y="1509486"/>
                  </a:lnTo>
                  <a:lnTo>
                    <a:pt x="406400" y="1393372"/>
                  </a:lnTo>
                  <a:lnTo>
                    <a:pt x="348343" y="1175658"/>
                  </a:lnTo>
                  <a:lnTo>
                    <a:pt x="304800" y="841829"/>
                  </a:lnTo>
                  <a:lnTo>
                    <a:pt x="43543" y="667658"/>
                  </a:lnTo>
                  <a:lnTo>
                    <a:pt x="0" y="508000"/>
                  </a:lnTo>
                  <a:lnTo>
                    <a:pt x="116115" y="391886"/>
                  </a:lnTo>
                  <a:lnTo>
                    <a:pt x="551543" y="40640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</a:rPr>
                <a:t>Ruß</a:t>
              </a:r>
            </a:p>
          </p:txBody>
        </p:sp>
        <p:grpSp>
          <p:nvGrpSpPr>
            <p:cNvPr id="135" name="Gruppieren 134">
              <a:extLst>
                <a:ext uri="{FF2B5EF4-FFF2-40B4-BE49-F238E27FC236}">
                  <a16:creationId xmlns:a16="http://schemas.microsoft.com/office/drawing/2014/main" id="{91A0598B-D395-414F-8178-7E8FFA8FC33C}"/>
                </a:ext>
              </a:extLst>
            </p:cNvPr>
            <p:cNvGrpSpPr/>
            <p:nvPr/>
          </p:nvGrpSpPr>
          <p:grpSpPr>
            <a:xfrm rot="5178797">
              <a:off x="6940677" y="2683046"/>
              <a:ext cx="737115" cy="1463683"/>
              <a:chOff x="8212073" y="104960"/>
              <a:chExt cx="737115" cy="1463683"/>
            </a:xfrm>
          </p:grpSpPr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20419955-76F5-4A67-A245-59E15F5A225C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4" name="Ellipse 163">
                <a:extLst>
                  <a:ext uri="{FF2B5EF4-FFF2-40B4-BE49-F238E27FC236}">
                    <a16:creationId xmlns:a16="http://schemas.microsoft.com/office/drawing/2014/main" id="{68C35D3F-FC1B-4E12-8874-B4E4A1A335E6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36" name="Gruppieren 135">
              <a:extLst>
                <a:ext uri="{FF2B5EF4-FFF2-40B4-BE49-F238E27FC236}">
                  <a16:creationId xmlns:a16="http://schemas.microsoft.com/office/drawing/2014/main" id="{A529F847-BB30-4060-A561-6A415C41B53E}"/>
                </a:ext>
              </a:extLst>
            </p:cNvPr>
            <p:cNvGrpSpPr/>
            <p:nvPr/>
          </p:nvGrpSpPr>
          <p:grpSpPr>
            <a:xfrm rot="8014507">
              <a:off x="7503287" y="1767792"/>
              <a:ext cx="737115" cy="1463683"/>
              <a:chOff x="8212073" y="104960"/>
              <a:chExt cx="737115" cy="1463683"/>
            </a:xfrm>
          </p:grpSpPr>
          <p:sp>
            <p:nvSpPr>
              <p:cNvPr id="161" name="Freihandform: Form 160">
                <a:extLst>
                  <a:ext uri="{FF2B5EF4-FFF2-40B4-BE49-F238E27FC236}">
                    <a16:creationId xmlns:a16="http://schemas.microsoft.com/office/drawing/2014/main" id="{08FE35AF-39C2-4F7F-8C3C-B70BAC2E9700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2" name="Ellipse 161">
                <a:extLst>
                  <a:ext uri="{FF2B5EF4-FFF2-40B4-BE49-F238E27FC236}">
                    <a16:creationId xmlns:a16="http://schemas.microsoft.com/office/drawing/2014/main" id="{5EA4B1F4-261D-4420-B2EA-B5AA029AAC22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37" name="Gruppieren 136">
              <a:extLst>
                <a:ext uri="{FF2B5EF4-FFF2-40B4-BE49-F238E27FC236}">
                  <a16:creationId xmlns:a16="http://schemas.microsoft.com/office/drawing/2014/main" id="{6E8841C3-8304-44DA-8635-BC61CEA659D1}"/>
                </a:ext>
              </a:extLst>
            </p:cNvPr>
            <p:cNvGrpSpPr/>
            <p:nvPr/>
          </p:nvGrpSpPr>
          <p:grpSpPr>
            <a:xfrm rot="14095988">
              <a:off x="10129376" y="1832169"/>
              <a:ext cx="737115" cy="1463683"/>
              <a:chOff x="8212073" y="104960"/>
              <a:chExt cx="737115" cy="1463683"/>
            </a:xfrm>
          </p:grpSpPr>
          <p:sp>
            <p:nvSpPr>
              <p:cNvPr id="159" name="Freihandform: Form 158">
                <a:extLst>
                  <a:ext uri="{FF2B5EF4-FFF2-40B4-BE49-F238E27FC236}">
                    <a16:creationId xmlns:a16="http://schemas.microsoft.com/office/drawing/2014/main" id="{5795FECB-DF4A-4820-9407-B1282D70AE82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Ellipse 159">
                <a:extLst>
                  <a:ext uri="{FF2B5EF4-FFF2-40B4-BE49-F238E27FC236}">
                    <a16:creationId xmlns:a16="http://schemas.microsoft.com/office/drawing/2014/main" id="{E2EDAB44-A60B-4363-A9F4-FC0376594139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38" name="Gruppieren 137">
              <a:extLst>
                <a:ext uri="{FF2B5EF4-FFF2-40B4-BE49-F238E27FC236}">
                  <a16:creationId xmlns:a16="http://schemas.microsoft.com/office/drawing/2014/main" id="{D88C58E6-939C-41A6-9766-F6525AB45383}"/>
                </a:ext>
              </a:extLst>
            </p:cNvPr>
            <p:cNvGrpSpPr/>
            <p:nvPr/>
          </p:nvGrpSpPr>
          <p:grpSpPr>
            <a:xfrm rot="12242490">
              <a:off x="9341322" y="1261715"/>
              <a:ext cx="737115" cy="1463683"/>
              <a:chOff x="8212073" y="104960"/>
              <a:chExt cx="737115" cy="1463683"/>
            </a:xfrm>
          </p:grpSpPr>
          <p:sp>
            <p:nvSpPr>
              <p:cNvPr id="157" name="Freihandform: Form 156">
                <a:extLst>
                  <a:ext uri="{FF2B5EF4-FFF2-40B4-BE49-F238E27FC236}">
                    <a16:creationId xmlns:a16="http://schemas.microsoft.com/office/drawing/2014/main" id="{DB4ACFA3-E49F-4584-89EA-D83DCD94BC20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8" name="Ellipse 157">
                <a:extLst>
                  <a:ext uri="{FF2B5EF4-FFF2-40B4-BE49-F238E27FC236}">
                    <a16:creationId xmlns:a16="http://schemas.microsoft.com/office/drawing/2014/main" id="{933E36DA-8E71-41DC-BA86-42F1B45A4F7C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39" name="Gruppieren 138">
              <a:extLst>
                <a:ext uri="{FF2B5EF4-FFF2-40B4-BE49-F238E27FC236}">
                  <a16:creationId xmlns:a16="http://schemas.microsoft.com/office/drawing/2014/main" id="{6FA0E699-D34C-4A9F-AAB8-4D7DEC2BBBD6}"/>
                </a:ext>
              </a:extLst>
            </p:cNvPr>
            <p:cNvGrpSpPr/>
            <p:nvPr/>
          </p:nvGrpSpPr>
          <p:grpSpPr>
            <a:xfrm rot="9437027">
              <a:off x="8251246" y="1255196"/>
              <a:ext cx="737115" cy="1463683"/>
              <a:chOff x="8212073" y="104960"/>
              <a:chExt cx="737115" cy="1463683"/>
            </a:xfrm>
          </p:grpSpPr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2EB7DEC3-0799-4B3C-AB32-E502CD33C3F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Ellipse 155">
                <a:extLst>
                  <a:ext uri="{FF2B5EF4-FFF2-40B4-BE49-F238E27FC236}">
                    <a16:creationId xmlns:a16="http://schemas.microsoft.com/office/drawing/2014/main" id="{A8EB3A9D-55F9-45EF-BE63-BC57DFCF4FD4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0" name="Gruppieren 139">
              <a:extLst>
                <a:ext uri="{FF2B5EF4-FFF2-40B4-BE49-F238E27FC236}">
                  <a16:creationId xmlns:a16="http://schemas.microsoft.com/office/drawing/2014/main" id="{9CCBC180-A4C4-4463-AAD6-ADB3ADBC16D0}"/>
                </a:ext>
              </a:extLst>
            </p:cNvPr>
            <p:cNvGrpSpPr/>
            <p:nvPr/>
          </p:nvGrpSpPr>
          <p:grpSpPr>
            <a:xfrm rot="3130513">
              <a:off x="7496551" y="3711658"/>
              <a:ext cx="737115" cy="1463683"/>
              <a:chOff x="8212073" y="104960"/>
              <a:chExt cx="737115" cy="1463683"/>
            </a:xfrm>
          </p:grpSpPr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7CD7609E-C104-4A53-A52F-C367F8FA2B8C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Ellipse 153">
                <a:extLst>
                  <a:ext uri="{FF2B5EF4-FFF2-40B4-BE49-F238E27FC236}">
                    <a16:creationId xmlns:a16="http://schemas.microsoft.com/office/drawing/2014/main" id="{8014BF6A-F27D-4084-A029-015DB9B63A05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1" name="Gruppieren 140">
              <a:extLst>
                <a:ext uri="{FF2B5EF4-FFF2-40B4-BE49-F238E27FC236}">
                  <a16:creationId xmlns:a16="http://schemas.microsoft.com/office/drawing/2014/main" id="{D2A2517D-BB98-499F-8EA8-23E3E1065A3C}"/>
                </a:ext>
              </a:extLst>
            </p:cNvPr>
            <p:cNvGrpSpPr/>
            <p:nvPr/>
          </p:nvGrpSpPr>
          <p:grpSpPr>
            <a:xfrm rot="1528743">
              <a:off x="8259661" y="4108362"/>
              <a:ext cx="737115" cy="1463683"/>
              <a:chOff x="8212073" y="104960"/>
              <a:chExt cx="737115" cy="1463683"/>
            </a:xfrm>
          </p:grpSpPr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8776170D-EE3F-4B46-B131-EE77793F476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2" name="Ellipse 151">
                <a:extLst>
                  <a:ext uri="{FF2B5EF4-FFF2-40B4-BE49-F238E27FC236}">
                    <a16:creationId xmlns:a16="http://schemas.microsoft.com/office/drawing/2014/main" id="{3DA398BE-1A93-4656-9080-615BB8F56460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2" name="Gruppieren 141">
              <a:extLst>
                <a:ext uri="{FF2B5EF4-FFF2-40B4-BE49-F238E27FC236}">
                  <a16:creationId xmlns:a16="http://schemas.microsoft.com/office/drawing/2014/main" id="{A5C92DC4-FA8D-430C-A165-1AAA06AB1D7C}"/>
                </a:ext>
              </a:extLst>
            </p:cNvPr>
            <p:cNvGrpSpPr/>
            <p:nvPr/>
          </p:nvGrpSpPr>
          <p:grpSpPr>
            <a:xfrm rot="21101490">
              <a:off x="9228486" y="4108361"/>
              <a:ext cx="737115" cy="1463683"/>
              <a:chOff x="8212073" y="104960"/>
              <a:chExt cx="737115" cy="1463683"/>
            </a:xfrm>
          </p:grpSpPr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4EFC0EBA-EE3F-423C-9D57-AD9358CE7258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0" name="Ellipse 149">
                <a:extLst>
                  <a:ext uri="{FF2B5EF4-FFF2-40B4-BE49-F238E27FC236}">
                    <a16:creationId xmlns:a16="http://schemas.microsoft.com/office/drawing/2014/main" id="{CA77BAA4-808E-4DD8-9162-2EAB3421C76C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3" name="Gruppieren 142">
              <a:extLst>
                <a:ext uri="{FF2B5EF4-FFF2-40B4-BE49-F238E27FC236}">
                  <a16:creationId xmlns:a16="http://schemas.microsoft.com/office/drawing/2014/main" id="{61D5157A-1FFB-48AC-872E-B268A6921A92}"/>
                </a:ext>
              </a:extLst>
            </p:cNvPr>
            <p:cNvGrpSpPr/>
            <p:nvPr/>
          </p:nvGrpSpPr>
          <p:grpSpPr>
            <a:xfrm rot="18541114">
              <a:off x="10137258" y="3599995"/>
              <a:ext cx="737115" cy="1463683"/>
              <a:chOff x="8212073" y="104960"/>
              <a:chExt cx="737115" cy="1463683"/>
            </a:xfrm>
          </p:grpSpPr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18FA3A18-DE4F-41E3-BEEC-43AD60318B96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Ellipse 147">
                <a:extLst>
                  <a:ext uri="{FF2B5EF4-FFF2-40B4-BE49-F238E27FC236}">
                    <a16:creationId xmlns:a16="http://schemas.microsoft.com/office/drawing/2014/main" id="{F856AB0B-B8E0-4337-BBA9-78ACD466597D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44" name="Gruppieren 143">
              <a:extLst>
                <a:ext uri="{FF2B5EF4-FFF2-40B4-BE49-F238E27FC236}">
                  <a16:creationId xmlns:a16="http://schemas.microsoft.com/office/drawing/2014/main" id="{41DEEF61-AB0E-4727-B1B4-6BA0B0938BF8}"/>
                </a:ext>
              </a:extLst>
            </p:cNvPr>
            <p:cNvGrpSpPr/>
            <p:nvPr/>
          </p:nvGrpSpPr>
          <p:grpSpPr>
            <a:xfrm rot="15637115">
              <a:off x="10557705" y="2678307"/>
              <a:ext cx="737115" cy="1463683"/>
              <a:chOff x="8212073" y="104960"/>
              <a:chExt cx="737115" cy="1463683"/>
            </a:xfrm>
          </p:grpSpPr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6B06A210-1037-4DAE-B212-0A3A658D114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6CA9BE9C-0E09-4136-8DB1-9AFA4F24B41D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165" name="Gruppieren 164">
            <a:extLst>
              <a:ext uri="{FF2B5EF4-FFF2-40B4-BE49-F238E27FC236}">
                <a16:creationId xmlns:a16="http://schemas.microsoft.com/office/drawing/2014/main" id="{FE5D4740-5647-4CEE-B91C-22F72768EDB7}"/>
              </a:ext>
            </a:extLst>
          </p:cNvPr>
          <p:cNvGrpSpPr/>
          <p:nvPr/>
        </p:nvGrpSpPr>
        <p:grpSpPr>
          <a:xfrm>
            <a:off x="7706708" y="2019130"/>
            <a:ext cx="2501459" cy="2251972"/>
            <a:chOff x="6577393" y="1255196"/>
            <a:chExt cx="5080711" cy="4316849"/>
          </a:xfrm>
        </p:grpSpPr>
        <p:sp>
          <p:nvSpPr>
            <p:cNvPr id="166" name="Freihandform: Form 165">
              <a:extLst>
                <a:ext uri="{FF2B5EF4-FFF2-40B4-BE49-F238E27FC236}">
                  <a16:creationId xmlns:a16="http://schemas.microsoft.com/office/drawing/2014/main" id="{9254673E-6C10-4C77-A665-6846618E8891}"/>
                </a:ext>
              </a:extLst>
            </p:cNvPr>
            <p:cNvSpPr/>
            <p:nvPr/>
          </p:nvSpPr>
          <p:spPr>
            <a:xfrm>
              <a:off x="7882238" y="2602075"/>
              <a:ext cx="2428470" cy="1616148"/>
            </a:xfrm>
            <a:custGeom>
              <a:avLst/>
              <a:gdLst>
                <a:gd name="connsiteX0" fmla="*/ 551543 w 3120572"/>
                <a:gd name="connsiteY0" fmla="*/ 406400 h 1596572"/>
                <a:gd name="connsiteX1" fmla="*/ 986972 w 3120572"/>
                <a:gd name="connsiteY1" fmla="*/ 348343 h 1596572"/>
                <a:gd name="connsiteX2" fmla="*/ 1306286 w 3120572"/>
                <a:gd name="connsiteY2" fmla="*/ 58058 h 1596572"/>
                <a:gd name="connsiteX3" fmla="*/ 1930400 w 3120572"/>
                <a:gd name="connsiteY3" fmla="*/ 0 h 1596572"/>
                <a:gd name="connsiteX4" fmla="*/ 2452915 w 3120572"/>
                <a:gd name="connsiteY4" fmla="*/ 246743 h 1596572"/>
                <a:gd name="connsiteX5" fmla="*/ 2859315 w 3120572"/>
                <a:gd name="connsiteY5" fmla="*/ 493486 h 1596572"/>
                <a:gd name="connsiteX6" fmla="*/ 3120572 w 3120572"/>
                <a:gd name="connsiteY6" fmla="*/ 899886 h 1596572"/>
                <a:gd name="connsiteX7" fmla="*/ 2859315 w 3120572"/>
                <a:gd name="connsiteY7" fmla="*/ 1277258 h 1596572"/>
                <a:gd name="connsiteX8" fmla="*/ 1857829 w 3120572"/>
                <a:gd name="connsiteY8" fmla="*/ 1596572 h 1596572"/>
                <a:gd name="connsiteX9" fmla="*/ 1045029 w 3120572"/>
                <a:gd name="connsiteY9" fmla="*/ 1509486 h 1596572"/>
                <a:gd name="connsiteX10" fmla="*/ 406400 w 3120572"/>
                <a:gd name="connsiteY10" fmla="*/ 1393372 h 1596572"/>
                <a:gd name="connsiteX11" fmla="*/ 348343 w 3120572"/>
                <a:gd name="connsiteY11" fmla="*/ 1175658 h 1596572"/>
                <a:gd name="connsiteX12" fmla="*/ 304800 w 3120572"/>
                <a:gd name="connsiteY12" fmla="*/ 841829 h 1596572"/>
                <a:gd name="connsiteX13" fmla="*/ 43543 w 3120572"/>
                <a:gd name="connsiteY13" fmla="*/ 667658 h 1596572"/>
                <a:gd name="connsiteX14" fmla="*/ 0 w 3120572"/>
                <a:gd name="connsiteY14" fmla="*/ 508000 h 1596572"/>
                <a:gd name="connsiteX15" fmla="*/ 116115 w 3120572"/>
                <a:gd name="connsiteY15" fmla="*/ 391886 h 1596572"/>
                <a:gd name="connsiteX16" fmla="*/ 551543 w 3120572"/>
                <a:gd name="connsiteY16" fmla="*/ 406400 h 1596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20572" h="1596572">
                  <a:moveTo>
                    <a:pt x="551543" y="406400"/>
                  </a:moveTo>
                  <a:lnTo>
                    <a:pt x="986972" y="348343"/>
                  </a:lnTo>
                  <a:lnTo>
                    <a:pt x="1306286" y="58058"/>
                  </a:lnTo>
                  <a:lnTo>
                    <a:pt x="1930400" y="0"/>
                  </a:lnTo>
                  <a:lnTo>
                    <a:pt x="2452915" y="246743"/>
                  </a:lnTo>
                  <a:lnTo>
                    <a:pt x="2859315" y="493486"/>
                  </a:lnTo>
                  <a:lnTo>
                    <a:pt x="3120572" y="899886"/>
                  </a:lnTo>
                  <a:lnTo>
                    <a:pt x="2859315" y="1277258"/>
                  </a:lnTo>
                  <a:lnTo>
                    <a:pt x="1857829" y="1596572"/>
                  </a:lnTo>
                  <a:lnTo>
                    <a:pt x="1045029" y="1509486"/>
                  </a:lnTo>
                  <a:lnTo>
                    <a:pt x="406400" y="1393372"/>
                  </a:lnTo>
                  <a:lnTo>
                    <a:pt x="348343" y="1175658"/>
                  </a:lnTo>
                  <a:lnTo>
                    <a:pt x="304800" y="841829"/>
                  </a:lnTo>
                  <a:lnTo>
                    <a:pt x="43543" y="667658"/>
                  </a:lnTo>
                  <a:lnTo>
                    <a:pt x="0" y="508000"/>
                  </a:lnTo>
                  <a:lnTo>
                    <a:pt x="116115" y="391886"/>
                  </a:lnTo>
                  <a:lnTo>
                    <a:pt x="551543" y="40640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</a:rPr>
                <a:t>Ruß</a:t>
              </a:r>
            </a:p>
          </p:txBody>
        </p:sp>
        <p:grpSp>
          <p:nvGrpSpPr>
            <p:cNvPr id="167" name="Gruppieren 166">
              <a:extLst>
                <a:ext uri="{FF2B5EF4-FFF2-40B4-BE49-F238E27FC236}">
                  <a16:creationId xmlns:a16="http://schemas.microsoft.com/office/drawing/2014/main" id="{AFAD5710-9B79-461F-A326-323329E91739}"/>
                </a:ext>
              </a:extLst>
            </p:cNvPr>
            <p:cNvGrpSpPr/>
            <p:nvPr/>
          </p:nvGrpSpPr>
          <p:grpSpPr>
            <a:xfrm rot="5178797">
              <a:off x="6940677" y="2683046"/>
              <a:ext cx="737115" cy="1463683"/>
              <a:chOff x="8212073" y="104960"/>
              <a:chExt cx="737115" cy="1463683"/>
            </a:xfrm>
          </p:grpSpPr>
          <p:sp>
            <p:nvSpPr>
              <p:cNvPr id="195" name="Freihandform: Form 194">
                <a:extLst>
                  <a:ext uri="{FF2B5EF4-FFF2-40B4-BE49-F238E27FC236}">
                    <a16:creationId xmlns:a16="http://schemas.microsoft.com/office/drawing/2014/main" id="{8C98CCAA-4935-452D-9E83-AC2F4BC2EB01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6" name="Ellipse 195">
                <a:extLst>
                  <a:ext uri="{FF2B5EF4-FFF2-40B4-BE49-F238E27FC236}">
                    <a16:creationId xmlns:a16="http://schemas.microsoft.com/office/drawing/2014/main" id="{AF17A9EA-440A-4136-8360-C0697DFDEC73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68" name="Gruppieren 167">
              <a:extLst>
                <a:ext uri="{FF2B5EF4-FFF2-40B4-BE49-F238E27FC236}">
                  <a16:creationId xmlns:a16="http://schemas.microsoft.com/office/drawing/2014/main" id="{7E901BD8-B03D-4CFA-917C-B098FB476BAF}"/>
                </a:ext>
              </a:extLst>
            </p:cNvPr>
            <p:cNvGrpSpPr/>
            <p:nvPr/>
          </p:nvGrpSpPr>
          <p:grpSpPr>
            <a:xfrm rot="8014507">
              <a:off x="7503287" y="1767792"/>
              <a:ext cx="737115" cy="1463683"/>
              <a:chOff x="8212073" y="104960"/>
              <a:chExt cx="737115" cy="1463683"/>
            </a:xfrm>
          </p:grpSpPr>
          <p:sp>
            <p:nvSpPr>
              <p:cNvPr id="193" name="Freihandform: Form 192">
                <a:extLst>
                  <a:ext uri="{FF2B5EF4-FFF2-40B4-BE49-F238E27FC236}">
                    <a16:creationId xmlns:a16="http://schemas.microsoft.com/office/drawing/2014/main" id="{F633F57E-0A2A-4BC7-947B-38244EC2078F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Ellipse 193">
                <a:extLst>
                  <a:ext uri="{FF2B5EF4-FFF2-40B4-BE49-F238E27FC236}">
                    <a16:creationId xmlns:a16="http://schemas.microsoft.com/office/drawing/2014/main" id="{C22FEAC3-49FF-4FD5-A1AC-E11D7637DC4A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69" name="Gruppieren 168">
              <a:extLst>
                <a:ext uri="{FF2B5EF4-FFF2-40B4-BE49-F238E27FC236}">
                  <a16:creationId xmlns:a16="http://schemas.microsoft.com/office/drawing/2014/main" id="{529943C1-1E64-419A-BAB7-A56B8ECA52E6}"/>
                </a:ext>
              </a:extLst>
            </p:cNvPr>
            <p:cNvGrpSpPr/>
            <p:nvPr/>
          </p:nvGrpSpPr>
          <p:grpSpPr>
            <a:xfrm rot="14095988">
              <a:off x="10129376" y="1832169"/>
              <a:ext cx="737115" cy="1463683"/>
              <a:chOff x="8212073" y="104960"/>
              <a:chExt cx="737115" cy="1463683"/>
            </a:xfrm>
          </p:grpSpPr>
          <p:sp>
            <p:nvSpPr>
              <p:cNvPr id="191" name="Freihandform: Form 190">
                <a:extLst>
                  <a:ext uri="{FF2B5EF4-FFF2-40B4-BE49-F238E27FC236}">
                    <a16:creationId xmlns:a16="http://schemas.microsoft.com/office/drawing/2014/main" id="{C686D4A2-72C7-4818-A298-B284EBE54D58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2" name="Ellipse 191">
                <a:extLst>
                  <a:ext uri="{FF2B5EF4-FFF2-40B4-BE49-F238E27FC236}">
                    <a16:creationId xmlns:a16="http://schemas.microsoft.com/office/drawing/2014/main" id="{8566B79E-02D2-4A4F-ABB7-2784B5440554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0" name="Gruppieren 169">
              <a:extLst>
                <a:ext uri="{FF2B5EF4-FFF2-40B4-BE49-F238E27FC236}">
                  <a16:creationId xmlns:a16="http://schemas.microsoft.com/office/drawing/2014/main" id="{791A3890-45F2-4AE9-BB52-DD4B193CA5C6}"/>
                </a:ext>
              </a:extLst>
            </p:cNvPr>
            <p:cNvGrpSpPr/>
            <p:nvPr/>
          </p:nvGrpSpPr>
          <p:grpSpPr>
            <a:xfrm rot="12242490">
              <a:off x="9341322" y="1261715"/>
              <a:ext cx="737115" cy="1463683"/>
              <a:chOff x="8212073" y="104960"/>
              <a:chExt cx="737115" cy="1463683"/>
            </a:xfrm>
          </p:grpSpPr>
          <p:sp>
            <p:nvSpPr>
              <p:cNvPr id="189" name="Freihandform: Form 188">
                <a:extLst>
                  <a:ext uri="{FF2B5EF4-FFF2-40B4-BE49-F238E27FC236}">
                    <a16:creationId xmlns:a16="http://schemas.microsoft.com/office/drawing/2014/main" id="{A2A47213-63A3-443C-93AC-E559105C96E2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0" name="Ellipse 189">
                <a:extLst>
                  <a:ext uri="{FF2B5EF4-FFF2-40B4-BE49-F238E27FC236}">
                    <a16:creationId xmlns:a16="http://schemas.microsoft.com/office/drawing/2014/main" id="{25CA67DE-FC36-4043-8C1E-D987D23EF0E2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1" name="Gruppieren 170">
              <a:extLst>
                <a:ext uri="{FF2B5EF4-FFF2-40B4-BE49-F238E27FC236}">
                  <a16:creationId xmlns:a16="http://schemas.microsoft.com/office/drawing/2014/main" id="{687E6EA6-B7A5-474C-8325-BE7F00CEC94C}"/>
                </a:ext>
              </a:extLst>
            </p:cNvPr>
            <p:cNvGrpSpPr/>
            <p:nvPr/>
          </p:nvGrpSpPr>
          <p:grpSpPr>
            <a:xfrm rot="9437027">
              <a:off x="8251246" y="1255196"/>
              <a:ext cx="737115" cy="1463683"/>
              <a:chOff x="8212073" y="104960"/>
              <a:chExt cx="737115" cy="1463683"/>
            </a:xfrm>
          </p:grpSpPr>
          <p:sp>
            <p:nvSpPr>
              <p:cNvPr id="187" name="Freihandform: Form 186">
                <a:extLst>
                  <a:ext uri="{FF2B5EF4-FFF2-40B4-BE49-F238E27FC236}">
                    <a16:creationId xmlns:a16="http://schemas.microsoft.com/office/drawing/2014/main" id="{8B03809A-5671-4C59-A620-5AEEE0D3136F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8" name="Ellipse 187">
                <a:extLst>
                  <a:ext uri="{FF2B5EF4-FFF2-40B4-BE49-F238E27FC236}">
                    <a16:creationId xmlns:a16="http://schemas.microsoft.com/office/drawing/2014/main" id="{1A6D599D-BDF4-4575-8CF2-0F9E13CF259C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2" name="Gruppieren 171">
              <a:extLst>
                <a:ext uri="{FF2B5EF4-FFF2-40B4-BE49-F238E27FC236}">
                  <a16:creationId xmlns:a16="http://schemas.microsoft.com/office/drawing/2014/main" id="{374B86DF-F574-4502-AE7D-864107EA6C45}"/>
                </a:ext>
              </a:extLst>
            </p:cNvPr>
            <p:cNvGrpSpPr/>
            <p:nvPr/>
          </p:nvGrpSpPr>
          <p:grpSpPr>
            <a:xfrm rot="3130513">
              <a:off x="7496551" y="3711658"/>
              <a:ext cx="737115" cy="1463683"/>
              <a:chOff x="8212073" y="104960"/>
              <a:chExt cx="737115" cy="1463683"/>
            </a:xfrm>
          </p:grpSpPr>
          <p:sp>
            <p:nvSpPr>
              <p:cNvPr id="185" name="Freihandform: Form 184">
                <a:extLst>
                  <a:ext uri="{FF2B5EF4-FFF2-40B4-BE49-F238E27FC236}">
                    <a16:creationId xmlns:a16="http://schemas.microsoft.com/office/drawing/2014/main" id="{2A75222D-4E42-417D-BD83-87BBECCFDE40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6" name="Ellipse 185">
                <a:extLst>
                  <a:ext uri="{FF2B5EF4-FFF2-40B4-BE49-F238E27FC236}">
                    <a16:creationId xmlns:a16="http://schemas.microsoft.com/office/drawing/2014/main" id="{F22F3B41-E937-48A0-ABA8-546B8CC7B165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3" name="Gruppieren 172">
              <a:extLst>
                <a:ext uri="{FF2B5EF4-FFF2-40B4-BE49-F238E27FC236}">
                  <a16:creationId xmlns:a16="http://schemas.microsoft.com/office/drawing/2014/main" id="{5932F9EC-54C3-4D4B-BD1B-0EDFCDF21277}"/>
                </a:ext>
              </a:extLst>
            </p:cNvPr>
            <p:cNvGrpSpPr/>
            <p:nvPr/>
          </p:nvGrpSpPr>
          <p:grpSpPr>
            <a:xfrm rot="1528743">
              <a:off x="8259661" y="4108362"/>
              <a:ext cx="737115" cy="1463683"/>
              <a:chOff x="8212073" y="104960"/>
              <a:chExt cx="737115" cy="1463683"/>
            </a:xfrm>
          </p:grpSpPr>
          <p:sp>
            <p:nvSpPr>
              <p:cNvPr id="183" name="Freihandform: Form 182">
                <a:extLst>
                  <a:ext uri="{FF2B5EF4-FFF2-40B4-BE49-F238E27FC236}">
                    <a16:creationId xmlns:a16="http://schemas.microsoft.com/office/drawing/2014/main" id="{7795E235-A49D-46D2-891A-0D7CE1F31AC3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4" name="Ellipse 183">
                <a:extLst>
                  <a:ext uri="{FF2B5EF4-FFF2-40B4-BE49-F238E27FC236}">
                    <a16:creationId xmlns:a16="http://schemas.microsoft.com/office/drawing/2014/main" id="{A0B6C751-8AC8-4CF0-B891-5137BBAAF556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4" name="Gruppieren 173">
              <a:extLst>
                <a:ext uri="{FF2B5EF4-FFF2-40B4-BE49-F238E27FC236}">
                  <a16:creationId xmlns:a16="http://schemas.microsoft.com/office/drawing/2014/main" id="{2F5359D3-9763-4829-9C7D-51F907427952}"/>
                </a:ext>
              </a:extLst>
            </p:cNvPr>
            <p:cNvGrpSpPr/>
            <p:nvPr/>
          </p:nvGrpSpPr>
          <p:grpSpPr>
            <a:xfrm rot="21101490">
              <a:off x="9228486" y="4108361"/>
              <a:ext cx="737115" cy="1463683"/>
              <a:chOff x="8212073" y="104960"/>
              <a:chExt cx="737115" cy="1463683"/>
            </a:xfrm>
          </p:grpSpPr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B833A48F-7797-4AC3-8091-22CFB0D5D996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2" name="Ellipse 181">
                <a:extLst>
                  <a:ext uri="{FF2B5EF4-FFF2-40B4-BE49-F238E27FC236}">
                    <a16:creationId xmlns:a16="http://schemas.microsoft.com/office/drawing/2014/main" id="{44ECB662-4993-44D5-8446-8186B0CF9C77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5" name="Gruppieren 174">
              <a:extLst>
                <a:ext uri="{FF2B5EF4-FFF2-40B4-BE49-F238E27FC236}">
                  <a16:creationId xmlns:a16="http://schemas.microsoft.com/office/drawing/2014/main" id="{8ABD33AF-A2EE-40C7-A681-12B0068BDE58}"/>
                </a:ext>
              </a:extLst>
            </p:cNvPr>
            <p:cNvGrpSpPr/>
            <p:nvPr/>
          </p:nvGrpSpPr>
          <p:grpSpPr>
            <a:xfrm rot="18541114">
              <a:off x="10137258" y="3599995"/>
              <a:ext cx="737115" cy="1463683"/>
              <a:chOff x="8212073" y="104960"/>
              <a:chExt cx="737115" cy="1463683"/>
            </a:xfrm>
          </p:grpSpPr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C59E64F2-E589-4B70-8673-88585945AF85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0" name="Ellipse 179">
                <a:extLst>
                  <a:ext uri="{FF2B5EF4-FFF2-40B4-BE49-F238E27FC236}">
                    <a16:creationId xmlns:a16="http://schemas.microsoft.com/office/drawing/2014/main" id="{39D53327-446E-4129-9193-E43369E253A7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176" name="Gruppieren 175">
              <a:extLst>
                <a:ext uri="{FF2B5EF4-FFF2-40B4-BE49-F238E27FC236}">
                  <a16:creationId xmlns:a16="http://schemas.microsoft.com/office/drawing/2014/main" id="{9491DCA7-4E82-49DE-8C5E-074C6435A7E5}"/>
                </a:ext>
              </a:extLst>
            </p:cNvPr>
            <p:cNvGrpSpPr/>
            <p:nvPr/>
          </p:nvGrpSpPr>
          <p:grpSpPr>
            <a:xfrm rot="15637115">
              <a:off x="10557705" y="2678307"/>
              <a:ext cx="737115" cy="1463683"/>
              <a:chOff x="8212073" y="104960"/>
              <a:chExt cx="737115" cy="1463683"/>
            </a:xfrm>
          </p:grpSpPr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8051E2C7-B3F8-4CC7-9D86-1F04C9AB515B}"/>
                  </a:ext>
                </a:extLst>
              </p:cNvPr>
              <p:cNvSpPr/>
              <p:nvPr/>
            </p:nvSpPr>
            <p:spPr>
              <a:xfrm>
                <a:off x="8393379" y="104960"/>
                <a:ext cx="358835" cy="1103420"/>
              </a:xfrm>
              <a:custGeom>
                <a:avLst/>
                <a:gdLst>
                  <a:gd name="connsiteX0" fmla="*/ 661374 w 717667"/>
                  <a:gd name="connsiteY0" fmla="*/ 1294227 h 1294227"/>
                  <a:gd name="connsiteX1" fmla="*/ 192 w 717667"/>
                  <a:gd name="connsiteY1" fmla="*/ 1055077 h 1294227"/>
                  <a:gd name="connsiteX2" fmla="*/ 717644 w 717667"/>
                  <a:gd name="connsiteY2" fmla="*/ 928467 h 1294227"/>
                  <a:gd name="connsiteX3" fmla="*/ 28327 w 717667"/>
                  <a:gd name="connsiteY3" fmla="*/ 745587 h 1294227"/>
                  <a:gd name="connsiteX4" fmla="*/ 661374 w 717667"/>
                  <a:gd name="connsiteY4" fmla="*/ 618978 h 1294227"/>
                  <a:gd name="connsiteX5" fmla="*/ 42395 w 717667"/>
                  <a:gd name="connsiteY5" fmla="*/ 492369 h 1294227"/>
                  <a:gd name="connsiteX6" fmla="*/ 675441 w 717667"/>
                  <a:gd name="connsiteY6" fmla="*/ 365760 h 1294227"/>
                  <a:gd name="connsiteX7" fmla="*/ 56463 w 717667"/>
                  <a:gd name="connsiteY7" fmla="*/ 239150 h 1294227"/>
                  <a:gd name="connsiteX8" fmla="*/ 647306 w 717667"/>
                  <a:gd name="connsiteY8" fmla="*/ 112541 h 1294227"/>
                  <a:gd name="connsiteX9" fmla="*/ 84598 w 717667"/>
                  <a:gd name="connsiteY9" fmla="*/ 0 h 129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17667" h="1294227">
                    <a:moveTo>
                      <a:pt x="661374" y="1294227"/>
                    </a:moveTo>
                    <a:cubicBezTo>
                      <a:pt x="326094" y="1205132"/>
                      <a:pt x="-9186" y="1116037"/>
                      <a:pt x="192" y="1055077"/>
                    </a:cubicBezTo>
                    <a:cubicBezTo>
                      <a:pt x="9570" y="994117"/>
                      <a:pt x="712955" y="980049"/>
                      <a:pt x="717644" y="928467"/>
                    </a:cubicBezTo>
                    <a:cubicBezTo>
                      <a:pt x="722333" y="876885"/>
                      <a:pt x="37705" y="797168"/>
                      <a:pt x="28327" y="745587"/>
                    </a:cubicBezTo>
                    <a:cubicBezTo>
                      <a:pt x="18949" y="694005"/>
                      <a:pt x="659029" y="661181"/>
                      <a:pt x="661374" y="618978"/>
                    </a:cubicBezTo>
                    <a:cubicBezTo>
                      <a:pt x="663719" y="576775"/>
                      <a:pt x="40050" y="534572"/>
                      <a:pt x="42395" y="492369"/>
                    </a:cubicBezTo>
                    <a:cubicBezTo>
                      <a:pt x="44739" y="450166"/>
                      <a:pt x="673096" y="407963"/>
                      <a:pt x="675441" y="365760"/>
                    </a:cubicBezTo>
                    <a:cubicBezTo>
                      <a:pt x="677786" y="323557"/>
                      <a:pt x="61152" y="281353"/>
                      <a:pt x="56463" y="239150"/>
                    </a:cubicBezTo>
                    <a:cubicBezTo>
                      <a:pt x="51774" y="196947"/>
                      <a:pt x="642617" y="152399"/>
                      <a:pt x="647306" y="112541"/>
                    </a:cubicBezTo>
                    <a:cubicBezTo>
                      <a:pt x="651995" y="72683"/>
                      <a:pt x="368296" y="36341"/>
                      <a:pt x="84598" y="0"/>
                    </a:cubicBezTo>
                  </a:path>
                </a:pathLst>
              </a:custGeom>
              <a:ln w="76200">
                <a:solidFill>
                  <a:srgbClr val="FFC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8" name="Ellipse 177">
                <a:extLst>
                  <a:ext uri="{FF2B5EF4-FFF2-40B4-BE49-F238E27FC236}">
                    <a16:creationId xmlns:a16="http://schemas.microsoft.com/office/drawing/2014/main" id="{D43F777B-6B65-4690-8895-D9573DF67B63}"/>
                  </a:ext>
                </a:extLst>
              </p:cNvPr>
              <p:cNvSpPr/>
              <p:nvPr/>
            </p:nvSpPr>
            <p:spPr>
              <a:xfrm rot="10800000">
                <a:off x="8212073" y="890686"/>
                <a:ext cx="737115" cy="67795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sp>
        <p:nvSpPr>
          <p:cNvPr id="24" name="Rechteck 23">
            <a:extLst>
              <a:ext uri="{FF2B5EF4-FFF2-40B4-BE49-F238E27FC236}">
                <a16:creationId xmlns:a16="http://schemas.microsoft.com/office/drawing/2014/main" id="{0CB48249-8676-4E23-9230-ACB0EC547A80}"/>
              </a:ext>
            </a:extLst>
          </p:cNvPr>
          <p:cNvSpPr/>
          <p:nvPr/>
        </p:nvSpPr>
        <p:spPr>
          <a:xfrm>
            <a:off x="403214" y="174879"/>
            <a:ext cx="2807195" cy="25468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3. Dispergieren</a:t>
            </a:r>
          </a:p>
          <a:p>
            <a:pPr algn="ctr"/>
            <a:endParaRPr lang="de-DE" sz="3200" b="1" dirty="0">
              <a:solidFill>
                <a:schemeClr val="tx1"/>
              </a:solidFill>
            </a:endParaRPr>
          </a:p>
          <a:p>
            <a:pPr algn="ctr"/>
            <a:r>
              <a:rPr lang="de-DE" sz="3200" b="1" dirty="0">
                <a:solidFill>
                  <a:schemeClr val="tx1"/>
                </a:solidFill>
              </a:rPr>
              <a:t>4. Entfernen</a:t>
            </a:r>
          </a:p>
        </p:txBody>
      </p:sp>
    </p:spTree>
    <p:extLst>
      <p:ext uri="{BB962C8B-B14F-4D97-AF65-F5344CB8AC3E}">
        <p14:creationId xmlns:p14="http://schemas.microsoft.com/office/powerpoint/2010/main" val="107111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18EDD118-C7A0-4C39-98B5-17FE805FD3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916785"/>
              </p:ext>
            </p:extLst>
          </p:nvPr>
        </p:nvGraphicFramePr>
        <p:xfrm>
          <a:off x="106480" y="939556"/>
          <a:ext cx="11979040" cy="497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emSketch" r:id="rId3" imgW="4224600" imgH="1755000" progId="ACD.ChemSketch.20">
                  <p:embed/>
                </p:oleObj>
              </mc:Choice>
              <mc:Fallback>
                <p:oleObj name="ChemSketch" r:id="rId3" imgW="4224600" imgH="1755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480" y="939556"/>
                        <a:ext cx="11979040" cy="497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33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4232D-F14A-4302-B257-09B6AB0C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942B00-D379-4700-ABAE-3CB14BBCE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Alkylbenzolsulfonat: </a:t>
            </a:r>
            <a:r>
              <a:rPr lang="de-DE" dirty="0">
                <a:hlinkClick r:id="rId2"/>
              </a:rPr>
              <a:t>https://de.wikipedia.org/wiki/Tetrapropylenbenzolsulfonat</a:t>
            </a:r>
            <a:endParaRPr lang="de-DE" dirty="0"/>
          </a:p>
          <a:p>
            <a:r>
              <a:rPr lang="de-DE" dirty="0"/>
              <a:t>Betain: Quelle der Abbildung nicht </a:t>
            </a:r>
            <a:r>
              <a:rPr lang="de-DE"/>
              <a:t>mehr vorhanden!</a:t>
            </a:r>
            <a:endParaRPr lang="de-DE" dirty="0"/>
          </a:p>
          <a:p>
            <a:r>
              <a:rPr lang="de-DE" dirty="0"/>
              <a:t>Ammoniumsalz: </a:t>
            </a:r>
            <a:r>
              <a:rPr lang="de-DE" dirty="0">
                <a:hlinkClick r:id="rId3"/>
              </a:rPr>
              <a:t>https://upload.wikimedia.org/wikipedia/commons/9/92/Quaternary_ammonium_cation.svg</a:t>
            </a:r>
            <a:endParaRPr lang="de-DE" dirty="0"/>
          </a:p>
          <a:p>
            <a:r>
              <a:rPr lang="de-DE" dirty="0" err="1"/>
              <a:t>Polyalkylenglycolether</a:t>
            </a:r>
            <a:r>
              <a:rPr lang="de-DE" dirty="0"/>
              <a:t>: </a:t>
            </a:r>
            <a:r>
              <a:rPr lang="de-DE" dirty="0">
                <a:hlinkClick r:id="rId4"/>
              </a:rPr>
              <a:t>https://www.wikiwand.com/de/Macrogollaurylether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808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Breitbild</PresentationFormat>
  <Paragraphs>18</Paragraphs>
  <Slides>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ACD/ChemSketch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Oberflächenspannung des Wassers</dc:title>
  <dc:creator>Fabian Braun</dc:creator>
  <cp:lastModifiedBy>Braun, Fabian</cp:lastModifiedBy>
  <cp:revision>54</cp:revision>
  <dcterms:created xsi:type="dcterms:W3CDTF">2021-05-10T14:02:01Z</dcterms:created>
  <dcterms:modified xsi:type="dcterms:W3CDTF">2022-01-18T16:05:56Z</dcterms:modified>
</cp:coreProperties>
</file>