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66CC"/>
    <a:srgbClr val="325886"/>
    <a:srgbClr val="9999FF"/>
    <a:srgbClr val="A6A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87" autoAdjust="0"/>
  </p:normalViewPr>
  <p:slideViewPr>
    <p:cSldViewPr showGuides="1">
      <p:cViewPr varScale="1">
        <p:scale>
          <a:sx n="73" d="100"/>
          <a:sy n="73" d="100"/>
        </p:scale>
        <p:origin x="-1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44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39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533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644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83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50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6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73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12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02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0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5DCD6-967D-4ABF-84ED-9BD633DB6AD3}" type="datetimeFigureOut">
              <a:rPr lang="de-DE" smtClean="0"/>
              <a:t>23.03.2014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AD57A-1D30-47E7-9DA5-3162B29B9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898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uppieren 129"/>
          <p:cNvGrpSpPr/>
          <p:nvPr/>
        </p:nvGrpSpPr>
        <p:grpSpPr>
          <a:xfrm>
            <a:off x="1946621" y="2153248"/>
            <a:ext cx="2531058" cy="2509141"/>
            <a:chOff x="2628586" y="3022317"/>
            <a:chExt cx="2531058" cy="2509141"/>
          </a:xfrm>
        </p:grpSpPr>
        <p:sp>
          <p:nvSpPr>
            <p:cNvPr id="131" name="Ellipse 130"/>
            <p:cNvSpPr/>
            <p:nvPr/>
          </p:nvSpPr>
          <p:spPr>
            <a:xfrm>
              <a:off x="3464154" y="302231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2" name="Ellipse 131"/>
            <p:cNvSpPr/>
            <p:nvPr/>
          </p:nvSpPr>
          <p:spPr>
            <a:xfrm>
              <a:off x="2892931" y="3307674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3" name="Ellipse 132"/>
            <p:cNvSpPr/>
            <p:nvPr/>
          </p:nvSpPr>
          <p:spPr>
            <a:xfrm>
              <a:off x="2628586" y="3889549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4" name="Ellipse 133"/>
            <p:cNvSpPr/>
            <p:nvPr/>
          </p:nvSpPr>
          <p:spPr>
            <a:xfrm>
              <a:off x="2818877" y="4533931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5" name="Ellipse 134"/>
            <p:cNvSpPr/>
            <p:nvPr/>
          </p:nvSpPr>
          <p:spPr>
            <a:xfrm>
              <a:off x="3380373" y="4883386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6" name="Ellipse 135"/>
            <p:cNvSpPr/>
            <p:nvPr/>
          </p:nvSpPr>
          <p:spPr>
            <a:xfrm>
              <a:off x="4029902" y="4797198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7" name="Ellipse 136"/>
            <p:cNvSpPr/>
            <p:nvPr/>
          </p:nvSpPr>
          <p:spPr>
            <a:xfrm>
              <a:off x="4511572" y="3660485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8" name="Ellipse 137"/>
            <p:cNvSpPr/>
            <p:nvPr/>
          </p:nvSpPr>
          <p:spPr>
            <a:xfrm>
              <a:off x="4112226" y="317279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9" name="Ellipse 138"/>
            <p:cNvSpPr/>
            <p:nvPr/>
          </p:nvSpPr>
          <p:spPr>
            <a:xfrm>
              <a:off x="4477679" y="4308557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0" name="Gruppieren 119"/>
          <p:cNvGrpSpPr/>
          <p:nvPr/>
        </p:nvGrpSpPr>
        <p:grpSpPr>
          <a:xfrm>
            <a:off x="2069665" y="2288057"/>
            <a:ext cx="2531058" cy="2509141"/>
            <a:chOff x="2628586" y="3022317"/>
            <a:chExt cx="2531058" cy="2509141"/>
          </a:xfrm>
        </p:grpSpPr>
        <p:sp>
          <p:nvSpPr>
            <p:cNvPr id="121" name="Ellipse 120"/>
            <p:cNvSpPr/>
            <p:nvPr/>
          </p:nvSpPr>
          <p:spPr>
            <a:xfrm>
              <a:off x="3464154" y="302231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2892931" y="3307674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2628586" y="3889549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2818877" y="4533931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5" name="Ellipse 124"/>
            <p:cNvSpPr/>
            <p:nvPr/>
          </p:nvSpPr>
          <p:spPr>
            <a:xfrm>
              <a:off x="3380373" y="4883386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6" name="Ellipse 125"/>
            <p:cNvSpPr/>
            <p:nvPr/>
          </p:nvSpPr>
          <p:spPr>
            <a:xfrm>
              <a:off x="4029902" y="4797198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4511572" y="3660485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Ellipse 127"/>
            <p:cNvSpPr/>
            <p:nvPr/>
          </p:nvSpPr>
          <p:spPr>
            <a:xfrm>
              <a:off x="4112226" y="317279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4477679" y="4308557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10" name="Gruppieren 109"/>
          <p:cNvGrpSpPr/>
          <p:nvPr/>
        </p:nvGrpSpPr>
        <p:grpSpPr>
          <a:xfrm>
            <a:off x="2175490" y="2437583"/>
            <a:ext cx="2531058" cy="2509141"/>
            <a:chOff x="2628586" y="3022317"/>
            <a:chExt cx="2531058" cy="2509141"/>
          </a:xfrm>
        </p:grpSpPr>
        <p:sp>
          <p:nvSpPr>
            <p:cNvPr id="111" name="Ellipse 110"/>
            <p:cNvSpPr/>
            <p:nvPr/>
          </p:nvSpPr>
          <p:spPr>
            <a:xfrm>
              <a:off x="3464154" y="302231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2892931" y="3307674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2628586" y="3889549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4" name="Ellipse 113"/>
            <p:cNvSpPr/>
            <p:nvPr/>
          </p:nvSpPr>
          <p:spPr>
            <a:xfrm>
              <a:off x="2818877" y="4533931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5" name="Ellipse 114"/>
            <p:cNvSpPr/>
            <p:nvPr/>
          </p:nvSpPr>
          <p:spPr>
            <a:xfrm>
              <a:off x="3380373" y="4883386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6" name="Ellipse 115"/>
            <p:cNvSpPr/>
            <p:nvPr/>
          </p:nvSpPr>
          <p:spPr>
            <a:xfrm>
              <a:off x="4029902" y="4797198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7" name="Ellipse 116"/>
            <p:cNvSpPr/>
            <p:nvPr/>
          </p:nvSpPr>
          <p:spPr>
            <a:xfrm>
              <a:off x="4511572" y="3660485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Ellipse 117"/>
            <p:cNvSpPr/>
            <p:nvPr/>
          </p:nvSpPr>
          <p:spPr>
            <a:xfrm>
              <a:off x="4112226" y="317279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9" name="Ellipse 118"/>
            <p:cNvSpPr/>
            <p:nvPr/>
          </p:nvSpPr>
          <p:spPr>
            <a:xfrm>
              <a:off x="4477679" y="4308557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00" name="Gruppieren 99"/>
          <p:cNvGrpSpPr/>
          <p:nvPr/>
        </p:nvGrpSpPr>
        <p:grpSpPr>
          <a:xfrm>
            <a:off x="2332955" y="2634978"/>
            <a:ext cx="2531058" cy="2509141"/>
            <a:chOff x="2628586" y="3022317"/>
            <a:chExt cx="2531058" cy="2509141"/>
          </a:xfrm>
        </p:grpSpPr>
        <p:sp>
          <p:nvSpPr>
            <p:cNvPr id="101" name="Ellipse 100"/>
            <p:cNvSpPr/>
            <p:nvPr/>
          </p:nvSpPr>
          <p:spPr>
            <a:xfrm>
              <a:off x="3464154" y="302231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" name="Ellipse 101"/>
            <p:cNvSpPr/>
            <p:nvPr/>
          </p:nvSpPr>
          <p:spPr>
            <a:xfrm>
              <a:off x="2892931" y="3307674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2628586" y="3889549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Ellipse 103"/>
            <p:cNvSpPr/>
            <p:nvPr/>
          </p:nvSpPr>
          <p:spPr>
            <a:xfrm>
              <a:off x="2818877" y="4533931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3380373" y="4883386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4029902" y="4797198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511572" y="3660485"/>
              <a:ext cx="648072" cy="648072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8" name="Ellipse 107"/>
            <p:cNvSpPr/>
            <p:nvPr/>
          </p:nvSpPr>
          <p:spPr>
            <a:xfrm>
              <a:off x="4112226" y="317279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Ellipse 108"/>
            <p:cNvSpPr/>
            <p:nvPr/>
          </p:nvSpPr>
          <p:spPr>
            <a:xfrm>
              <a:off x="4477679" y="4308557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42" name="Abgerundetes Rechteck 1041"/>
          <p:cNvSpPr/>
          <p:nvPr/>
        </p:nvSpPr>
        <p:spPr>
          <a:xfrm rot="-780000">
            <a:off x="3891128" y="3642581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90" name="Gruppieren 89"/>
          <p:cNvGrpSpPr/>
          <p:nvPr/>
        </p:nvGrpSpPr>
        <p:grpSpPr>
          <a:xfrm>
            <a:off x="2438880" y="2769651"/>
            <a:ext cx="2531058" cy="2509141"/>
            <a:chOff x="2628586" y="3022317"/>
            <a:chExt cx="2531058" cy="2509141"/>
          </a:xfrm>
        </p:grpSpPr>
        <p:sp>
          <p:nvSpPr>
            <p:cNvPr id="91" name="Ellipse 90"/>
            <p:cNvSpPr/>
            <p:nvPr/>
          </p:nvSpPr>
          <p:spPr>
            <a:xfrm>
              <a:off x="3464154" y="302231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Ellipse 91"/>
            <p:cNvSpPr/>
            <p:nvPr/>
          </p:nvSpPr>
          <p:spPr>
            <a:xfrm>
              <a:off x="2892931" y="3307674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Ellipse 92"/>
            <p:cNvSpPr/>
            <p:nvPr/>
          </p:nvSpPr>
          <p:spPr>
            <a:xfrm>
              <a:off x="2628586" y="3889549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Ellipse 93"/>
            <p:cNvSpPr/>
            <p:nvPr/>
          </p:nvSpPr>
          <p:spPr>
            <a:xfrm>
              <a:off x="2818877" y="4533931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5" name="Ellipse 94"/>
            <p:cNvSpPr/>
            <p:nvPr/>
          </p:nvSpPr>
          <p:spPr>
            <a:xfrm>
              <a:off x="3380373" y="4883386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Ellipse 95"/>
            <p:cNvSpPr/>
            <p:nvPr/>
          </p:nvSpPr>
          <p:spPr>
            <a:xfrm>
              <a:off x="4029902" y="4797198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7" name="Ellipse 96"/>
            <p:cNvSpPr/>
            <p:nvPr/>
          </p:nvSpPr>
          <p:spPr>
            <a:xfrm>
              <a:off x="4511572" y="3660485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Ellipse 97"/>
            <p:cNvSpPr/>
            <p:nvPr/>
          </p:nvSpPr>
          <p:spPr>
            <a:xfrm>
              <a:off x="4112226" y="317279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Ellipse 98"/>
            <p:cNvSpPr/>
            <p:nvPr/>
          </p:nvSpPr>
          <p:spPr>
            <a:xfrm>
              <a:off x="4477679" y="4308557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2522661" y="2900755"/>
            <a:ext cx="2531058" cy="2509141"/>
            <a:chOff x="2628586" y="3022317"/>
            <a:chExt cx="2531058" cy="2509141"/>
          </a:xfrm>
        </p:grpSpPr>
        <p:sp>
          <p:nvSpPr>
            <p:cNvPr id="81" name="Ellipse 80"/>
            <p:cNvSpPr/>
            <p:nvPr/>
          </p:nvSpPr>
          <p:spPr>
            <a:xfrm>
              <a:off x="3464154" y="302231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2" name="Ellipse 81"/>
            <p:cNvSpPr/>
            <p:nvPr/>
          </p:nvSpPr>
          <p:spPr>
            <a:xfrm>
              <a:off x="2892931" y="3307674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Ellipse 82"/>
            <p:cNvSpPr/>
            <p:nvPr/>
          </p:nvSpPr>
          <p:spPr>
            <a:xfrm>
              <a:off x="2628586" y="3889549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Ellipse 83"/>
            <p:cNvSpPr/>
            <p:nvPr/>
          </p:nvSpPr>
          <p:spPr>
            <a:xfrm>
              <a:off x="2818877" y="4533931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Ellipse 84"/>
            <p:cNvSpPr/>
            <p:nvPr/>
          </p:nvSpPr>
          <p:spPr>
            <a:xfrm>
              <a:off x="3380373" y="488338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Ellipse 85"/>
            <p:cNvSpPr/>
            <p:nvPr/>
          </p:nvSpPr>
          <p:spPr>
            <a:xfrm>
              <a:off x="4029902" y="4797198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Ellipse 86"/>
            <p:cNvSpPr/>
            <p:nvPr/>
          </p:nvSpPr>
          <p:spPr>
            <a:xfrm>
              <a:off x="4511572" y="3660485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112226" y="317279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Ellipse 88"/>
            <p:cNvSpPr/>
            <p:nvPr/>
          </p:nvSpPr>
          <p:spPr>
            <a:xfrm>
              <a:off x="4477679" y="4308557"/>
              <a:ext cx="648072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24" name="Ellipse 1023"/>
          <p:cNvSpPr/>
          <p:nvPr/>
        </p:nvSpPr>
        <p:spPr>
          <a:xfrm>
            <a:off x="3108849" y="3494122"/>
            <a:ext cx="1558365" cy="147373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Abgerundetes Rechteck 159"/>
          <p:cNvSpPr/>
          <p:nvPr/>
        </p:nvSpPr>
        <p:spPr>
          <a:xfrm rot="-3420000">
            <a:off x="3618751" y="3756421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7" name="Gruppieren 76"/>
          <p:cNvGrpSpPr/>
          <p:nvPr/>
        </p:nvGrpSpPr>
        <p:grpSpPr>
          <a:xfrm>
            <a:off x="2628586" y="3022317"/>
            <a:ext cx="2531058" cy="2509141"/>
            <a:chOff x="2628586" y="3022317"/>
            <a:chExt cx="2531058" cy="2509141"/>
          </a:xfrm>
        </p:grpSpPr>
        <p:sp>
          <p:nvSpPr>
            <p:cNvPr id="36" name="Ellipse 35"/>
            <p:cNvSpPr/>
            <p:nvPr/>
          </p:nvSpPr>
          <p:spPr>
            <a:xfrm>
              <a:off x="3464154" y="302231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Ellipse 69"/>
            <p:cNvSpPr/>
            <p:nvPr/>
          </p:nvSpPr>
          <p:spPr>
            <a:xfrm>
              <a:off x="2892931" y="3307674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Ellipse 70"/>
            <p:cNvSpPr/>
            <p:nvPr/>
          </p:nvSpPr>
          <p:spPr>
            <a:xfrm>
              <a:off x="2628586" y="3889549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/>
            <p:cNvSpPr/>
            <p:nvPr/>
          </p:nvSpPr>
          <p:spPr>
            <a:xfrm>
              <a:off x="2818877" y="4533931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Ellipse 72"/>
            <p:cNvSpPr/>
            <p:nvPr/>
          </p:nvSpPr>
          <p:spPr>
            <a:xfrm>
              <a:off x="3380373" y="488338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/>
            <p:cNvSpPr/>
            <p:nvPr/>
          </p:nvSpPr>
          <p:spPr>
            <a:xfrm>
              <a:off x="4029902" y="4797198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Ellipse 74"/>
            <p:cNvSpPr/>
            <p:nvPr/>
          </p:nvSpPr>
          <p:spPr>
            <a:xfrm>
              <a:off x="4511572" y="3660485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Ellipse 75"/>
            <p:cNvSpPr/>
            <p:nvPr/>
          </p:nvSpPr>
          <p:spPr>
            <a:xfrm>
              <a:off x="4112226" y="3172796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Ellipse 77"/>
            <p:cNvSpPr/>
            <p:nvPr/>
          </p:nvSpPr>
          <p:spPr>
            <a:xfrm>
              <a:off x="4477679" y="4308557"/>
              <a:ext cx="648072" cy="648072"/>
            </a:xfrm>
            <a:prstGeom prst="ellipse">
              <a:avLst/>
            </a:prstGeom>
            <a:solidFill>
              <a:srgbClr val="000099"/>
            </a:solidFill>
            <a:ln>
              <a:solidFill>
                <a:srgbClr val="33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61" name="Abgerundetes Rechteck 160"/>
          <p:cNvSpPr/>
          <p:nvPr/>
        </p:nvSpPr>
        <p:spPr>
          <a:xfrm rot="-5520000">
            <a:off x="3514626" y="3935438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Abgerundetes Rechteck 162"/>
          <p:cNvSpPr/>
          <p:nvPr/>
        </p:nvSpPr>
        <p:spPr>
          <a:xfrm rot="-7920000" flipH="1">
            <a:off x="3573987" y="4128516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Abgerundetes Rechteck 163"/>
          <p:cNvSpPr/>
          <p:nvPr/>
        </p:nvSpPr>
        <p:spPr>
          <a:xfrm rot="-9840000" flipH="1">
            <a:off x="3820990" y="4292726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Abgerundetes Rechteck 164"/>
          <p:cNvSpPr/>
          <p:nvPr/>
        </p:nvSpPr>
        <p:spPr>
          <a:xfrm rot="-12180000" flipH="1">
            <a:off x="4073103" y="4221650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Abgerundetes Rechteck 165"/>
          <p:cNvSpPr/>
          <p:nvPr/>
        </p:nvSpPr>
        <p:spPr>
          <a:xfrm rot="-14580000" flipH="1">
            <a:off x="4158669" y="4039658"/>
            <a:ext cx="114541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Abgerundetes Rechteck 161"/>
          <p:cNvSpPr/>
          <p:nvPr/>
        </p:nvSpPr>
        <p:spPr>
          <a:xfrm rot="-6240000">
            <a:off x="4163356" y="3865393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Abgerundetes Rechteck 166"/>
          <p:cNvSpPr/>
          <p:nvPr/>
        </p:nvSpPr>
        <p:spPr>
          <a:xfrm rot="-8700000">
            <a:off x="4028180" y="3712090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8" name="Abgerundetes Rechteck 167"/>
          <p:cNvSpPr/>
          <p:nvPr/>
        </p:nvSpPr>
        <p:spPr>
          <a:xfrm rot="-11280000">
            <a:off x="3831798" y="3638109"/>
            <a:ext cx="123044" cy="635273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Johannes</dc:creator>
  <cp:lastModifiedBy>Johannes </cp:lastModifiedBy>
  <cp:revision>8</cp:revision>
  <dcterms:created xsi:type="dcterms:W3CDTF">2014-03-12T09:41:50Z</dcterms:created>
  <dcterms:modified xsi:type="dcterms:W3CDTF">2014-03-23T16:11:30Z</dcterms:modified>
</cp:coreProperties>
</file>