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9" r:id="rId2"/>
    <p:sldId id="260" r:id="rId3"/>
    <p:sldId id="262" r:id="rId4"/>
    <p:sldId id="264" r:id="rId5"/>
    <p:sldId id="265" r:id="rId6"/>
    <p:sldId id="267" r:id="rId7"/>
    <p:sldId id="268" r:id="rId8"/>
    <p:sldId id="278" r:id="rId9"/>
    <p:sldId id="27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99CCFF"/>
    <a:srgbClr val="666699"/>
    <a:srgbClr val="B2B2B2"/>
    <a:srgbClr val="808080"/>
    <a:srgbClr val="333333"/>
    <a:srgbClr val="4D4D4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31.47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2258 515 6369,'0'0'9097,"-12"-18"-8913,-36-58-9,42 64-39,0-1 0,1 0 0,0 0 0,1 0 1,-3-17-1,6 23-101,0 1 1,-1-1-1,1 1 0,-1 0 1,-1 0-1,1-1 1,-1 2-1,0-1 1,0 0-1,-1 0 0,0 1 1,0 0-1,0 0 1,-7-6-1,-18-14-14,-1 3 0,-2 0-1,0 2 1,-1 1 0,0 2 0,-2 1 0,-71-22 0,52 23-18,-1 3 1,-1 1-1,0 4 1,-95-2-1,-353 10-156,481 1 154,0 1 0,0 1-1,0 2 1,0 0 0,0 1 0,1 1 0,1 1 0,-1 1 0,2 1 0,-31 21 0,16-8 23,2 2 0,0 1-1,2 2 1,1 0 0,-26 36 0,43-50-19,2 1 0,0 0 1,0 1-1,2 0 0,0 1 0,1 0 0,1 0 0,0 0 0,2 1 1,0 0-1,1 1 0,1-1 0,1 0 0,0 22 0,2-33-8,1 0 0,1-1 0,-1 0 0,1 1 0,0-1 0,1 0 0,0 0 0,0 0 0,1 0 0,-1 0 0,1-1 0,1 1 0,-1-1 0,1-1 0,7 8 0,13 11-16,1-1-1,34 23 1,-10-8 8,-38-27 17,1 0-1,-2 1 1,1 1 0,-2-1 0,18 29-1,-24-35-13,-1-1 0,0 1 1,-1-1-1,1 1 0,-1 0 0,0 0 0,-1 0 0,1 0 0,-1 0 0,-1 0 0,1 0 0,-1 1 0,0-1 0,0 0 1,-1 0-1,1 0 0,-2 1 0,1-1 0,-3 7 0,1-9 4,1 0 0,-1 0 0,0 0 1,-1-1-1,1 1 0,-1-1 0,1 0 0,-1 0 0,0 0 0,0-1 0,-1 1 1,1-1-1,0 0 0,-1 0 0,1 0 0,-7 1 0,-83 19-92,81-20 63,-92 12-119,57-9 138,-52 13-1,86-15 18,1 1-1,0 0 1,0 1 0,0 1 0,0 0 0,1 1 0,0 0-1,-15 12 1,20-11-3,0-1 0,1 1 0,0 0 0,0 0 0,1 1-1,0-1 1,1 1 0,0 1 0,0-1 0,1 0 0,0 1 0,1 0-1,0-1 1,0 1 0,1 0 0,0 12 0,0 2-1,1 1 0,1 0 1,2-1-1,0 1 0,10 34 1,0-13 1,1-2 1,3 1 0,2-2 0,44 76-1,-52-101-10,1-1-1,1-1 0,0 0 1,1 0-1,0-1 0,2-1 1,0-1-1,0 0 0,1-1 1,0-1-1,1 0 0,1-2 1,30 13-1,-17-13-7,0-1-1,1-1 1,65 4 0,103-9-9,-114-3-8,-59 0 27,0-1 1,0-2-1,-1 0 0,0-2 1,1-1-1,-2-1 1,46-20-1,-34 9 0,0-1 0,-2-3 0,0 0 0,42-37 0,-53 37 6,-1-1 0,-1-1 1,-1-1-1,24-38 0,65-121-3,-76 123 4,-9 12 12,-2 0 1,-2-2-1,28-106 1,17-165 86,-60 285-87,22-68 432,-26 100-442,1-1 0,0 0 0,0 1 0,0-1 0,1 1 0,0 1 0,0-1 0,1 1 0,0-1 0,-1 2 0,13-8 0,-12 9 0,0 1 1,1 0-1,-1 0 1,1 1-1,-1 0 0,1 0 1,0 0-1,-1 1 0,1 0 1,0 0-1,-1 1 1,1 0-1,0 0 0,-1 1 1,1-1-1,-1 2 1,0-1-1,1 1 0,-1-1 1,0 2-1,-1-1 1,1 1-1,8 7 0,-11-10-4,-1-1 2,0 1-1,-1 0 1,1-1 0,0 1-1,-1 0 1,1 0 0,0 0-1,-1 0 1,1 0 0,-1 1 0,0-1-1,1 0 1,1 3 0,23 0-3980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27:09.32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2061 1255 6873,'0'0'5959,"-31"-10"-4267,-99-31-613,121 39-1020,1-1 0,-1 1-1,1-2 1,0 1 0,0-1-1,1 0 1,-1-1 0,1 0-1,0 0 1,0-1 0,0 0-1,1 0 1,0 0 0,0-1-1,1 0 1,-6-8 0,6 3-66,0-1 1,1 0 0,0 0 0,1 0-1,0 0 1,1-1 0,0-19 0,-2-10 53,0 10-36,-1-1-1,-2 1 0,-18-54 1,21 76 29,-1 0-1,-1 0 1,0 0 0,0 0 0,-1 1 0,0 0-1,-1 1 1,0 0 0,-1 0 0,0 1 0,0-1-1,-1 2 1,-16-11 0,-220-104 447,12 7-104,177 80-364,1-2 0,2-3 0,2-2 0,-90-94 1,133 127-6,1-1 0,-1 2 0,0-1 0,-1 2 0,0-1 0,0 1 0,0 1 0,-20-9 1,26 13-4,-1 0 0,0 1 0,0-1 0,0 1 0,0 1 1,0-1-1,0 1 0,-1 0 0,1 0 0,0 0 1,0 1-1,0 0 0,0 0 0,0 0 0,0 0 0,0 1 1,1 0-1,-1 0 0,0 0 0,1 1 0,-1-1 0,-7 7 1,-3 3 10,-2 1 2,0 0-1,-28 16 0,37-26-24,-1 1 0,1-1-1,0 0 1,-1-1-1,1 0 1,-1 0 0,0-1-1,0 0 1,-9-1-1,13 0-17,1 0 0,-1 0 0,1-1 0,0 1 0,-1-1 0,1 0 0,0-1 0,0 1 0,0-1 0,-1 0 0,2 0 0,-1 0 0,0 0 0,0-1 0,-6-5 0,-16-10 15,22 15 8,1 1-1,-1 0 0,0 0 1,0 0-1,0 1 1,0-1-1,0 1 1,0 0-1,0 0 0,0 0 1,0 1-1,-1 0 1,1-1-1,0 1 0,0 1 1,-1-1-1,1 1 1,-4 1-1,2-1-3,1 2 0,0-1 1,0 1-1,0 0 0,0 0 0,0 0 0,0 1 0,1-1 1,0 1-1,0 0 0,-7 9 0,1 1-1,1 0-1,1 0 1,0 1-1,1 0 1,0 0-1,1 0 1,1 1-1,-4 22 1,5-15-1,0-1 0,2 1 1,1 1-1,1-1 1,0 0-1,2 0 1,1 0-1,0 0 0,8 24 1,-6-34-12,-1-1 0,1 1 1,1-1-1,0 0 0,1 0 1,1-1-1,-1 1 0,2-2 0,-1 1 1,2-1-1,-1-1 0,1 1 0,1-2 1,-1 1-1,2-2 0,20 13 1,-6-9 2,1 0 0,0-1 0,0-2 0,0 0 0,1-2 1,42 4-1,172-4-472,-160-7 71,-76 1 404,0 1 0,1-1 0,-1 1 0,0 1 1,0-1-1,0 1 0,0 0 0,-1 0 0,1 1 0,0 0 0,-1 0 0,0 0 1,0 1-1,0-1 0,0 1 0,8 9 0,2 4-26,0 2 0,-2-1 0,15 28 0,20 26-57,-13-34 76,2-1-1,1-2 0,49 34 0,-36-29-157,49 49 1,-84-73 108,-1 1 0,-1 1 0,-1 0 0,0 1 0,-1 0 0,18 40 0,-13-10-33,20 88-1,-34-126 62,-3-7 27,1 1-1,0-1 1,1 1-1,-1-1 1,1 0-1,0 1 0,0-1 1,0 0-1,1 0 1,0 0-1,-1-1 1,1 1-1,0-1 0,1 1 1,-1-1-1,1 0 1,-1 0-1,1-1 1,0 1-1,6 2 0,1-1-2,0-1 0,0 0 0,1-1 0,-1 0 0,1-1-1,15 0 1,41 6 0,-37-1 12,0 1 0,-1 2 0,1 1 0,-2 1 0,1 2 0,40 24 0,-58-31-368,0 0 1,1-1-1,17 5 0,7 3-2350,-9-3-890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1.67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88 1 2969,'0'0'14825,"-14"7"-14202,-42 22-175,55-27-432,-1-1 0,0 1-1,1-1 1,0 1 0,-1 0-1,1-1 1,0 1 0,0 0-1,0 0 1,0 0 0,0 0-1,1 0 1,-1 0 0,1 0-1,-1 0 1,1 0 0,0 1 0,-1-1-1,1 0 1,0 0 0,0 0-1,1 0 1,-1 0 0,0 0-1,1 1 1,1 2 0,-1 3 8,2 0-20,0 1 0,0-1 0,1 1 0,0-1 0,0 0 0,1-1 0,0 1 0,1-1-1,-1 0 1,9 8 0,13 19 11,-4-2-2,-1 2 1,-2 0-1,18 41 1,-30-55-4,-1 1-1,-1 0 1,0 0-1,-2 0 1,0 1-1,-1 0 1,-1 28-1,-2-46-8,-2 74 9,4-1-1,3 0 1,28 139-1,-9-113-2,-11-42-15,34 95 0,-45-150-99,0-1 59,0 0 0,0 0 0,0 0 0,1-1 0,-1 1 0,1-1 0,3 5 1,23 9-3545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2.71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82 10 4097,'0'0'7180,"6"-2"-6084,20-6 3715,-42 16-1890,-25 18-3131,36-20 211,-1-1 1,1 1-1,0 1 0,1-1 1,-1 1-1,1-1 1,1 1-1,-1 1 0,1-1 1,0 0-1,1 1 1,0-1-1,0 1 0,1 0 1,-1 0-1,2 0 0,-1-1 1,1 1-1,0 0 1,1 0-1,2 10 0,3 14 2,2 0 0,1 0 1,24 53-1,-28-73-3,25 60 5,-8-22 19,-2 1-1,21 84 1,-40-131-17,0 0 1,-1-1 0,0 1 0,0 0-1,0 0 1,0-1 0,0 1-1,-1 0 1,0 0 0,0-1 0,0 1-1,0-1 1,0 1 0,-1-1-1,-1 4 1,-3 2 13,0-1 0,0 0 0,-15 14 0,-14 18 8,32-36-29,-1 1 1,1-1 0,0 1-1,0 0 1,1 0 0,-1 0-1,1 0 1,0 0-1,1 1 1,-1-1 0,1 1-1,0-1 1,1 1 0,-1-1-1,1 1 1,0-1 0,0 1-1,1 0 1,-1-1 0,1 1-1,1-1 1,-1 0-1,1 1 1,0-1 0,0 0-1,5 9 1,1 2 0,-1 1 0,0 0 1,-2 0-1,0 0 0,0 1 0,-2 0 0,0 0 1,-1 0-1,-2 34 0,10-51-1461,39-1-3372,-23 0 1855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3.46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9114,'0'0'5775,"9"11"-5269,44 51 258,-25-32-459,-1 2-1,31 49 0,-45-58-278,-2 0 0,0 1 1,-2 0-1,-1 1 0,-1 0 1,-1 0-1,-1 1 0,-1 0 0,-1-1 1,-2 49-1,-1-47-12,-1 0 0,-1-1 0,-1 1 0,-2 0 0,0-1-1,-10 27 1,3-18-6,1 1 0,2 1 0,1-1 0,3 2 0,-3 63 0,8-93-13,1-1-1,0 1 0,1-1 1,-1 0-1,1 0 0,1 0 1,-1 0-1,1 0 1,0 0-1,6 8 0,50 64-11,-43-60 14,-1 1 0,16 27 0,-24-31 4,0 0-1,-1 0 1,-1 0-1,0 1 1,-2 0-1,0 0 1,2 26-1,-6 125 56,0-150-50,-4 24 7,-1 0 0,-3 0 0,-1-1 1,-16 44-1,-20 78-18,46-163-51,-1 15-559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4.60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150 2 5873,'-5'-1'12148,"-6"6"-12099,0 1-1,1 0 1,-1 1-1,2 1 1,-1-1 0,1 1-1,0 1 1,-8 10-1,11-13-32,1 0-1,1 1 1,-1 0-1,1-1 1,0 2-1,1-1 0,0 0 1,0 1-1,0 0 1,1-1-1,0 1 1,1 0-1,-2 15 1,4-10-14,0 0 0,0 0 0,1 0-1,1 0 1,0 0 0,0-1 0,2 0 0,-1 0 0,2 0 0,-1 0 0,2-1 0,11 17 0,25 40 4,-14-26 15,-3 1 0,42 93 0,-62-123-17,-2 1-1,0-1 1,0 1-1,-1 0 1,-1 0 0,0 0-1,-1 0 1,-1 1-1,0-1 1,-1 0 0,0 0-1,-1 0 1,-1 0-1,0 0 1,-7 19 0,-9 4 121,-1 0 0,-1-2 0,-2-1 0,-48 56-1,29-39 437,40-48-555,-1 0 0,1 0 0,0 1 0,0-1-1,0 0 1,0 1 0,1-1 0,0 1 0,-1 0-1,1-1 1,0 1 0,1 0 0,-1 0 0,1 0-1,0 0 1,0-1 0,0 1 0,0 0 0,1 0-1,-1 0 1,1 0 0,0-1 0,2 5 0,2 4-37,1-1 0,1 0 1,0 0-1,0 0 1,14 13-1,6 11 50,-22-27-40,5 4 8,-1 0 0,0 1 1,-1 0-1,0 0 0,-1 0 1,-1 1-1,0 1 0,-1-1 1,0 1-1,-1-1 0,2 22 1,-4 130 102,-3-94-44,-2-25 728,1-19-3030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5.44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0 11322,'0'0'4709,"21"21"-4465,7 3-177,1 1 12,0 1-1,-2 1 1,27 35 0,-45-49-55,0 0 0,-1 1 0,-1 0 0,0 0 0,-1 0 0,0 1 0,6 29 0,-6-14 116,-2 1 1,-2 0 0,-1 33 0,-3-28 48,-2 0 1,-1 0 0,-2-1 0,-2 0-1,-20 53 1,8-20 28,16-51-178,1-1 1,1 1-1,1 0 0,-1 19 0,2-30-38,1 1 0,0 0 0,1-1 0,0 1-1,0 0 1,0-1 0,1 1 0,0-1 0,0 1-1,0-1 1,1 0 0,0 0 0,4 6 0,62 63-38,-49-55 45,-1 1 0,23 32 0,-36-44-10,-1 0 1,0 1-1,0-1 0,-1 1 1,0 0-1,-1 0 0,0 0 1,0 0-1,-1 1 0,0 12 1,1-1 5,-2 1 0,-1-1 0,0 0 0,-2 1 0,-1-1 0,0 0 0,-12 37 0,-25 41-10,14-37 10,2 1 0,-20 87 0,44-151 70,-1 9-1088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4.39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147 1861 7138,'0'0'10194,"0"-8"-9698,0-23-125,-1 0 0,-1 0 0,-2 0 0,-11-42 0,-37-65-174,-1-1-119,46 111-78,2 0 0,2 0 0,0-1 0,2 0 0,1 0 0,6-45 0,-3 50-1,2 2 1,1-1 0,0 0-1,19-39 1,51-87 0,-44 90 0,0-3-1,-2-1-1,27-85 1,-49 121 4,-1-1-1,0 1 1,-3-2 0,0 1 0,-2 0 0,0-1 0,-2 0 0,-6-41 0,3 58 9,0 0 1,-1 1-1,-1-1 1,0 1-1,-12-20 0,9 17 0,1 0-1,-10-29 1,11 29-23,-1-16-2112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5.19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1593 6481,'0'0'7618,"5"-23"-6879,-4 19-692,11-49 1110,8-75 1,-20-53-166,-3 132-744,2-1 0,12-94 0,-8 133-235,-1 0-1,2 0 1,-1 0-1,2 1 1,-1-1 0,1 1-1,1 0 1,0 1 0,0-1-1,1 1 1,0 0-1,9-8 1,10-6-26,1 0-1,46-29 1,-46 34 28,0 0 1,-2-2-1,32-32 0,-44 36 37,-1 0 0,-1-1 0,0 0-1,-1-1 1,-1 0 0,-1 0-1,-1-1 1,0 0 0,-2-1 0,0 1-1,-1-1 1,0 0 0,-2 0-1,-1 0 1,0 0 0,-2 0 0,-4-36-1,-4 20 93,-1-7-16,10 41-126,1 0 1,-1 0-1,0 0 1,1 0-1,-1 0 0,1 0 1,-1 0-1,1 0 1,0 0-1,0 0 1,0 0-1,0 0 0,0 1 1,1-1-1,-1 0 1,0 1-1,1-1 0,-1 1 1,4-3-1,3-2-27,2-1-512,0 1-1,-1-2 0,0 1 0,0-1 0,-1-1 0,0 1 1,-1-2-1,1 1 0,-2-1 0,0 0 0,8-16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7.05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91 128 4017,'0'0'10929,"0"-12"-8423,5-43-2470,-5 53-38,1-1 0,-1 1 0,0-1 0,1 1 0,0-1-1,0 1 1,0 0 0,0-1 0,0 1 0,0 0 0,0 0 0,1 0 0,-1 0 0,1 0 0,-1 0 0,4-2 0,-8-17 4295,-6 52-4276,-16 42 0,4 2-1,3 0 1,3 1 0,4 1-1,3 0 1,2 92-1,6-163-34,1 1-1,-1 0 0,1-1 0,1 1 0,-1-1 1,1 1-1,0-1 0,1 0 0,-1 0 0,1 0 1,0 0-1,1 0 0,6 8 0,3 1-48,0-1 0,2 0 1,18 14-1,-15-14 32,0 2 0,15 17 0,-28-27 49,0 0-1,-1 0 1,0 1-1,0-1 1,0 1-1,-1 0 1,0 0-1,0 0 1,-1 0-1,2 10 1,0 9 18,-2 1 1,-1-1-1,-1 1 1,-1-1-1,-1 1 1,-8 35 0,-28 62-2,22-77-15,-13 65 1,26-95-22,-15 103 9,16-106-27,2-1 0,0 0 0,0 1 1,2-1-1,-1 0 0,8 25 1,-5-28-345,0-1 1,0 0-1,1-1 1,0 1 0,1-1-1,0 0 1,10 10-1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7.86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54 1 7946,'0'0'9108,"-13"3"-7434,9 1-1631,1-1-1,1 1 1,-1 0 0,0-1-1,1 1 1,0 1 0,0-1-1,0 0 1,0 0 0,1 1-1,0-1 1,0 1 0,-1 5-1,-6 66-22,8-69 4,-2 25-18,1 0-1,8 61 1,-4-76-7,0 0 1,2-1 0,0 1 0,1-1 0,1 0 0,0-1 0,10 16 0,52 70-20,-43-67 13,31 56 0,-51-77 7,1 1 1,-1 0 0,-1 0-1,-1 0 1,0 1-1,-1-1 1,0 1 0,0 16-1,-1-5 11,-1 1 0,-1 0 1,-2-1-1,0 1 0,-2-1 0,-1 0 0,-16 48 0,-9 2 106,-39 109 92,60-151-165,0 0-1,2 0 1,-4 61 0,9-6 24,4 0 1,16 113-1,-12-140-1105,-5-22-3813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16.91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37 1188 9482,'0'0'9707,"20"-16"-9427,8-9-242,-1-1 0,-1-2 0,36-49-1,-53 65 58,-1-1-1,-1-1 1,0 1-1,-1-1 1,0 0 0,-1-1-1,-1 1 1,0-1-1,-1 0 1,-1 0 0,1-29-1,-3 24 202,1 12-204,0 1 1,-1-1 0,-1 0-1,1 1 1,-1-1 0,0 1-1,-1-1 1,0 1 0,0 0-1,0-1 1,-1 1 0,-5-10-1,-99-119 357,41 56-283,57 68-149,1-1 0,0 0-1,1-1 1,0 0 0,1 0-1,1 0 1,0-1 0,1 1 0,1-1-1,0 0 1,-1-20 0,3 21-19,1 1 1,0 0 0,1 0 0,0 0-1,1 0 1,1 0 0,0 0 0,0 1-1,2-1 1,-1 1 0,1 0-1,1 0 1,9-14 0,24-42 9,-38 67-9,-1 1-1,0-1 1,1 1-1,-1-1 1,0 1 0,1-1-1,-1 1 1,0-1 0,0 1-1,1-1 1,-1 0-1,0 1 1,0-1 0,0 0-1,0 1 1,0-1-1,0 1 1,0-1 0,0 0-1,0 1 1,0-1 0,0 0-1,0 1 1,0-1-1,-1 1 1,1-1 0,0 0-1,0 1 1,-1-1 0,1 1-1,0-1 1,-1 1-1,1-1 1,0 1 0,-1-1-1,1 1 1,-1-1 0,1 1-1,-1 0 1,1-1-1,-1 1 1,0 0 0,1-1-1,-1 1 1,1 0 0,-1 0-1,1-1 1,-1 1-1,0 0 1,0 0 0,-38-2-966,30 3 276,-11-1-3470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2:14.02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1021 2640 11666,'0'0'7287,"-5"1"-6460,1 1-998,4-1 210,-1-1 0,1 1 0,0-1 1,0 0-1,-1 0 0,1 1 0,-1-1 1,1 0-1,0 1 0,-1-1 0,1 0 1,-1 0-1,1 0 0,0 0 0,-1 1 1,1-1-1,-1 0 0,1 0 0,-1 0 1,1 0-1,-1 0 0,1 0 0,0 0 1,-1 0-1,1 0 0,-1 0 0,1 0 1,-1 0-1,1-1 0,-1 1 0,1 0 1,0 0-1,-1 0 0,1-1 0,-1 1 1,1 0-1,0 0 0,-1-1 0,1 1 1,0 0-1,-1-1 0,1 1 0,0 0 1,0-1-1,-1 1 0,1-1 0,0 1 1,0 0-1,0-1 0,-1 1 0,1-1 1,0 1-1,0-1 0,0 1 0,0 0 1,0-1-1,0 1 0,0-1 0,0 1 0,0-1 1,0 0-1,2-33-68,2-1 0,1 1 0,11-40 0,5-28 26,-11 11-2,-4 0 0,-8-127-1,0 200 7,0-1-1,-1 1 0,-1 0 1,0 0-1,-2 0 0,-8-20 0,-56-97 33,36 75-32,-3-2 13,-91-113 1,42 63-70,59 74-32,-2 1 0,-1 2 1,-2 1-1,-71-59 0,86 80 74,-1 1 0,0 1 0,-1 0 0,0 1 0,-1 2 0,0 0 0,0 0 0,-1 2 0,0 1 0,0 0 0,0 2 0,-43-2 0,37 5-124,7 1 114,-1-1-1,1-1 1,-27-6-1,46 7 12,0-1 0,0 0-1,1 1 1,-1-1 0,0 0 0,1 0-1,-1 0 1,1 0 0,-1 0 0,1 1-1,-1-1 1,1 0 0,0 0 0,0 0-1,-1 0 1,1 0 0,0 0 0,0 0-1,0 0 1,0-1 0,0 1 0,0 0-1,0 0 1,0 0 0,0 0 0,1 0-1,0-1 1,-1 1-41,1-23-101,1 0 0,10-39 1,2-27 242,-12-119-4,3-27-39,-4 226-48,1 0 1,0 0-1,1 0 0,0 0 1,0 0-1,1 1 1,1-1-1,-1 1 1,1 0-1,1 0 1,0 1-1,0 0 0,1 0 1,0 0-1,0 1 1,1 0-1,0 0 1,0 1-1,0 0 1,1 0-1,9-4 1,2 1-19,-1 0 0,1 1 0,1 2 0,-1 0 1,1 1-1,0 1 0,0 0 0,0 2 0,26 1 1,-46 1 19,44-1-72,77 11-1,-108-8-12,0 1 0,-1 0-1,1 1 1,-1 1 0,0 0-1,0 1 1,-1 0 0,1 1-1,20 16 1,-29-20 21,0 1 0,0 0 0,-1 0 0,1 1 0,-1-1 0,0 1 0,0-1 0,-1 1 0,1 0 0,-1 0-1,0 0 1,-1 1 0,1-1 0,-1 0 0,1 9 0,0 8-258,-1 0 0,-2 35-1,-1-10 360,-3 31-20,2-57-18,1 0 1,2 0-1,0 0 0,4 33 0,-3-52-8,0-1 0,-1 1 0,1-1-1,0 1 1,0-1 0,0 1 0,0-1 0,1 1-1,-1-1 1,0 0 0,1 0 0,-1 0 0,0 0-1,1 0 1,-1 0 0,1 0 0,0 0-1,-1 0 1,1-1 0,0 1 0,-1-1 0,1 1-1,0-1 1,0 0 0,3 1 0,54 1-310,-45-2 229,311-22 196,-161 15-98,-153 7-15,-8 1 8,1 0 0,0 0 0,0 0 0,0 0 0,-1 0 1,1 1-1,-1 0 0,1-1 0,-1 1 0,0 1 0,1-1 0,-1 0 0,0 1 0,-1 0 1,1-1-1,0 1 0,-1 0 0,1 0 0,-1 1 0,0-1 0,0 0 0,-1 1 0,1-1 1,1 5-1,5 12 61,0 0 0,8 40 0,-15-58-59,81 330 171,-80-324-159,0 0 0,0 0 1,-1 0-1,0 1 0,0-1 1,-1 0-1,0 1 1,-1-1-1,-1 9 0,1-13 3,-1 0 0,1 0-1,-1 0 1,1 0 0,-1 0-1,0-1 1,-1 1 0,1-1-1,-1 1 1,1-1 0,-1 0-1,0 0 1,0 0 0,-1 0-1,1-1 1,0 1 0,-1-1-1,-7 4 1,-9 3 0,-1-1 1,0-1-1,0 0 0,-1-2 1,0 0-1,-27 1 0,-137 1 118,158-7-92,27 0-49,0 1 0,1-1 0,-1 1 0,0 0 0,1-1 0,-1 1 0,1 0 0,-1-1 0,1 1-1,0 0 1,-1 0 0,1 0 0,0-1 0,-1 1 0,1 0 0,0 0 0,0 0 0,0 0 0,0 0 0,0 0 0,0-1 0,0 1 0,0 0-1,0 1 1,0 34-63,1-26 68,-1-3-8,0 0 0,1 0 0,0 0 0,0 0 0,1 0-1,0 0 1,0 0 0,0 0 0,1-1 0,0 1-1,1-1 1,-1 0 0,1 0 0,0 0 0,1-1 0,-1 1-1,1-1 1,0 0 0,1 0 0,-1-1 0,9 6-1,7 4-31,0-1 0,1-1 0,1-1 0,42 14-1,-40-16 54,-1 1-1,0 1 0,43 26 0,-61-32-2,-1-1 0,1 1 0,-1 0 0,0 0 0,-1 0 0,1 1 0,-1 0 0,0-1 0,0 2 0,-1-1 0,0 0 0,0 1-1,0-1 1,-1 1 0,3 13 0,-2 3 41,-1 0 0,-1 0 0,-2 35 0,0-10 64,0-34-67,-1 0 1,0 0-1,-1 0 0,-6 20 1,4-20-38,2-1 0,-1 1 1,2 0-1,-2 22 1,3 10-12,0-19-26,1-1 1,5 34 0,-4-52 13,0-1 1,1 1 0,0-1 0,1 1 0,-1-1-1,1 0 1,1 0 0,-1 0 0,1-1 0,1 1 0,-1-1-1,7 7 1,-9-9 77,1-1-1,-1 1 0,0 0 1,-1 0-1,1 0 0,-1 0 1,1 0-1,-1 0 0,-1 0 1,1 1-1,0-1 1,-1 0-1,0 0 0,0 1 1,0-1-1,-1 0 0,0 5 1,0 17 168,1-26-303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18.31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127 1280 6513,'0'0'9325,"-18"-18"-8922,-57-55-15,72 69-355,0 1 1,0-1 0,0 1-1,0-1 1,1 0-1,-1 0 1,1 0 0,0 0-1,0-1 1,0 1-1,1 0 1,0-1 0,0 1-1,0-1 1,0 0-1,1 1 1,-1-1 0,1 0-1,0 1 1,1-1-1,1-7 1,-1-10 148,-1-4-6,-1 10-76,1 0 0,0 0-1,1 0 1,1 0 0,1 0 0,0 0-1,10-29 1,95-226 72,-97 232-128,0-1 0,-3-1 0,-1 1 0,-2-1 0,-1-44 0,-4 60 138,-1 0 1,-1 0-1,-1 1 0,-8-32 1,6 40-12,-1 0 0,0 1 1,-1 0-1,0 0 0,-1 1 0,-1 0 1,-17-20-1,20 26-638,-15-16 1720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19.39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36 1189 7826,'0'0'5390,"-5"-26"-4903,-17-83-22,19 92-243,0 0-1,2 0 1,-1 0-1,2-1 1,3-32-1,-1 34-87,-1 8-64,1 1 0,0-1-1,0 0 1,1 1-1,0-1 1,0 1 0,0 0-1,1 0 1,9-13 0,54-57 101,-15 20-140,-42 44-6,0-1 0,-1 0 0,0 0-1,-1-1 1,0 0 0,-1 0 0,-1-1 0,-1 1-1,0-2 1,-1 1 0,-1 0 0,0-1 0,-1 1-1,-1-26 1,-1-18 184,-3-1 0,-19-101 0,14 125 795,-25-61 1,29 91-1156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20.30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312 1284 9034,'0'0'7024,"-3"-23"-6569,-39-180 873,24 133-917,-3 1 0,-3 2 1,-3 0-1,-2 1 0,-4 2 0,-54-80 0,84 139-398,-1 0 0,1 0 0,0 0 0,1 0 0,-1-1 0,1 0 0,0 1 0,1-1 0,-1 0 0,1 0 0,0 0 0,1 0 0,-1 0 0,1 0 0,0 0 0,1 0 0,-1 0 0,1 0 0,0 0 0,3-6 0,0 1 3,1 1 1,0-1-1,0 1 1,1 0-1,1 0 1,0 1-1,0 0 1,1 0-1,10-9 1,51-45-20,-35 34 0,-1-2-1,30-37 0,-61 66 8,0 0 0,-1 0-1,1 0 1,0 0 0,-1 0-1,1 0 1,-1-1 0,0 1-1,0-1 1,0 1 0,0-1-1,0 1 1,-1-1 0,1 1-1,-1-1 1,1 0 0,-1 1-1,0-1 1,0 0 0,0 1 0,-1-5-1,-1 5 8,1 0-1,-1 0 1,1 0 0,-1 0-1,0 0 1,0 1 0,0-1-1,0 1 1,0-1-1,0 1 1,-1 0 0,1 0-1,0 0 1,0 0 0,-1 0-1,1 1 1,-1-1-1,1 1 1,-1-1 0,1 1-1,-4 0 1,-48-3-583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31.35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238 2051 4929,'0'0'13471,"-21"-7"-11893,6-4-1448,0-1 0,0-1 1,1 0-1,1 0 1,1-1-1,0-1 0,-19-30 1,15 19-94,2 0 0,1-1 0,1 0 0,-11-38 0,19 47-32,1 0 0,0-1-1,2 1 1,0 0 0,1-1 0,1 1 0,4-26 0,-2 37-7,-1 0 0,1 0 1,0 1-1,0 0 0,1-1 1,0 1-1,0 0 1,0 1-1,1-1 0,0 1 1,5-5-1,69-55-24,-61 50 24,0 1 12,-1 0 0,0-2 0,-2 1 1,0-2-1,18-25 0,-26 31-3,-1 1-1,-1-1 0,1 0 0,-2 0 1,0-1-1,0 1 0,-1-1 1,0 0-1,-1 0 0,0 0 1,-1-20-1,-1 21 4,1-46 42,-3-1 1,-15-96-1,6 107-47,3 0 0,1-1 0,3 0 0,2-74 0,3 115-6,0-1 0,1 1 0,0 0 1,0 0-1,1 0 0,0 0 0,0 1 0,1-1 0,0 1 1,8-11-1,56-55-7,-34 39 8,-31 29 3,0 1 0,-1-1 1,1 0-1,-1 0 1,0 0-1,0 0 1,0 0-1,-1-1 0,1 1 1,-1 0-1,0-1 1,0 1-1,-1-1 1,1 0-1,-1 1 1,0-1-1,0 1 0,-1-1 1,0-5-1,-3-10 14,-1 1 0,-1 0 0,-9-21 0,4 9-33,4 10 16,4 10 1,0 0 0,-1-1 0,-1 1 0,1 1-1,-2-1 1,1 1 0,-1 0 0,-9-10 0,14 19-8,1 5-736,0 38-4869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32.85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137 1741 5825,'0'0'10354,"-11"-1"-9423,-2 0-889,5 0 261,0 0 1,-1 0 0,1-1-1,0 0 1,-15-6 0,21 7-248,0 0 0,-1-1 0,1 1 0,0-1-1,0 1 1,0-1 0,0 0 0,0 0 0,0 0 0,1 0 0,-1 0 0,1 0 0,-1 0 0,1 0 0,0-1 0,-1 1 0,1-1 0,1 1 0,-1-1 0,0 1 0,1-1 0,-1 1 0,1-1-1,0 0 1,0-4 0,-1-18-42,0 13-8,1-1 1,0 1-1,1-1 0,0 1 1,1-1-1,0 1 1,1 0-1,1-1 0,5-13 1,38-64 12,-21 44-12,-2-1 0,-2-1 0,18-59-1,-36 87 20,-1 0 0,-1 0 0,-1 0 0,-2-35 0,1 15-13,-1 30 26,0 1 1,0-1-1,-1 1 0,0-1 0,0 1 1,-1 0-1,0 0 0,-1 0 0,-9-17 1,-4-1 246,-35-42 1,37 52-234,1-1 0,1 0 0,1-1 0,-19-39 0,28 49-55,0 0 1,1 0-1,0 0 0,1 0 0,0 0 1,0 0-1,1-1 0,0 1 1,1 0-1,0 0 0,0-1 0,1 1 1,0 0-1,0 0 0,1 1 0,1-1 1,-1 0-1,2 1 0,-1 0 1,1 0-1,0 0 0,0 1 0,8-8 1,15-12 12,-24 24-8,1 0 0,-1-1 0,0 0 0,0 1 0,0-2-1,0 1 1,-1 0 0,0-1 0,0 1 0,0-1 0,0 0 0,-1 0 0,0 0 0,0 0 0,0-1 0,0 1 0,0-8 0,-2 3 0,0 0 0,0 0 0,-1 1 0,-1-1 0,0 1 0,0-1 0,0 1 0,-2-1 0,1 1 0,-1 0 0,0 1 0,-1-1 0,0 1 0,0 0 0,-12-14 0,-4-6 13,-17-20-10,35 15 289,-7 15-60,8 16-220,1 0 0,-1 0 0,1 0 0,0-1 0,-1 1 0,1-1 1,0 1-1,0-1 0,1 1 0,-1-1 0,0-4 0,1 6-60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34.35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176 1880 7818,'0'0'7477,"-12"-4"-6897,-53-18 686,64 21-1197,0 0-1,0 0 1,1 1 0,-1-1-1,0 0 1,0 0 0,1 0 0,-1 0-1,0 0 1,1 0 0,-1-1-1,1 1 1,0 0 0,-1 0-1,1 0 1,0 0 0,-1-1-1,1 1 1,0 0 0,0 0 0,0 0-1,0-1 1,0 1 0,1 0-1,-1 0 1,0 0 0,1-1-1,-1 1 1,0 0 0,1 0-1,0-2 1,19-38-224,18-14 602,59-119-1,-86 149-269,-1-1-1,-2 1 1,0-2-1,-1 1 1,-2-1 0,-1 0-1,2-50 1,-6-23-58,-3-1 0,-20-117 0,15 175-8,-2 1 0,-21-59 0,23 81-40,-1 1 0,0 0 0,-2 0 0,0 1 0,-2 0 0,-26-30 0,33 42-73,-14-15 17,1 0 1,-30-44-1,44 56-13,0-1-1,0 0 0,1 0 0,0 0 0,1 0 0,0 0 1,1-1-1,0 0 0,0 1 0,1-22 0,1 22-7,0 0-1,1 0 1,0 0 0,1 1-1,0-1 1,0 0 0,1 1-1,1-1 1,7-14 0,1 5-7,0 1 1,1 0-1,21-21 1,-32 34-262,-1 0 1,0-1-1,0 1 1,0 0-1,0-1 1,-1 1-1,0-1 1,0 1-1,-2-9 1,2 7-1011,3 20 86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35.53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247 2211 5817,'0'0'8850,"-13"-3"-8274,-41-11-109,52 13-437,0 1 1,0-1-1,0 0 0,1 0 0,-1 0 1,0-1-1,0 1 0,1 0 0,-1-1 1,1 1-1,0-1 0,-1 1 0,1-1 1,0 0-1,0 1 0,0-1 0,0 0 1,0 0-1,0 0 0,0 0 1,1 0-1,-1 0 0,0-2 0,1-48 316,2 33-279,-3-6-38,1 3-19,0 0 0,1 0 0,1 0 0,1 1 0,7-27 0,28-70-73,41-146 463,-68 215-159,-1 0-1,-3 0 0,1-76 0,-7 75-66,-3 1 0,-1-1 1,-3 0-1,-2 1 0,-27-89 0,-59-121 40,-69-230 763,159 462-1590,2 1-1,1-35 1,2 77-1829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36.99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169 2100 8922,'0'0'4473,"-25"0"-3757,-106 0 996,131-35-657,1 15-920,1 1 0,0-1 1,1 1-1,1 0 0,1 0 0,1 0 0,1 1 0,0 0 0,20-34 0,-3 4 203,-2-2 0,-2 0 0,-2-1 0,-3-1-1,-1-1 1,-4 0 0,-1-1 0,3-102 0,-12 99-216,1 8-44,-1-1-1,-3 0 1,-15-78-1,9 81-64,1 0 1,3-1-1,1-78 0,5 116-13,1 0-1,0-1 0,1 1 0,0 0 1,1 0-1,0 0 0,0 1 1,1-1-1,0 1 0,1 0 0,0 1 1,9-12-1,-7 12 3,-2-1 0,1 0 0,-1 0 0,-1-1 0,1 1 0,-2-1 0,1 0 0,-2-1 0,1 1 1,-1-1-1,-1 0 0,2-16 0,-4 17 15,-1-1 1,-1 0-1,1 1 0,-2-1 1,1 1-1,-2 0 1,1 0-1,-1 0 1,-1 0-1,0 1 1,0 0-1,-1 0 1,-10-13-1,-10-7 118,-1 0-1,-44-35 1,-26-28 17,85 74-1143,6 9-717,4 24 275,2 6-769,0 2-2266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0.13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413 1158 8314,'0'0'11556,"-2"-10"-11090,-31-48-129,-2 3-1,-58-72 0,-14-19 90,75 96-44,3-1 0,-41-96 0,68 140-378,0 1 1,0-1-1,0 0 0,1 0 1,0 0-1,0 1 0,1-1 1,0 0-1,0 0 0,1 0 1,1-8-1,2-2-9,1 0 1,13-31-1,0 3 8,-13 26 4,-1 1 1,-1-1-1,-1 0 0,0 0 0,-2 0 0,-1-25 0,0 4 31,1 32-31,-1 0 0,0 1-1,-1-1 1,0 1 0,0 0-1,0-1 1,-1 1 0,0 0-1,0 0 1,-1 1 0,-6-11-1,5 15-22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1.19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1146 408,'0'0'14311,"7"0"-14164,1 1-142,-4 0 64,0-1 0,-1 1 0,1-1 0,-1 0 0,1 0 0,-1 0 0,1 0-1,0-1 1,-1 1 0,1-1 0,-1 0 0,0 0 0,1 0 0,-1-1 0,0 1 0,1-1 0,-1 0 0,0 0 0,3-2 0,4-7 75,1-1 1,-1 0-1,-1 0 0,0-1 0,-1 0 1,-1 0-1,0-1 0,0 0 0,5-19 1,-5 9 20,-2 1 1,0-1 0,-2 0-1,0-1 1,-2-28 0,0 26 54,-2 1 0,-1-1 1,-1 0-1,-1 1 1,-1 0-1,-2 0 0,-10-26 1,6 21-106,1 0 1,1-1 0,2 1-1,1-1 1,2-1 0,-2-57-1,6 88-114,5-77 20,-3 71-19,0 1 0,0 0 0,1 0 0,0 0 0,0 1 0,1-1 0,0 1 0,6-9 0,-3 6 1,-3 5 3,0-1 0,0 0 1,-1 0-1,1 0 0,-1 0 1,0-1-1,-1 0 0,1 1 0,-1-1 1,0 0-1,-1 0 0,1 0 0,-1 0 1,0 0-1,-1-1 0,1-7 1,-1 12-355,0-27 1060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25.59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798 1799 6809,'0'0'9314,"-11"6"-8676,-34 13 7,43-19-603,0 1 0,0-1-1,0 0 1,1 0 0,-1 0-1,0 0 1,0-1-1,0 1 1,0 0 0,0-1-1,0 1 1,0-1 0,1 0-1,-1 0 1,0 1 0,1-1-1,-1 0 1,0-1-1,1 1 1,-1 0 0,-1-2-1,-26-32 220,22 26-212,-42-58-4,-62-73 30,-5 15-148,-171-142-1,272 255 85,-1 1 0,0 1 0,0 1 0,-19-9 0,35 18-21,-1 0 0,1-1 1,0 1-1,-1-1 0,1 1 0,0-1 0,0 1 1,-1-1-1,1 1 0,0-1 0,0 1 0,0-1 1,0 0-1,0 1 0,0-1 0,0 1 0,0-1 1,0 1-1,0-1 0,0 0 0,0 1 0,0-1 1,0 1-1,0-1 0,1 1 0,-1-1 0,0 1 1,0-1-1,1 1 0,-1-1 0,0 1 0,1-1 1,-1 1-1,0 0 0,1-1 0,-1 1 0,1 0 1,-1-1-1,2 0 0,15-17-113,30-24 101,-2-2 1,77-99-1,-106 120 30,0-1 0,-2 0 1,-1-1-1,-1-1 0,-1 0 0,-1 0 1,-2-1-1,0 0 0,3-32 1,17-71 32,-12 62-48,-11 46 3,1 1 0,1-1 0,1 1-1,1 0 1,1 1 0,1 0 0,1 0-1,0 2 1,2-1 0,0 2 0,1-1-1,0 2 1,2 0 0,-1 1 0,2 1-1,27-17 1,-37 27 5,1 0 1,-1 0-1,0 1 0,1 1 0,0 0 0,0 0 1,0 0-1,-1 1 0,1 0 0,0 1 0,1 0 1,10 2-1,-13-1-8,-1 0 1,1 0 0,0 1-1,-1 0 1,1 0 0,-1 1-1,1 0 1,-1 0 0,0 0-1,0 1 1,-1 0 0,1 0-1,-1 0 1,0 1 0,0 0 0,5 5-1,3 10-35,0 0-1,-2 1 1,0 0-1,-1 1 1,-1 0-1,-1 0 1,6 32-1,24 169 77,-34-194-53,11 75 43,42 145 0,-24-172-34,-26-64 8,-1 0-1,0 1 1,-1-1 0,0 1-1,3 17 1,-4-4 2,5 51 0,-8-57-1,1 0 0,1-1-1,7 23 1,3 22-1,-6-18 8,-2-20-9,-1 1 0,-1 27 0,-2-2-11,1-28 15,-2 0-1,0 0 0,-2 0 0,-1-1 0,0 1 0,-13 39 0,13-55 11,1 1-1,-1 0 1,1 0-1,-1 18 1,3 3-3078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2.32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264 1147 4505,'-8'-7'11245,"-30"-25"-10393,16 11-612,0-1 0,1-1 0,1 0-1,2-2 1,0 0 0,1-2 0,2 1-1,1-2 1,-12-31 0,21 43-176,0 1 0,1-1 0,0 1 0,1-1 0,1 0 0,1-1 0,0 1 0,1 0 0,1 0 0,0 0 0,1 0 0,9-31-1,-1 13-49,3 1 1,1 0-1,1 1 0,33-52 0,-39 71 17,-1-1 0,0 0 0,0 0 1,-1-1-1,-1 1 0,-1-1 0,0-1 1,-1 1-1,0-1 0,-2 0 0,0 0 1,0 1-1,-2-29 0,-1 41 28,1 0-1,-1 0 1,0 0-1,0 1 1,0-1-1,0 0 1,-1 1 0,1-1-1,-1 1 1,1-1-1,-1 1 1,0-1-1,0 1 1,0 0 0,-3-2-1,-40-26 437,21 16-391,23 13-179,0 1-1,1-1 1,-1 0-1,0 0 1,1 1-1,-1-1 1,0 0-1,1 0 0,-1 0 1,1 0-1,-1 0 1,1 0-1,0 0 1,-1 0-1,1 0 1,0 0-1,0 0 1,0 0-1,-1 0 1,1 0-1,0 0 0,1 0 1,-1 0-1,0 0 1,0 0-1,0 0 1,0 0-1,1 0 1,-1 0-1,1 0 1,-1 0-1,0 0 0,1 0 1,0 1-1,-1-1 1,1 0-1,0 0 1,-1 0-1,1 1 1,0-1-1,1-1 1,21-10-4585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3.18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455 825 8674,'0'0'8066,"-12"0"-7385,7 0-632,1 1 20,-1-1 1,0 0-1,0 0 0,0 0 1,0 0-1,1-1 1,-1 0-1,0 0 0,0 0 1,1-1-1,-1 0 0,1 0 1,-1 0-1,1 0 1,0-1-1,0 1 0,-5-5 1,-125-97 745,17 14-219,104 79-477,0 0 1,1-2 0,-19-23 0,27 31-83,1-1 1,-1 0-1,1 0 0,0 0 0,1 0 1,0-1-1,0 1 0,0-1 1,0 1-1,1-1 0,0 0 1,0-8-1,1 9-20,0-3-4,-1-1 0,1 1 0,1 0 0,0-1-1,0 1 1,0 0 0,2 0 0,-1 0 0,1 0-1,0 0 1,1 0 0,7-12 0,124-167 9,-73 107-7,-61 79-89,1 0 1,-1-1-1,0 1 0,-1 0 0,1 0 0,0 0 0,0-1 1,-1 1-1,0 0 0,1-1 0,-1 1 0,0 0 0,0-1 1,-1-4-1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53.80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2196 9602,'0'0'7170,"0"-4"-6773,1-6-242,0 0-1,0 0 1,1 0-1,1 1 1,0-1 0,0 1-1,0-1 1,1 1-1,1 0 1,0 0-1,10-14 1,1-5 148,-1-2 0,-1 0 0,-2 0 0,-1-1 0,-1-1 0,8-48 0,-8 13 137,-4-1-1,-2-77 0,-2-75 95,-5-246 704,-28 221-1124,7 89 81,21 110-103,1 0 0,6-58 0,-1 87-93,1 1-1,0 0 1,1 0 0,1 0-1,0 1 1,1-1 0,18-27 0,-16 26 3,-8 16 7,0 0 0,0 0 0,0-1 1,-1 1-1,1-1 0,-1 1 0,1-1 0,-1 1 0,1-1 1,-1 1-1,0-1 0,0 1 0,0-1 0,0 1 0,0-1 0,0 0 1,0 1-1,0-1 0,0 1 0,-1-1 0,1 1 0,-1-1 1,1 1-1,-1 0 0,0-1 0,1 1 0,-1-1 0,0 1 0,0 0 1,0 0-1,0-1 0,0 1 0,0 0 0,0 0 0,-1 0 1,-1-1-1,-1 0 9,0 0 0,-1 0 0,1 0 0,-1 0 0,1 1 0,-1-1 0,0 1 0,1 1 0,-1-1 0,-9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55.21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1937 9602,'0'0'6613,"1"-4"-6469,2-1-71,0 1-1,0-1 0,1 1 0,-1-1 0,1 1 0,0 0 0,0 0 0,1 1 0,-1-1 0,1 1 0,9-5 0,26-21 282,-25 14-101,0-1-1,-2 0 1,1 0-1,-2-2 1,0 1-1,-1-2 1,-1 1-1,15-40 0,-17 30 79,0-1 0,-2 1 0,-1-1 0,-1 0 0,0-56-1,-8 0 45,-15-94-1,9 107-345,7 38-23,0 0 0,2-1 0,2 1 1,1 0-1,2-1 0,1 1 0,2 1 1,13-42-1,-10 37 2,-1 0 0,-2-1 0,-2 0 0,-1 0 0,-2-1 0,-2 1 0,-1-1 0,-9-49 0,4 61-7,-2 0 0,-11-30-1,0 0 13,-50-108 44,69 160-1182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57.08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21 1840 9154,'0'0'5444,"3"-15"-5400,-1 1-27,-1 8-12,-1 1 0,1 0 0,0 0 1,1 0-1,-1 0 0,1 0 0,0 1 0,0-1 0,0 0 0,1 1 0,-1-1 0,1 1 0,0 0 1,1 0-1,-1 0 0,5-4 0,2 0 100,0-1 1,-1 0-1,0-1 1,-1 0-1,0-1 0,-1 1 1,0-1-1,0-1 1,-1 1-1,-1-1 1,0 0-1,-1-1 0,0 1 1,0-1-1,-2 1 1,0-1-1,0 0 0,0-19 1,-2-8 138,0-19 139,-7-60 0,4 98-213,0 1 0,-2-1 1,-1 1-1,0-1 0,-1 2 0,-16-31 1,-10-9 295,14 28-165,-20-48 0,34 66-208,1-1 0,0 0 0,0 0 0,1-1 0,1 1 0,0-29 0,1 28-89,1-1 1,1 0-1,0 0 1,1 0 0,1 0-1,1 1 1,0-1-1,1 1 1,0 0-1,1 0 1,10-16-1,-4 12-16,5-9 27,-1-1 0,-1 0 0,18-51 0,-31 71-2,1 0 0,-1-1 0,0 1 1,-1-1-1,0 1 0,-1-1 0,0 0 1,0 1-1,-1-1 0,0 0 0,-1 1 0,0-1 1,-1 1-1,0 0 0,0 0 0,-1 0 1,-4-8-1,-62-117 378,67 130-385,0 0 0,1-1 1,0 0-1,0 1 0,0-1 1,0 0-1,1 0 0,0 0 1,0 0-1,0-9 0,1 11-190,0 1-1,0 0 1,0-1-1,1 1 1,-1 0-1,1-1 1,0 1-1,0 0 1,0 0-1,0-1 1,0 1-1,0 0 1,1 0 0,-1 0-1,1 1 1,-1-1-1,1 0 1,-1 0-1,1 1 1,0-1-1,0 1 1,0 0-1,0-1 1,2 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58.57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274 1546 4489,'0'0'7751,"-32"-6"-2550,20-7-4832,0-1 1,1 0-1,0-1 1,1 0-1,1-1 0,0 0 1,2-1-1,-10-26 0,-21-42 380,-12-28-264,29 63-299,14 31-173,0 0-1,2 0 1,0 0 0,1 0 0,2-1-1,-1 1 1,2-1 0,1 0 0,0 0-1,2 1 1,0-1 0,1 0 0,1 1 0,1 0-1,1 0 1,0 0 0,1 1 0,11-20-1,4-3-6,-11 24 1,-1 0 1,-1 0-1,-1-1 0,0-1 1,-2 1-1,0-1 0,-1 0 1,0-1-1,2-38 0,-6 47 12,-1 0 1,-1 0-1,0-1 0,0 1 1,-1 0-1,-1 0 0,1 1 0,-2-1 1,0 0-1,0 1 0,-1 0 1,0 0-1,0 0 0,-11-12 1,6 8-14,-1 0 1,2-1 0,0-1 0,0 1 0,2-1 0,0-1 0,1 1 0,0-1-1,1 0 1,1 0 0,1-1 0,-1-25 0,3 40-26,1 0 0,0-1-1,0 1 1,1 0 0,-1 0 0,1-1 0,-1 1 0,1 0 0,0 0-1,0 0 1,1 0 0,-1 0 0,2-4 0,1 4-373,-1 0 0,0 0 1,1 1-1,-1-1 0,1 1 0,0 0 0,0 0 1,7-3-1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59.80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253 1578 8370,'0'0'7428,"-16"-14"-6838,10 9-524,-33-30 682,-43-48 0,52 51-185,24 27-444,-1-1 0,1-1-1,0 1 1,1-1 0,-1 0-1,1 0 1,1-1 0,-1 1-1,1-1 1,1 0 0,-1 0 0,1 0-1,1-1 1,-4-16 0,5 4-115,1 0-1,0-1 1,1 1 0,2 0 0,0 0 0,1 1 0,1-1 0,1 1-1,12-28 1,0 5 70,-2 0 0,-2 0 0,-2-2 0,-2 0 0,-2 0 0,4-87 0,-11 110 53,-1-1 1,-1 1 0,-1 0-1,-1 0 1,-1 0 0,-12-37-1,-19-27 37,21 59-120,2-2 0,1 0 0,1 0 0,2-1 0,1 0 0,1 0 0,-2-40 0,9 65-122,0 0 0,1-1 0,0 1 0,0 0 0,0 0 0,1 0-1,0 0 1,0 1 0,0-1 0,0 1 0,1-1 0,-1 1-1,1 0 1,0 1 0,1-1 0,-1 1 0,1 0 0,-1 0 0,1 0-1,0 0 1,0 1 0,0 0 0,0 0 0,8-2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15.18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427 1992 6953,'0'0'10685,"-6"0"-10054,5 0-584,0 0 1,0 0-1,0 0 0,0 0 0,-1-1 0,1 1 0,0 0 1,0 0-1,0-1 0,0 1 0,0-1 0,-1 1 0,1-1 1,0 1-1,0-1 0,0 0 0,0 1 0,1-1 0,-1 0 0,0 0 1,0 0-1,0 1 0,1-1 0,-1 0 0,0-2 0,-1-1 13,1 0 0,0 0 0,0 0 0,0 0 0,0 0 0,1 0 0,0 0 0,0-6 0,-2-37-23,-2 1 1,-2 1-1,-2-1 0,-28-86 1,-80-170 522,112 292-527,-61-134 358,-32-81 43,85 191-406,2-1 1,1 0-1,2-1 1,-5-64-1,12 99-28,1-93 14,0 86-13,0 0-1,1 0 1,0 0 0,0 1 0,1-1-1,0 1 1,1-1 0,-1 1 0,6-8-1,11-10 3,1 1-1,0 0 1,2 2-1,32-26 0,-27 24 2,0 0 0,34-42 0,-58 59 0,1 0-1,-1 0 1,0 0-1,-1-1 1,1 1-1,-2-1 1,1 0 0,-1 0-1,0 0 1,-1 0-1,2-14 1,-3 16 4,0 1 1,0-1 0,0 1-1,0-1 1,-1 1 0,0-1-1,0 1 1,-1 0 0,0 0-1,1-1 1,-2 1-1,1 1 1,0-1 0,-1 0-1,0 0 1,0 1 0,-1 0-1,-3-5 1,-5 0-5,1 0 0,-1 0 0,-1 2 0,1-1 0,-18-6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16.10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180 2765 10122,'0'0'2954,"3"-25"-2411,-2 7-452,1-7 11,0 1 0,2 0 0,1 0 1,1 0-1,10-28 0,9-22 230,-4-2 1,-3-1-1,-4-1 1,7-119-1,-17-320 1160,-8 454-1051,-2 1 1,-3 0-1,-3 0 0,-20-60 1,-5 11 290,-62-128 1,83 203-688,-62-149 203,71 163-196,1 0 0,1 0 0,1 0 0,0 0 0,2-1 0,1-40 0,2 55-50,1 0-1,0 0 1,1 0 0,-1 0 0,2 1-1,-1-1 1,1 1 0,0 0 0,0 0-1,1 0 1,0 1 0,0-1-1,0 1 1,1 1 0,11-10 0,12-8-4,1 1 0,37-20 0,-47 30 3,33-17-2,-37 21-17,-1-1-1,1 0 1,25-21-1,-40 29 18,0 0 0,0 1 0,0-1 0,0 0 0,0 0 0,0 0 0,0 0 0,0-1 0,-1 1 0,1 0 0,0 0 0,0 0 0,-1-1 0,1 1 0,-1 0 0,0-1 0,1 1 0,-1 0 0,0-1 0,0 1 0,1-3 0,-2 3-2,1 0 1,-1 0-1,1 0 0,-1 0 0,0-1 0,0 1 0,1 0 0,-1 0 1,0 1-1,0-1 0,0 0 0,0 0 0,0 0 0,0 1 0,0-1 1,0 0-1,0 1 0,-2-2 0,-7-1-107,-1 0-1,1 0 1,0 1 0,-14-2-1,18 3-59,-122-17-3466,106 12 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17.35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176 2241 9178,'0'0'6084,"-2"-9"-5707,-17-94 930,-8-166-1,23 226-1199,-22-981 3828,26 973-3834,-2 11-72,-3-1 0,-1 1 0,-2 1 0,-18-54 0,11 41-5,-13-83-1,23 71-29,3-72 0,2 79 5,0 55-14,0 0 0,0 0 0,0 0 0,0 0 0,0 1 0,1-1 0,-1 0 1,0 0-1,1 0 0,0 1 0,-1-1 0,1 0 0,0 1 0,0-1 0,0 1 0,0-1 0,0 1 0,0-1 0,0 1 0,0-1 0,1 1 0,-1 0 0,1 0 0,-1 0 0,1 0 0,-1 0 0,3-1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29.34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765 2750 9178,'0'0'3971,"-29"-14"-3598,-7-2-221,-21-8 343,-86-51-1,-57-65 311,177 120-793,1 0-1,0-1 0,1-2 1,2 0-1,0-1 0,-16-27 0,30 41-8,1 1 0,1-1 0,-1 1 0,2-1 0,-1 0 0,1 0 0,1-1 0,-1-17 0,2 1-4,0 0 1,6-30 0,2 26 3,1 1 1,1 1 0,1 0 0,2 1 0,1 0 0,18-27-1,0-3 9,86-180-2,-115 230 25,-1 0 0,1-1 1,-1 1-1,-1 0 1,0-1-1,0 1 0,0-1 1,-1 0-1,0 1 1,-1-1-1,-3-16 0,-1 3-5,-1-1-1,-1 1 1,-11-24-1,-25-43-3,-4 1 0,-4 3-1,-70-89 1,112 161 1,0 0 1,0 0-1,1-1 0,1-1 0,0 1 0,1-1 0,1 0 1,0 0-1,-4-26 0,8 30-27,0-1 1,1 1-1,0-1 0,1 0 1,0 1-1,1-1 0,0 1 0,1 0 1,1-1-1,-1 1 0,2 1 1,-1-1-1,11-16 0,13-17-12,1 2 0,3 1 0,1 2 0,1 1-1,3 1 1,0 2 0,66-45 0,-97 75 5,1 1 1,-1-1 0,0-1-1,0 1 1,0-1 0,-1 0-1,0 0 1,0 0 0,-1-1-1,1 0 1,3-9 0,-4 4 4,-1 1 1,0-1 0,-1 0-1,0 0 1,-1-1 0,0 1-1,-1-13 1,0 24 10,15 1-259,-1 1 241,0 0 0,-1 1 0,1 0 0,0 1 0,-1 1-1,1 0 1,-1 1 0,0 1 0,-1 0 0,1 0 0,-1 1 0,-1 1 0,14 10 0,2 1-10,0 2 0,-1 0-1,-2 2 1,0 1 0,-1 1 0,22 32-1,-32-38-29,-1 2-1,0-1 1,-2 1-1,0 1 1,-1-1 0,-2 2-1,0-1 1,-1 1-1,4 39 1,0 113 32,-11-153 18,-1 0-1,0 0 1,-1-1-1,-2 1 1,-13 40-1,-27 44 37,-25 70 7,62-151-47,2 1-1,0-1 0,1 1 0,2 1 1,-1 29-1,4-27 14,0-8-7,0 1 0,5 27 0,-4-40-5,1-1 1,1 0-1,-1 1 1,2-1-1,-1 0 1,1 0-1,0-1 1,10 15-1,15 13-7,-23-28 7,0-1 0,0 1 0,-1 0 0,1 1-1,-2-1 1,1 1 0,-1 0 0,0 0-1,-1 1 1,0-1 0,0 1 0,-1 0 0,2 9-1,-2 126 12,-3-78-8,0-47 2,-1-1 0,-1 1 0,-5 19 0,4-19-5,0 0 1,1 0 0,0 21-1,3-39 1,1 1 1,-1 0-1,0-1 0,1 1 0,0-1 0,-1 1 0,1 0 0,0-1 0,0 0 0,0 1 1,0-1-1,0 1 0,0-1 0,0 0 0,0 0 0,0 0 0,1 1 0,-1-1 0,0-1 0,3 2 1,38 21-7,-7-5-292,-31-14 207,0 0 1,-1 0-1,1 0 0,-1 0 0,0 1 1,0 0-1,0 0 0,-1 0 0,0 0 1,0 0-1,0 0 0,0 0 0,-1 1 0,0-1 1,1 10-1,0 11-31,-1 0 0,-2 29 0,-1-13 97,3-10-168,0-19-53,0 1 0,-1-1 0,-1 0 0,0 0-1,0 0 1,-2 0 0,1 0 0,-2-1-1,-9 25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18.21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101 2241 9642,'0'0'6713,"-16"-11"-6030,-49-41-241,63 50-430,1 0 0,-1 0 0,0-1 0,0 1 0,1-1 0,-1 1 1,1-1-1,0 1 0,0-1 0,0 0 0,0 1 0,1-1 0,-1 0 0,0 0 1,1 0-1,0 0 0,0 0 0,0 1 0,0-1 0,0 0 0,2-5 0,-1-7 16,0-30-8,2 1 0,2 0-1,20-84 1,2 6-14,-6-2 0,9-159 0,-19-253 634,-12 512-405,-1 0 1,-1-1 0,-1 1-1,-1 0 1,-1 1 0,-1 0 0,-15-33-1,14 37-186,1 0-1,1-1 0,1 1 0,-4-30 1,9 41-46,-1 1 0,1-1 0,0 0 0,1 0 0,0 0 0,0 0 0,1 0 0,-1 1 0,2-1 0,-1 0 0,1 1 0,0 0 0,1 0 0,4-7 0,18-21-4,2 2-1,1 1 1,38-33 0,-39 39 6,-24 22 1,0 0 1,-1 0-1,1 0 0,-1 0 1,0-1-1,-1 1 0,1-1 1,-1 1-1,3-8 0,-5 10-14,1 1-1,-1-1 0,1 0 1,-1 0-1,0 0 0,0 1 0,0-1 1,0 0-1,0 0 0,0 1 1,0-1-1,-1 0 0,1 0 0,0 0 1,-1 1-1,0-1 0,1 0 1,-1 1-1,0-1 0,0 1 0,0-1 1,0 1-1,0-1 0,0 1 1,0 0-1,-1-1 0,1 1 1,-1 0-1,1 0 0,-3-1 0,-3-4-459,-2 0-699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12.99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131 2556 9074,'0'0'8323,"-7"-5"-7705,0 1-677,5 2 149,-1 1 0,1 0-1,-1-1 1,1 0 0,0 0 0,-1 1 0,1-1 0,0 0-1,0-1 1,1 1 0,-1 0 0,0 0 0,1-1 0,-1 1 0,1-1-1,0 0 1,0 1 0,0-1 0,0 0 0,0 0 0,1 1-1,-1-1 1,1 0 0,-1 0 0,1 0 0,1-5 0,-1 3-88,1-1 0,0 1 1,0-1-1,0 1 0,1-1 1,-1 1-1,1 0 0,1 0 1,-1 0-1,1 0 0,6-9 0,47-50 14,-14 17 34,-31 33-46,0 0 0,-2 0 0,1-1 0,-2-1 0,0 1 0,-1-1 0,0-1 0,-1 1 0,-1-1 0,-1 0 0,-1 0 0,0-1 0,-1 1 0,0-26 0,-1 29 18,-2-1-1,1 1 1,-2-1-1,0 1 1,-1 0 0,0 0-1,-1 0 1,-1 0-1,-9-21 1,-52-90 589,-53-108 165,105 203-698,2 0-1,1-1 1,2 0 0,1-1-1,1 0 1,2 0 0,1 0-1,0-40 1,4 19-62,3 1 0,1-1 0,21-93 0,6 28-2,-6-2 0,-5-1 0,9-205 0,-30 316-6,0 1-1,0 0 1,0 0 0,-2 0 0,1 0 0,-1 0-1,0 0 1,0 0 0,-1 1 0,-1 0 0,1 0-1,-1 0 1,-1 0 0,1 1 0,-1 0 0,-1 0-1,1 0 1,-1 1 0,0 0 0,-1 0 0,1 1-1,-1 0 1,0 0 0,0 1 0,-14-5 0,20 8-236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14.07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448 2519 8162,'0'0'6963,"-11"0"-6365,-55 0 1996,66-44-2143,1 30-347,1 0 0,0 1 0,1 0 0,1 0 0,0 0 0,1 0 0,9-18 0,14-45 284,-16 25-13,-2-1-1,3-78 0,-8-108 654,-5 218-973,-1-17 19,-3-1-1,-1 1 1,-1 0-1,-2 0 1,-2 0 0,-1 1-1,-2 1 1,-2 0-1,-22-40 1,-16-15 81,-4 2 0,-72-85 1,118 159-156,-12-16 10,-30-48 0,47 68-11,1 1 1,1-1 0,-1-1 0,2 1-1,-1 0 1,1-1 0,1 0 0,0 0-1,-1-19 1,3 21-2,-1 1 0,2-1 0,-1 1 1,1-1-1,0 1 0,1 0 0,0 0 0,0-1 0,1 1 1,0 1-1,0-1 0,7-11 0,17-25 1,-2-2 0,32-82 1,-50 110 2,-2-1 0,0 0 0,0 0 1,-2 0-1,-1-1 0,0 1 1,-1-1-1,-1 1 0,-1-1 0,-5-28 1,3 37 2,-1 1 0,0 1 0,0-1 0,-1 0 0,0 1 0,-1 0 0,0 0 0,-1 1 0,1 0 0,-10-9 0,7 8-3,1 0 1,0-1 0,1 0-1,0 0 1,1-1-1,-8-16 1,14 27-26,0-1 0,0 1 0,0-1 0,0 0 0,0 1 0,1-1 1,-1 1-1,0-1 0,0 1 0,1 0 0,-1-1 0,0 1 0,1-1 0,-1 1 0,0-1 0,1 1 0,-1 0 0,1-1 0,-1 1 1,0 0-1,1-1 0,-1 1 0,1 0 0,-1 0 0,1 0 0,-1-1 0,1 1 0,-1 0 0,1 0 0,0 0 0,-1 0 0,1 0 1,-1 0-1,1 0 0,-1 0 0,1 0 0,-1 0 0,1 0 0,-1 0 0,1 0 0,0 1 0,29 0-1326,-28-1 1096,31 6-2854,-6 2-2591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8.39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34 1 784,'0'0'13007,"-5"7"-12312,3-4-783,-20 32 1135,22-33-988,-1 0 0,0 0-1,0 0 1,1 0 0,0 0-1,-1 1 1,1-1 0,0 0-1,0 0 1,0 0 0,0 0-1,0 0 1,0 0-1,1 0 1,-1 0 0,1 0-1,0 0 1,-1 0 0,1 0-1,0 0 1,0 0 0,0 0-1,3 3 1,13 11 127,1 0-1,1-1 1,0-1-1,1-1 1,22 11-1,20 14-44,-52-32-135,16 11 19,-1 1-1,0 2 1,25 25-1,-44-38-10,1 0-1,-1 1 1,0 0-1,-1 0 0,0 0 1,0 1-1,-1 0 0,0 0 1,0 0-1,-1 0 0,-1 1 1,1-1-1,-1 1 1,0 13-1,0-9 71,-1 1 0,-1-1 0,0 0 0,-1 1 0,0-1 0,-1 0-1,-1 0 1,0 0 0,-1 0 0,-1 0 0,0-1 0,-1 0 0,0 0 0,-13 19 0,-92 101 717,-3 3-72,102-120-654,1 1-1,1 0 1,0 1 0,2 0 0,0 0 0,-9 31 0,14-40-80,1 1 0,0-1 0,0 1 0,1-1 0,0 1 0,1 0 1,0-1-1,1 1 0,0 0 0,0-1 0,1 1 0,0-1 0,1 1 0,0-1 1,0 0-1,1 0 0,0-1 0,1 1 0,0-1 0,0 0 0,1 0 0,0 0 1,0-1-1,1 0 0,9 8 0,4 4 40,0 1 0,-2 1 1,-1 1-1,28 43 0,-38-51-212,0 0 0,0 0 0,-1 1 0,-1 0 0,-1 0 0,0 0 0,-1 0 0,-1 1 0,2 30 0,-4-32-2839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9.62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191 74 6241,'0'0'5103,"14"-23"-4348,-12 20-724,0 1 1,0-1-1,0 0 0,-1 1 1,1-1-1,5-31 6870,-14 46-6234,-46 46-424,33-38-74,2 0 1,0 2-1,-21 33 0,29-38-155,1 0 0,1 1 0,0 0 1,2 0-1,0 1 0,1 0 0,1 0 0,0 0 0,2 0 0,0 1 0,1 24 0,1-11-4,-1-19-9,0 1-1,1-1 1,1 1 0,0 0-1,1-1 1,1 1-1,0-1 1,1 0-1,0 0 1,7 13-1,8 8-85,-11-23 92,0 0-1,-1 1 1,-1 0 0,0 1-1,-1 0 1,-1-1 0,0 1-1,0 1 1,2 27 0,-6-21 40,0 0 0,-1 0 0,-1 0 0,-2 0 0,1-1 0,-12 33 0,-3-1 126,2 1 1,3 1-1,2 0 0,2 0 0,3 1 0,0 64 0,6-116-177,0-1-1,0 1 0,0 0 1,0 0-1,1 0 0,-1-1 0,1 1 1,0 0-1,0 0 0,0-1 0,0 1 1,0-1-1,1 1 0,-1-1 1,1 1-1,-1-1 0,1 0 0,0 0 1,0 0-1,0 0 0,0 0 0,0 0 1,5 2-1,-4-2-622,1-1-1,0 1 1,-1-1-1,1 0 1,0 0-1,0 0 1,0-1-1,0 1 1,7-1-1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0.67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364 11 6793,'0'0'9696,"-7"-2"-8948,2 0-637,1 0 0,0 1-1,-1 0 1,1 0 0,-1 0 0,1 1 0,-1 0-1,0-1 1,1 1 0,-1 1 0,1-1 0,-1 1-1,1 0 1,-1 0 0,1 0 0,-1 0 0,1 1-1,0 0 1,0 0 0,0 0 0,0 0-1,0 1 1,0 0 0,1-1 0,-6 7 0,-2 3-80,1 0 0,1 1 0,0 1 0,0 0 0,1 0 0,1 1 0,1 0 0,0 0 0,-5 19 0,9-24-35,-1 2 0,2-1 0,-1 0 0,2 0 0,-1 0 1,1 1-1,1-1 0,0 0 0,1 0 0,0 0 0,1 0 0,0 0 0,0 0 1,7 12-1,16 27-6,-16-33 4,0 1-1,-2 0 0,1 0 0,-2 0 0,-1 1 1,0 0-1,-1 1 0,-1-1 0,2 33 0,-6-27 8,1-19 1,0 0 0,-1 0 0,0 1-1,0-1 1,0 0 0,-1 1 0,0-1-1,0 0 1,-1 0 0,0 0 0,0 0-1,0 0 1,-1 0 0,1-1 0,-1 1-1,-6 7 1,-74 67 47,58-60 52,2 2 0,-37 44 0,54-58-101,0 1 0,1-1 0,0 1 0,1 0 0,0 0 0,0 0-1,1 1 1,0 0 0,0-1 0,1 1 0,0 0 0,1 0 0,0 11 0,0-6-198,3 10-342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1.53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33 0 3209,'0'0'12490,"-5"13"-12276,-1 2-189,1 1 1,1 0-1,0-1 1,1 2-1,0-1 1,1 22-1,1-11-16,2 1 0,1-1 0,11 52 0,-10-67-8,1-1 1,1 1 0,-1-1 0,2 0-1,0 0 1,0-1 0,1 1 0,0-1-1,1-1 1,0 1 0,10 8-1,47 36-21,-46-40 10,0 1 0,-2 0-1,22 24 1,-35-33 12,1 0 0,-1 1 0,0-1 0,0 1-1,0 0 1,-1 0 0,0 0 0,-1 1 0,0-1 0,0 1 0,0-1 0,-1 1-1,0-1 1,0 11 0,-3 72 82,-23 148 0,18-179 113,2 96 0,5-151-195,0 0 0,0-1 0,0 1 0,0-1 0,1 1 0,-1-1 0,1 1 1,0-1-1,0 1 0,0-1 0,1 0 0,-1 1 0,1-1 0,0 0 0,0 0 1,0 0-1,0 0 0,4 4 0,1-3-222,0 0-1,0 0 1,0 0 0,0-1 0,1 0-1,-1 0 1,9 2 0,3 1-1737,-5 0-710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2.34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178 6 7722,'0'0'8056,"-13"-6"-6526,11 7-1476,0 0 1,0 0-1,1 0 1,-1 0 0,0 0-1,0 0 1,1 0-1,-1 1 1,1-1-1,-1 1 1,1-1 0,0 1-1,-1-1 1,1 1-1,0 0 1,0 0-1,0 0 1,0 1 0,-5 6 39,-17 26 222,0 2 1,-31 71 0,48-94-281,1-1 0,0 1 0,1 1 1,1-1-1,0 1 0,1-1 1,1 1-1,0 0 0,1-1 0,0 1 1,1 0-1,3 14 0,-2-23-43,0 0-1,1 0 0,0 0 0,0-1 1,0 0-1,1 1 0,-1-1 1,1 0-1,0-1 0,1 1 1,-1-1-1,1 0 0,0 0 1,0 0-1,11 6 0,10 4-71,1-1 1,32 12-1,-13-7-35,-41-16 69,0 0 0,0 0 0,-1 0-1,1 1 1,0-1 0,-1 1 0,0 0 0,0 0 0,0 1 0,0-1 0,0 1 0,-1 0 0,0 0-1,0 0 1,0 1 0,0-1 0,0 0 0,-1 1 0,0 0 0,0 0 0,0 0 0,-1 0 0,0 0-1,1 0 1,-2 0 0,1 7 0,0 6 49,-1 0 1,-1 0-1,0 0 0,-2 0 0,0-1 1,-1 1-1,-1-1 0,0 0 0,-1 0 1,-16 30-1,0-3 141,3 2-1,1-1 1,-13 56 0,30-96-165,0 1 0,0 0 0,0 0 0,1 0 0,0 0 0,0 0 0,1 0-1,-1 0 1,1 0 0,0-1 0,5 12 0,-4-12-713,0 0-1,1 0 1,0-1 0,0 1-1,0-1 1,1 0-1,-1 0 1,6 4-1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3.15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1 3001,'8'1'15579,"-6"31"-13457,4 35-3111,-6-63 1006,1 0 1,-1 0-1,1 1 0,0-1 0,1 0 1,-1 0-1,1 0 0,0 0 0,0 0 1,5 6-1,10 6-58,2-1 1,0-1-1,1-1 0,35 18 1,-29-18 35,-1 2 0,34 26 0,-51-35 11,-1 1 1,0-1-1,0 2 0,-1-1 1,0 1-1,-1 0 1,1 0-1,-1 1 0,-1-1 1,0 1-1,5 13 1,-1 8 9,-1 0 0,-2 0 0,4 57 0,-9 97 51,-2-84-36,0-64-30,3 37 9,-1-69-14,0-1-1,1 1 1,0-1-1,0 1 1,0-1-1,0 0 1,0 1-1,1-1 1,-1 0-1,1 0 1,0 0-1,0 0 1,0 0-1,0 0 1,1-1-1,3 4 1,3 0-63,-1-1 0,2 0 1,-1-1-1,0 0 0,1-1 0,0 1 1,0-2-1,0 0 0,11 2 0,38 9-803,-56-12 820,-1 0-1,1 0 1,-1 0-1,1 1 0,-1-1 1,0 1-1,0-1 1,0 1-1,1 0 1,-1-1-1,-1 1 0,1 0 1,0 1-1,0-1 1,-1 0-1,0 0 1,1 1-1,-1-1 1,0 1-1,0-1 0,1 3 1,0 4-800,-1 0 0,1 0-1,-2 0 1,1 17 0,-1-21 231,0 30-2334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19.45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383 2155 6081,'0'0'10024,"-11"3"-8983,-32 7-175,32-8 63,11-37-811,1 0 0,2 1 0,1-1 0,2 1 1,19-60-1,-5 26 195,-2-1 0,-4-1 0,-3 0 0,-2-1 1,-4 0-1,-7-121 0,-2 154-257,-2 0 0,-2 0 1,-2 1-1,-1 0 0,-1 1 0,-3 0 0,0 1 0,-28-43 1,-2 5 79,-3 3 1,-95-106 0,136 169-136,0 0 1,1 0-1,0 0 0,0-1 1,1 0-1,0 0 0,0 0 0,1 0 1,0-1-1,1 0 0,0 0 0,0 0 1,1 0-1,0 0 0,0 0 0,1-1 1,0-15-1,2 19-3,-1-1 1,1 1-1,1 0 0,-1 0 1,1-1-1,0 1 0,1 0 1,-1 1-1,1-1 0,0 0 1,1 1-1,5-8 0,8-8-6,34-32 0,-22 24 6,10-8 4,-30 30 0,0 0 0,0 0 0,-1-1 0,0 0 0,-1-1 0,0 0 0,0 0 0,-1 0 0,0-1 0,7-16 0,-12 25 1,-1 0 1,0 0-1,0 0 1,0 0 0,0 0-1,0 0 1,0-1-1,-1 1 1,1 0-1,0 0 1,0 0-1,-1 0 1,1 0-1,0 0 1,-1 1-1,1-1 1,-1 0 0,0 0-1,1 0 1,-1 0-1,0 0 1,1 1-1,-1-1 1,0 0-1,0 1 1,0-1-1,0 0 1,1 1-1,-1-1 1,-1 1 0,-34-13 31,24 9-35,-58-17-32,69 21-69,0-1-1,1 1 1,-1-1-1,0 0 1,1 1-1,-1-1 1,1 0-1,-1 0 1,1 1-1,-1-1 1,1 0-1,0 0 1,-1 1-1,1-1 1,0 0-1,0 0 1,0 0-1,-1 0 1,1 0-1,0 1 1,0-1-1,0 0 1,0 0-1,1 0 1,-1 0-1,0 0 1,0 1-1,0-1 1,1 0-1,-1 0 1,0 0 0,1 1-1,-1-1 1,1 0-1,-1 0 1,1 1-1,-1-1 1,1 0-1,-1 1 1,1-1-1,0 1 1,-1-1-1,1 1 1,0-1-1,0 1 1,-1-1-1,1 1 1,1-1-1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17:53.10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1027 2293 5857,'0'0'6292,"-12"-29"-5065,-47-94-201,45 98-807,-1 0 0,-2 2-1,0 0 1,-1 1 0,-2 1 0,0 1 0,-30-24 0,18 16-74,-51-46-5,-112-75-1,152 121 160,-1 1-1,-1 3 0,-2 1 1,-93-31-1,123 49-110,11 4-92,1 0-1,-1-1 0,1 0 1,-1 0-1,1-1 0,-9-4 0,12 5-93,0 0-1,1 1 1,-1-1-1,0 0 1,1 0-1,0 0 1,-1 0 0,1 0-1,0-1 1,0 1-1,0 0 1,0 0-1,1-1 1,-1 1-1,1-1 1,-1 1-1,1 0 1,0-1-1,0 1 1,0-4-1,1-5-7,0 0 1,1 0-1,0 0 1,1 0-1,0 0 0,0 1 1,1-1-1,1 1 0,0 0 1,8-12-1,12-15-9,37-43 0,-23 30 11,36-47 5,168-244 7,-237 330 1,0 0-1,0 0 0,-1-1 1,-1 1-1,0-1 0,0 0 1,-1-1-1,-1 1 0,0-1 1,-1 1-1,0-22 0,-1 30 4,-1 0-1,0 0 1,0 0-1,0 1 1,0-1 0,0 0-1,-1 0 1,0 1-1,1-1 1,-1 0-1,-1 1 1,1 0-1,0 0 1,-1-1-1,0 1 1,0 1-1,0-1 1,-4-3-1,-9-6 21,0 2-1,-28-15 0,25 15-16,-54-31-20,-2 3 0,-1 4-1,-130-40 1,177 64-88,29 9 84,-1 1 0,1 0 1,-1 0-1,1-1 1,-1 1-1,1 0 0,-1-1 1,1 1-1,-1-1 0,1 1 1,-1 0-1,1-1 1,0 1-1,-1-1 0,1 1 1,0-1-1,0 1 0,-1-1 1,1 0-1,0 1 0,0-1 1,0 1-1,-1-2 1,3-1-21,-1-1 0,1 1 1,0 0-1,0-1 0,0 1 1,1 0-1,-1 0 0,1 0 1,-1 1-1,6-5 0,-6 5 29,22-22 4,0 1-1,2 1 1,0 1-1,30-17 1,-42 30-35,0 0-1,1 1 1,0 1 0,0 0-1,1 1 1,-1 1 0,1 0-1,0 1 1,0 0 0,23 1-1,-30 2 29,8-1 4,0 1 0,0 0 0,0 2 0,0 0 0,0 1 0,0 1 1,16 5-1,362 147 8,-373-147-37,0 0 1,-1 2-1,0 0 0,-1 1 1,0 1-1,-1 1 1,32 30-1,-42-34-14,0 0 0,0 1-1,-1 0 1,0 1 0,-1 0 0,0 0 0,-1 0 0,-1 1-1,0 0 1,0 0 0,-1 0 0,-1 1 0,-1-1 0,3 22-1,-4-2 48,0 0 0,-2-1-1,-2 1 1,-1 0 0,-1-1-1,-2 1 1,-16 48 0,15-60 1,1 1-1,2 0 1,-5 33 0,9-50-6,0 0 1,1 0-1,0 0 0,0 0 0,0 0 1,0 0-1,1 0 0,0 0 1,0 0-1,1-1 0,-1 1 1,1 0-1,0-1 0,0 1 1,0-1-1,1 1 0,0-1 1,0 0-1,0 0 0,0-1 1,0 1-1,6 4 0,5 0-6,-1 0-1,2-1 0,-1-1 1,1 0-1,0-1 0,0-1 1,0 0-1,21 2 0,-11-2-23,-2 2 0,31 10 0,-51-15 26,0 1 0,0-1 0,0 1 1,0 0-1,0 0 0,0 0 0,0 0 0,-1 1 1,1-1-1,-1 1 0,1 0 0,-1 0 0,0 0 1,0 0-1,0 0 0,-1 0 0,1 0 0,-1 0 1,0 1-1,0-1 0,0 1 0,1 3 0,0 8 6,-1 0-1,0 0 1,-1 0-1,-2 17 0,0 9 1,2-34 0,0 7 2,0 0 0,-1 0 0,0 1 0,-1-1 0,0 0-1,-6 17 1,-68 187-106,60-186-61,-1-1 1,-1 0-1,-2-2 1,-37 44-1,-30 43 193,80-101-31,0 1-1,0 0 1,2 0 0,0 1-1,1 0 1,-4 33 0,7 25-106,1-74 102,1 1 0,-1-1 0,0 1-1,1-1 1,-1 1 0,1-1 0,0 1 0,0-1 0,-1 0 0,1 1 0,0-1 0,0 0-1,0 0 1,0 0 0,0 0 0,1 0 0,-1 0 0,0 0 0,0 0 0,1 0 0,1 1-1,43 18-50,-1 1-161,-42-17 207,1 0 0,-1-1 0,0 1-1,0 0 1,0 0 0,0 1-1,-1-1 1,1 1 0,-1-1 0,0 1-1,-1 0 1,3 7 0,-2 3-10,0 0 1,-1-1-1,-1 17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0.35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191 2077 5937,'0'0'6336,"3"-22"-5701,1-3-436,33-300 2265,-33 212-1783,-13-122-1,2 174-140,-2-1 0,-3 1 0,-32-96 0,36 134-411,-62-197 1004,61 182-969,1-1-1,1 0 1,-1-72-1,7 92-153,1 0 0,0 0 0,1 0 0,2 0 1,0 0-1,0 1 0,2-1 0,0 1 0,14-31 0,4 8-8,-16 31 0,-1 1 1,0-1-1,-1 0 1,0-1 0,-1 0-1,0 1 1,-1-1-1,0 0 1,-1-1 0,2-18-1,-3 13-29,-1 11 73,0 1 0,0-1 0,0 0 0,-1 0 0,1 1 0,-1-1 0,-3-9 0,2 13-1,1 0 0,-1-1 0,1 1 0,-1 0 0,0 0 0,0 0 0,0 0 0,0 1 0,0-1 0,0 0 0,0 1 0,-1-1 0,1 1 0,0 0 0,-1 0 0,0 0 0,1 0 0,-1 0-1,-5 0 1,-19-3 66,-43-1-1,63 5-1448,140-24-3024,-57 10-1296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4.18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5633,'0'0'6056,"4"0"-5722,4 0-639,13 3 2633,-20-1-2187,-1-1 0,1 0 0,0 1 0,0-1 1,-1 1-1,1-1 0,-1 0 0,1 1 1,-1 0-1,0-1 0,0 1 0,0-1 0,1 1 1,-1-1-1,-1 1 0,1 2 0,-1 77 123,-1-30-107,2-1-1,10 72 1,-4-98-156,1 0 1,1-1-1,2 0 1,0-1 0,1 0-1,1-1 1,21 28-1,-17-26 1,-1 0 0,-2 1 0,0 0 0,-1 1 0,15 49 0,-20-36 10,-2 1 0,-1 0 0,-2 1 1,-1-1-1,-8 61 0,-14 2 21,15-76-30,0 0 0,2 0 0,-2 43 0,5-57-48,1-1 0,1 1-1,0-1 1,0 1 0,2-1-1,-1 0 1,1 0 0,1 0-1,0 0 1,0-1 0,1 1-1,0-1 1,13 18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4.85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32 0 5705,'0'0'10164,"-7"29"-10038,-15 92-28,21-118-92,0 1-1,1 0 1,0 0 0,0 0-1,0-1 1,0 1 0,1 0 0,-1 0-1,1 0 1,0-1 0,0 1 0,1 0-1,-1-1 1,1 1 0,0-1 0,-1 0-1,1 1 1,1-1 0,-1 0-1,5 4 1,4 7 26,141 174 105,-47-64-109,-92-105-17,0 0 0,-2 1 0,-1 0-1,0 0 1,-1 1 0,-1 0 0,-1 1 0,-1 0-1,-1 0 1,2 28 0,0 28 14,-5 127 0,-4-107-23,2-62 0,-1-12 1,1 0 0,1 0 1,8 41-1,-7-56-5,1-1 1,0 1-1,1-1 0,-1 1 1,2-1-1,-1-1 0,1 1 1,0 0-1,1-1 1,-1 0-1,1-1 0,1 1 1,10 8-1,23 15-44,-25-20 45,0 1 0,-1 1 0,14 14 0,-24-22-23,-1 1 1,1 0 0,-1 0-1,1 0 1,-1 0 0,-1 1-1,1-1 1,-1 1-1,0-1 1,0 1 0,-1 0-1,0 0 1,1 9-1,-1-11-31,0 8-601,0 1 1,-1-1-1,-1 1 0,-3 22 0,-12 1-1819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1.56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292 2199 9554,'0'0'6983,"-1"0"-6954,0 0-1,0-1 1,0 1 0,-1 0-1,1-1 1,0 1 0,0-1-1,0 1 1,0-1 0,0 0-1,0 1 1,1-1 0,-1 0-1,0 0 1,0 0 0,0 1-1,0-3 1,-2-10 289,2 0-1,0 0 1,1-17-1,-2-15 380,-2-138 89,1 8-557,-24-26 853,-68-261 0,83 406-1039,3-1-1,-2-100 1,16-120 110,1 68-100,-6 206-53,1-25 17,-2-1-1,-1 1 1,-10-55 0,10 76-15,0-1 1,-1 1 0,0-1-1,0 1 1,0 0 0,-1 0-1,0 1 1,-1-1 0,1 1-1,-1 0 1,0 0 0,-1 0-1,1 1 1,-1 0 0,0 0-1,0 0 1,-1 1 0,0 0-1,-9-4 1,15 7-134,53 54-7005,-19-24 2592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2.72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175 1964 6025,'5'30'14053,"-10"-53"-14013,0 0 0,2 1 0,1-1 0,0 0 0,2-1 0,3-30 0,-1-9-2,-14-374 825,9 371-697,-3-22 118,4-1 0,12-121 0,-5 153-174,-3-88-1,-2 78-9,-3 30-84,-1-1 1,-2 1 0,-2 0 0,-13-40 0,10 40-4,1 0-1,2-1 0,2 0 0,-2-45 0,8 7 72,0 74-78,0 0 0,-1 0 0,0 0 0,1 0 0,-1 0 0,0 1 0,0-1 0,0 0 0,0 1 0,0-1 0,0 0 0,-1 1 0,1 0 0,0-1 0,-1 1 0,1 0 0,-1 0 0,1-1 0,-1 1 0,0 1 0,0-1 0,-3-1 0,2 0-333,0 1 0,0 0 0,0 0 0,0 0 0,0 0 0,0 0 0,0 1 0,-1-1 0,1 1 0,0 0 0,0 0 0,-6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5.70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208 1 4241,'0'0'9082,"-17"23"-8461,-51 75-106,60-84-387,-1 1-1,2 0 1,0 0-1,0 0 1,2 1-1,0 0 1,-4 22-1,5-6 80,1-1 0,2 40-1,2-45-168,0-9-32,2-1 0,0 1-1,0-1 1,2 0 0,0 0 0,1 0 0,0-1 0,2 0 0,16 27 0,-15-28 2,0 1 0,-1 0 0,-1 0 0,-1 1 0,0-1 0,-1 2 0,0-1 0,-1 0-1,2 33 1,-5-28 4,-1 0-1,-1-1 0,-1 1 0,-1 0 0,0-1 0,-2 0 1,0 0-1,-1 0 0,-2-1 0,-12 25 0,10-25 24,-63 132 652,66-133-666,0 1 1,2 0 0,1 0 0,0 0-1,1 0 1,0 31 0,-7 26-72,0-4-5267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6.60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7938,'0'0'6182,"9"22"-5353,12 40 57,15 82 1,-28-106-776,1-1-1,2 0 0,1-1 0,25 50 1,-26-65-112,1 0 0,1-1 0,2 0 0,-1-1 1,2-1-1,1 0 0,0-1 0,23 17 0,-28-25 0,-1 1-1,1 0 0,-1 1 0,13 17 1,-19-22 6,-1 0 0,-1 1 0,1-1 0,-1 1 0,0 0 0,-1 0 0,1 0 0,-1 0 0,-1 1 0,1-1 0,-1 9 0,0 43 52,-2 1 0,-14 82 0,7-81-48,3 0 0,3 76 0,3-127-14,1-1 0,-1 1 0,2-1 1,0 1-1,0-1 0,0 0 0,1 0 1,9 15-1,51 65-232,-47-69-230,-1 2-1,19 32 1,-20-21-1808,-2-5-2074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9.90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21 4 6305,'-7'-4'14127,"1"81"-12999,3-62-1138,1 0 0,0 0 0,2 0-1,0 0 1,0 0 0,1 0 0,1-1 0,4 16 0,0-13 7,1 0 0,1-1 1,0 0-1,1-1 1,18 24-1,64 69-57,-74-89 57,15 16-9,-14-16 25,0 2 0,18 26 0,-31-38-8,0 0 0,0 0 0,-1 0 0,0 1 1,-1-1-1,0 1 0,0 0 0,-1 0 0,1 15 1,-1-4-7,-1 0 0,-1 1 0,0-1 0,-2 0 0,-1 1 1,-1-1-1,-8 29 0,0-9-7,2 0 0,1 1 1,-4 72-1,13 131-96,5-210 40,1-1 0,2 1 0,1-1 0,2-1 0,2 0 0,19 37 1,-9-18-243,18 62 0,-28-63 221,-3 0-1,-1 1 1,1 59-1,-7 5-3447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0.84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92 1 4793,'0'0'8826,"-10"11"-8326,1-1-358,1 0 0,0 0-1,0 1 1,1 0 0,0 1 0,1-1 0,1 1-1,-1 1 1,2-1 0,0 1 0,-4 20 0,7-21-136,1 1 0,0-1 0,1 0 0,0 0 0,1 0 0,0 0 1,1 0-1,0 0 0,1-1 0,0 1 0,1-1 0,0 0 0,11 16 0,7 6 18,2-1-1,51 51 1,13 17-6,-82-91-12,-1 1 0,0-1 0,-1 1 0,0 1 0,-1-1 0,0 1 0,0 0 0,-2-1 0,1 2 0,1 12 0,-1 13 44,-3 65 0,-1-45-33,-7 77 13,4-95-35,1 1 0,2 0 0,6 57-1,2-69-3,0-1-1,2 0 0,1 0 0,26 48 0,14 39 27,-40-81-335,-2 1-1,-2 0 0,-1 0 1,-1 0-1,-2 54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1.80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1 7618,'0'0'7789,"10"29"-7262,35 97-212,-38-102-225,-2 1 0,6 45 0,2 5 3,-3-46-89,0-1 0,2-1 0,0 0 1,2 0-1,2-1 0,0-1 0,1-1 0,1 0 1,2-1-1,35 32 0,-47-47 0,-2 0-1,1 0 0,-1 0 0,0 1 1,-1 0-1,1 0 0,-2 0 1,0 1-1,0-1 0,0 1 1,-1 0-1,-1 0 0,2 13 1,0 13 167,-2-1 0,-4 56 0,1-22 379,-5 80-164,1-94-347,4 1 0,1 0 0,12 79-1,3-90-61,-12-40-62,0 0 0,-1 0 0,0 1 0,0-1 0,-1 1 0,0 0 0,0-1 0,1 11 0,-2-1-356,1-12 105,-1 0 0,1 0-1,-1 0 1,0 0-1,0 0 1,0 0 0,0 0-1,0 0 1,-1 0 0,1 0-1,-1 0 1,0 0 0,0-1-1,0 1 1,0 0-1,-1 0 1,1-1 0,-1 1-1,1-1 1,-1 1 0,0-1-1,0 0 1,0 0 0,-4 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19:25.05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928 2971 9178,'0'0'7964,"-23"-26"-7286,-77-86-171,20 31 77,60 62-472,-29-36 0,16 14-83,3-1 1,1-2 0,2-1 0,3-1-1,1-1 1,-26-79 0,45 110-3,2-1 0,0 1 0,0 0 0,2-1 0,1-20 0,0 0-17,0 20-17,1 0 0,0 0-1,2 0 1,0 1 0,0-1 0,2 1 0,0 0 0,11-19 0,78-123-9,-70 119 16,24-35-5,-14 22 5,-1-1 0,-3-2 0,28-68-1,-55 113 13,-1 0 0,0 0 0,-1 0 0,0 0 0,0-1 0,-1 1 1,0-1-1,-1 1 0,0-1 0,-1 1 0,0-1 0,-1 1 0,0 0 0,-1 0 0,0 0 0,0 0 0,-1 0 0,0 0 0,-1 1 0,0 0 0,-1 0 0,1 0 0,-11-10 0,-58-56 28,-3 4 1,-110-79 0,-64-56 5,224 182-24,3 3-8,1-2 0,-31-39 1,48 55-22,0-2 0,1 1 0,0 0 0,1-1 0,0 0 1,0 0-1,1 0 0,0-1 0,1 1 0,0-1 0,0 1 0,0-19 1,2 21-7,0 1 1,1-1 0,-1 1 0,1-1-1,1 1 1,-1 0 0,1-1-1,0 1 1,1 0 0,-1 0 0,1 1-1,0-1 1,1 0 0,-1 1 0,1 0-1,0 0 1,1 0 0,-1 0-1,8-6 1,19-20-26,0 2 0,2 1 1,2 1-1,0 2 0,49-26 0,-59 38-13,1 1 0,0 2 1,0 0-1,1 2 0,0 1 0,1 1 1,-1 1-1,1 1 0,33 1 0,-9 3 14,-10-1 23,-1 1 0,57 10 0,-83-8 14,-1 2 1,1 0-1,-1 0 0,-1 2 1,1 0-1,-1 0 1,0 1-1,0 1 1,-1 0-1,16 13 1,6 11 9,-2 2-1,52 72 1,-30-37-3,-36-46-7,0 1 0,-2 0 0,-1 1 0,0 1 1,-2 0-1,-1 1 0,13 46 0,-16-40 24,-1 1 0,-2-1 0,-1 1-1,-2 0 1,-1 0 0,-2 0 0,-1 1 0,-11 59 0,-5-33 30,-4 0 0,-2-1 0,-45 84 1,9-19-48,45-94 0,-17 58 0,28-76-6,0 1-1,1-1 0,0 1 1,1 0-1,0 0 0,2-1 1,1 20-1,-1-29-4,1-1 0,-1 1-1,1 0 1,-1 0 0,1-1-1,0 1 1,1-1 0,-1 0-1,1 1 1,-1-1 0,1 0 0,0-1-1,0 1 1,0 0 0,5 3-1,63 35-70,-37-22 74,-23-12 4,0 0-1,-1 1 1,1 0 0,-1 0-1,-1 1 1,0 1 0,0 0 0,-1 0-1,0 0 1,-1 1 0,0 0 0,-1 1-1,0-1 1,0 1 0,-2 1 0,1-1-1,3 20 1,57 273 93,-60-276-90,-2-1 1,-1 1-1,-1 0 0,-4 34 0,1 7 10,2 184-7,7-157-10,-7-18 112,0-45-6023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2.39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92 1 8066,'0'0'6985,"-11"24"-6203,-34 82-107,38-88-525,0 1 0,2-1 0,0 1 0,1 0 0,1 0 0,0 0 0,2 0 0,1 36 0,0-24-135,1-25-16,-1 1 0,1-1 0,0 0 0,0 1 0,1-1 0,0 0 0,0 0 0,0 0 1,1-1-1,0 1 0,0 0 0,5 6 0,5 5-255,1-1 1,22 20-1,-26-28 92,0 1 1,-1 0-1,-1 0 0,0 1 0,0 0 1,-1 1-1,0-1 0,0 1 0,8 22 1,-10-13 170,-1 0 0,-1 1 0,0-1 0,-2 1 0,-1 35 0,-20 102 146,8-80-164,8-34 15,3 1 0,4 58 0,0-63-16,-1 1 0,-3-1 0,-6 41 0,6-74-4,-1 0 0,0 0 0,-1 0 0,0-1 0,-4 9 0,-10 31-2574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3.56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111 47 3025,'0'0'6378,"-12"-8"-5453,-3-4-511,9 7 107,0 0-1,0 1 0,-1 0 1,1 0-1,-32 0 5916,37 6-6267,-8 31 1091,5 46-2225,4-74 1325,0 6-367,0 0-1,1 1 0,1-1 1,0 0-1,0 0 0,1-1 1,0 1-1,1 0 0,0-1 1,1 0-1,0 0 0,1 0 0,0-1 1,0 0-1,1 0 0,14 15 1,23 25 18,-12-13-237,50 73 1,-72-94 185,-2 0 0,0 1 0,-1 1 1,0-1-1,-1 1 0,-1 0 1,-1 0-1,4 31 0,-4-5 38,-2 0 0,-2 1-1,-2-1 1,-2 1 0,-2-1-1,-14 56 1,6-49-3,2 1 0,2 0 0,2 1 0,0 56 0,8-90 1,-1-1 3,1 1 0,1 0-1,0 0 1,2 0-1,0-1 1,8 29 0,-1-13-107,-2 0 1,-2 0 0,0 0 0,-3 1 0,-1 0 0,-3 56-1,1-45-1219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4.34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144 1 6313,'0'0'9768,"-5"0"-8917,0 0-760,1 0 0,-1 1 0,1-1 0,-1 1 0,1 0 1,0 0-1,-1 1 0,1-1 0,0 1 0,0 0 1,0 0-1,0 0 0,0 1 0,1-1 0,-1 1 0,1 0 1,-4 4-1,1-1-21,1 1-1,0 0 1,0 0 0,1 1 0,0-1 0,0 1 0,1 0 0,-4 13-1,1 0-44,2-1-1,0 1 0,2 0 0,0 1 0,1-1 1,5 41-1,-2-50-24,1 0 1,0 0 0,0-1-1,2 0 1,-1 0 0,1 0-1,1 0 1,0-1 0,13 18-1,10 7-1,43 42 0,7 8 7,-55-54 1,-1 1-1,-1 1 0,20 43 0,-34-58-6,0 1 0,-1 0 0,-1 0-1,-1 0 1,-1 0 0,-1 1 0,0 0-1,-1 23 1,-2 4 8,2-22 1,-2 1 0,-1 0 0,-1-1 1,-1 1-1,-13 47 0,-22 65 99,35-122-94,0 0 1,1 1-1,1-1 1,1 1-1,0-1 1,4 28-1,-1-35-116,1 0 1,0 0-1,0 0 0,1 0 0,0 0 0,0-1 0,1 0 1,0-1-1,0 1 0,1-1 0,0 0 0,10 8 1,-4-3-367,0 1 1,17 22 0,-27-30 368,0 0-1,0-1 1,0 1-1,-1 1 1,0-1 0,0 0-1,0 1 1,-1-1 0,1 1-1,-1-1 1,-1 1 0,1 7-1,-1 5-2474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5.47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8 0 5313,'0'0'9836,"0"11"-8005,-4 61-1110,2-44-684,0 0 0,4 35 0,-1-59-38,0 0 0,1 1 0,-1-1 0,1 0 0,0 0 0,0 0 1,0 0-1,0 0 0,1 0 0,-1-1 0,1 1 0,0-1 0,0 1 0,1-1 0,-1 0 1,1-1-1,-1 1 0,7 3 0,9 5-2,2 0 1,31 11 0,-11-4 2,-32-14 1,-1 0-1,1 1 1,-1 0 0,0 1 0,-1-1 0,1 2 0,-1-1-1,0 1 1,-1 0 0,0 0 0,0 1 0,7 11 0,-8-9 6,-1 1 0,0 0 0,0 0 0,-1 0 1,0 0-1,-1 1 0,0-1 0,-1 1 0,0 20 0,-2 43 152,-2 0 0,-27 142 0,15-149-59,4 1 1,2 1-1,3 0 1,3 0 0,4 0-1,11 90 1,-8-141-151,-1 1 1,-1 0 0,-1 0-1,-1 0 1,0 0 0,-6 32-1,-6-36-222,4-9-1183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6.16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165 0 9634,'0'0'8778,"-26"7"-8287,-79 27-207,103-33-278,1 0 0,-1-1 0,0 1 0,0 0 1,0 0-1,1 0 0,-1 0 0,0 0 0,1 0 0,-1 1 1,1-1-1,0 0 0,-1 1 0,1 0 0,0-1 0,0 1 1,0-1-1,0 1 0,0 0 0,0 0 0,0 0 0,1 0 1,-1-1-1,1 1 0,-1 0 0,1 0 0,0 0 0,-1 0 1,1 0-1,0 0 0,1 0 0,-1 0 0,0 0 0,1 2 1,0 7 3,-1-4-7,0-1-1,0 1 0,1 0 0,0-1 0,0 1 0,1-1 0,0 1 1,0-1-1,0 0 0,1 0 0,6 12 0,-2-10-2,0 0 0,0 0-1,1 0 1,0-1 0,1 0 0,13 9-1,124 72-8,-93-59 5,49 36 0,-93-58 5,-1-1 0,0 1 0,0 1 0,-1 0 0,0 0 0,0 0 0,0 1 0,-2-1 0,1 2 0,-1-1 0,0 1 0,-1-1 0,5 14 0,-6-10 3,-1 1-1,0-1 1,0 0-1,-2 0 1,1 1-1,-2-1 1,0 0-1,0 1 1,-5 17 0,-7 11 12,-2 0 0,-1-1 0,-2-1 0,-2-1 1,-31 47-1,-4-1 95,24-38-52,-41 79-1,65-111-54,0 0 1,1 1-1,1 0 1,1 0-1,0 1 0,1-1 1,1 1-1,0 0 1,2 29-1,1-39-13,0 0 0,0-1 1,1 1-1,0-1 0,1 0 0,-1 1 1,1-1-1,1 0 0,-1-1 0,1 1 1,0 0-1,0-1 0,9 9 0,8 6 7,0-1 0,26 16-1,10 10 10,-35-25 5,-1 0 0,-1 2-1,28 36 1,-41-46-6,1 0 1,-2 0-1,1 1 1,-2 0 0,0 0-1,0 1 1,-1-1-1,-1 1 1,2 21-1,-1 2 11,-3 1-1,-1 0 0,-1-1 0,-11 61 1,7-60-311,9-13-3139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7.53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8066,'0'0'4397,"6"25"-3860,2 13-350,22 119 550,-21-67 66,-5 121-1,-6-140-437,3 0-1,3 0 0,20 104 0,5-92-344,-22-67-17,-1 0-1,0 1 1,-1-1 0,-1 1 0,3 27-1,-6 61 17,-4 0 0,-18 107 0,19-198-21,1-1 2,-3 15 2,2 0 1,1 45-1,2-65-2,0 0 1,0 0 0,1 0-1,0 0 1,0-1-1,1 1 1,-1-1-1,2 1 1,-1-1-1,1 0 1,0 0 0,1-1-1,8 11 1,15 11-1,-17-17 1,0 0 0,0 1 0,9 14 0,-17-21 0,0 1-1,0-1 1,-1 1-1,1 0 0,-1-1 1,0 1-1,-1 0 0,0 0 1,0 0-1,0 0 1,0 10-1,-32 435 143,30-366-855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8.29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109 0 8570,'0'0'7245,"-19"28"-7094,-54 90-103,70-114-44,1 0 1,0 0-1,0 0 1,1 0-1,-1 0 0,1 0 1,0 1-1,0-1 0,0 1 1,1-1-1,-1 9 0,2-10-1,0 0-1,0 0 0,0 0 0,0 0 1,0 0-1,0 0 0,1 0 0,0 0 1,-1-1-1,3 3 0,4 7 0,64 91 19,3 7 16,-67-96-28,-1 1 0,0 0 0,-1 0 0,0 1 0,-2-1 0,5 22 0,-5-3 104,-1 1 0,-2-1 0,-1 1 0,-2-1 0,-6 39-1,-45 167 1271,26-129-928,19-64-341,2 1 0,3-1-1,2 1 1,6 63-1,-3-94-109,2 0-1,0 0 0,1-1 0,1 1 0,1-1 0,0 0 0,1-1 0,18 27 0,-16-26 0,-1-1-1,0 1 1,-1 1-1,0 0 1,-2 0-1,0 0 1,0 1 0,3 27-1,-7 16 45,-3 0-1,-3 0 1,-2 0 0,-28 118 0,29-152-35,-10 27-179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09.79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162 31 4545,'0'0'12139,"-11"-7"-11058,-34-16-127,44 23-932,-1 0 1,1 0-1,-1 0 1,1 0-1,0 0 1,-1 0-1,1 0 1,-1 0-1,1 1 1,0-1-1,-1 0 1,1 1-1,0 0 1,-1-1 0,1 1-1,0 0 1,0-1-1,-1 1 1,1 0-1,0 0 1,0 0-1,0 0 1,0 0-1,0 0 1,0 0-1,1 1 1,-1-1-1,0 0 1,1 0-1,-1 1 1,0 1-1,-4 4 42,-2 2-9,0 0 0,1 0 0,0 1 0,1 0 0,0 0-1,1 0 1,-1 1 0,2-1 0,-4 16 0,3 0-7,1 1 0,1 48 0,3-68-50,-1-1-1,1 1 0,1 0 0,-1-1 0,1 1 1,0-1-1,1 1 0,-1-1 0,1 0 0,1 0 1,-1 0-1,1 0 0,0-1 0,0 1 0,1-1 1,-1 0-1,1-1 0,0 1 0,7 4 1,12 8-28,1-1 0,0-1 0,33 14 1,-18-9 21,-17-9 24,0 2 1,-2 0-1,1 2 1,-1 0-1,23 23 0,-36-30-3,-1 0 0,-1 1 0,1-1 0,-1 1 0,0 1 0,-1-1 0,0 1 0,-1 0 0,0 0 0,-1 0 0,0 1 0,0-1 0,-1 1 0,0-1 0,0 14 0,-2 5 14,0 1 0,-2 0 0,-1-1 0,-2 1 0,-9 33 0,-5 0 22,-34 75 0,50-131-43,-53 138 53,49-124-64,2 1-1,0 0 1,1 0-1,-1 43 1,5-14 7,-2-28-13,1-1 0,1 0 0,1 1 0,1-1 0,1 0 1,1 0-1,1 0 0,16 41 0,-7-33-14,62 138 6,-69-147 21,0 2 1,-1-1 0,-2 1-1,0 0 1,1 45 0,-5-39-275,1-17 234,0 0 1,-2 0-1,1 1 1,-2-1-1,-4 21 1,5-30-130,0-1 1,0 1-1,0-1 1,-1 1-1,1-1 0,-1 0 1,1 1-1,-1-1 1,0 0-1,0 0 1,0 0-1,0 0 1,0 0-1,-1-1 1,1 1-1,0-1 1,-1 1-1,1-1 0,-1 0 1,1 0-1,-1 0 1,0 0-1,0-1 1,1 1-1,-1-1 1,0 0-1,0 1 1,0-1-1,-4-1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1.07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0 3529,'0'0'10977,"1"10"-10097,7 84 253,-2-19-532,18 91 1,-19-144-548,1 1 1,0-1 0,2 0-1,1-1 1,1 0-1,0 0 1,1-1 0,22 29-1,0-12-45,-25-29 0,0 0 0,-1 0 0,0 1-1,0 0 1,-1 0 0,0 1 0,0 0 0,-1 0-1,-1 0 1,0 0 0,0 1 0,-1 0-1,3 17 1,-3 13 153,-2 0 0,-2 0 0,-2 0 0,-2-1 0,-14 63 0,7-58-131,2 2-1,2-1 1,2 1-1,3 0 1,1 0-1,5 51 1,-1-88-43,1-1 0,0 1 1,0-1-1,1 0 0,0 0 0,8 12 0,13 33-51,-18-25 44,-1-1 0,-1 1 0,-1 1-1,-1 29 1,-7 119 73,2-152-34,-9 214-336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2.14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248 0 5281,'0'0'12357,"-8"4"-11475,-4 5-691,0 1 1,1 0-1,1 0 1,-1 1-1,2 0 1,-1 1-1,2 0 1,-12 20-1,1-3-125,2 1 0,1 0 0,1 1 0,2 1 0,1 0 0,2 0 1,0 1-1,3 1 0,1 0 0,-4 65 0,10-85-78,-1-4 3,1-1 0,0 1 0,0 0 0,1-1 0,0 1-1,1-1 1,0 1 0,0-1 0,1 0 0,0 0-1,1 0 1,6 12 0,50 57-30,-35-47 15,22 34 1,-41-54 16,0 0 0,0 1 1,-1-1-1,0 1 0,-1 0 1,0 0-1,2 17 0,-3-1 7,-1 1 1,-1-1-1,-1 0 0,-1 0 0,-2 1 1,-1-1-1,-1-1 0,-2 1 0,-1-1 1,-21 51-1,1-11 94,-43 111 1,63-153-86,2 1 1,0 0-1,1 0 0,2 1 0,-1 29 0,4-39-20,1 0-1,0 0 1,1 0 0,0 0 0,2-1-1,0 1 1,0-1 0,10 20-1,-1-5 7,-1 1 0,-1 1 0,10 55-1,-18-76 23,-2 1-1,0-1 1,0 1-1,-1 0 1,-1 0-1,0-1 1,-1 1-1,0 0 1,-1-1-1,0 0 0,-1 0 1,0 0-1,-7 12 1,-15 16 60,21-34-112,0 0 0,1 0 0,-1 1 0,1 0 1,1 0-1,-1 0 0,1 0 0,0 1 0,1-1 0,0 1 0,-2 12 0,32-19-2488,35-3-3719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20:05.70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928 2971 9178,'0'0'7964,"-23"-26"-7286,-77-86-171,20 31 77,60 62-472,-29-36 0,16 14-83,3-1 1,1-2 0,2-1 0,3-1-1,1-1 1,-26-79 0,45 110-3,2-1 0,0 1 0,0 0 0,2-1 0,1-20 0,0 0-17,0 20-17,1 0 0,0 0-1,2 0 1,0 1 0,0-1 0,2 1 0,0 0 0,11-19 0,78-123-9,-70 119 16,24-35-5,-14 22 5,-1-1 0,-3-2 0,28-68-1,-55 113 13,-1 0 0,0 0 0,-1 0 0,0 0 0,0-1 0,-1 1 1,0-1-1,-1 1 0,0-1 0,-1 1 0,0-1 0,-1 1 0,0 0 0,-1 0 0,0 0 0,0 0 0,-1 0 0,0 0 0,-1 1 0,0 0 0,-1 0 0,1 0 0,-11-10 0,-58-56 28,-3 4 1,-110-79 0,-64-56 5,224 182-24,3 3-8,1-2 0,-31-39 1,48 55-22,0-2 0,1 1 0,0 0 0,1-1 0,0 0 1,0 0-1,1 0 0,0-1 0,1 1 0,0-1 0,0 1 0,0-19 1,2 21-7,0 1 1,1-1 0,-1 1 0,1-1-1,1 1 1,-1 0 0,1-1-1,0 1 1,1 0 0,-1 0 0,1 1-1,0-1 1,1 0 0,-1 1 0,1 0-1,0 0 1,1 0 0,-1 0-1,8-6 1,19-20-26,0 2 0,2 1 1,2 1-1,0 2 0,49-26 0,-59 38-13,1 1 0,0 2 1,0 0-1,1 2 0,0 1 0,1 1 1,-1 1-1,1 1 0,33 1 0,-9 3 14,-10-1 23,-1 1 0,57 10 0,-83-8 14,-1 2 1,1 0-1,-1 0 0,-1 2 1,1 0-1,-1 0 1,0 1-1,0 1 1,-1 0-1,16 13 1,6 11 9,-2 2-1,52 72 1,-30-37-3,-36-46-7,0 1 0,-2 0 0,-1 1 0,0 1 1,-2 0-1,-1 1 0,13 46 0,-16-40 24,-1 1 0,-2-1 0,-1 1-1,-2 0 1,-1 0 0,-2 0 0,-1 1 0,-11 59 0,-5-33 30,-4 0 0,-2-1 0,-45 84 1,9-19-48,45-94 0,-17 58 0,28-76-6,0 1-1,1-1 0,0 1 1,1 0-1,0 0 0,2-1 1,1 20-1,-1-29-4,1-1 0,-1 1-1,1 0 1,-1 0 0,1-1-1,0 1 1,1-1 0,-1 0-1,1 1 1,-1-1 0,1 0 0,0-1-1,0 1 1,0 0 0,5 3-1,63 35-70,-37-22 74,-23-12 4,0 0-1,-1 1 1,1 0 0,-1 0-1,-1 1 1,0 1 0,0 0 0,-1 0-1,0 0 1,-1 1 0,0 0 0,-1 1-1,0-1 1,0 1 0,-2 1 0,1-1-1,3 20 1,57 273 93,-60-276-90,-2-1 1,-1 1-1,-1 0 0,-4 34 0,1 7 10,2 184-7,7-157-10,-7-18 112,0-45-6023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2.89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137 0 11106,'0'0'8126,"-13"30"-8049,-5 8-41,0-1 29,2 2 0,-16 57 0,21-56 53,2 1 0,1-1 0,-1 46 0,7-60-110,2 1 0,1-1 0,0 0 0,2 0 0,13 52 0,-6-53-14,2 1 0,0-2 1,1 0-1,2 0 0,0-1 0,36 40 0,-28-37 9,-2 1 0,-2 2 0,0 0 0,14 31 0,-25-41 9,-1 1 0,-2 0 0,0 0 1,-1 0-1,-1 0 0,1 26 0,-6 126 84,1-147-91,-11 124 0,-1 66 6,12-175 40,1 0-1,3-1 1,1 1-1,2-1 1,13 49-1,-6-48-16,9 22 24,-3 0 0,-2 1-1,-4 1 1,7 77 0,-21-59 261,0-17-972,4-20-3373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4.04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150 0 9890,'0'0'8509,"-13"4"-7537,3-1-824,5-3-119,1 1 0,-1 0 1,1 1-1,-1-1 0,1 1 0,0 0 1,0 0-1,0 0 0,0 1 1,0-1-1,0 1 0,1 0 0,-1 0 1,1 0-1,0 0 0,0 1 0,-5 6 1,1 3 10,-1 1 1,2 0-1,0 0 1,1 1 0,0-1-1,1 1 1,0 0 0,2 0-1,0 0 1,0 1-1,1-1 1,1 0 0,1 1-1,0-1 1,1 0-1,1 0 1,0 0 0,1 0-1,0 0 1,1-1 0,11 22-1,15 28-78,30 88-1,-50-116 40,-1 1 0,-2-1 0,-2 2 0,2 45 0,-5-33 22,-3-1 0,-2 1 0,-2-1 1,-3 0-1,-14 57 0,19-97-22,-13 42-6,2 2-1,2 0 1,3 0 0,-1 57-1,8-88-4,1 0 0,2 0 0,0 0 0,1 0 0,1-1 0,2 1 0,10 30 0,-11-33 24,-1 1 0,0-1-1,-2 1 1,0 0-1,-1 0 1,-1 0-1,-5 32 1,4-34-11,-2 8 17,-2-1 0,-1 1 0,-1-1 0,-1 0-1,-11 25 1,5-13-19,-11 44 0,24-80-84,-3 27 134,9-18-1613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4.78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164 1 7482,'0'0'8039,"-6"21"-7861,-2 3-105,3-9 0,0 1 0,1 0 0,0 0 0,2 0 0,0 1 0,0 26 0,0 2 132,3-1-1,2 1 0,2-1 1,20 86-1,1-52-157,-15-48-36,-1-1 0,-2 1 1,-1 1-1,-1-1 0,4 58 1,-10-68-1,1 5 74,-1 1 1,-2-1-1,0 1 1,-2-1-1,-11 44 1,-73 136 1450,64-159-1286,2 2 1,2 1 0,2 0 0,-14 68 0,29-104-256,1 0 1,0 0 0,1 0 0,0 0-1,1 1 1,0-1 0,1 0-1,1 0 1,0 0 0,1 0-1,0-1 1,1 1 0,0-1-1,1 1 1,1-1 0,6 11-1,21 25-64,-19-29 3,-2-1 1,0 2-1,-1 0 0,-1 0 0,13 37 0,-16-25 70,-1 1 0,-1 1 0,-2-1 0,-2 0 0,0 1 0,-7 44 0,0-45 53,-1 0-1,-2 0 0,-2-1 0,-27 61 1,-11 29-65,48-119-566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5.99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208 4 4297,'0'0'8292,"-26"-4"-3049,17 14-5113,0 0 1,1 0 0,0 0-1,0 1 1,1 0 0,1 1-1,0-1 1,0 1 0,-4 17 0,-4 16 126,-10 58 0,23-95-211,-7 30 62,1 0 1,3 0 0,1 1-1,1-1 1,3 1-1,5 44 1,-1-66-110,1-1 1,0 0-1,1 0 1,1 0-1,0-1 1,1 0-1,0-1 0,16 17 1,-15-18 3,1 1 0,-2 0 1,0 0-1,0 1 0,-2 0 0,0 0 1,0 1-1,7 29 0,-12-30 18,0 0 1,0 1-1,-2-1 1,0 1-1,0-1 1,-2 0-1,0 1 1,-1-1-1,0 0 0,-1 0 1,-1 0-1,-9 20 1,-13 24 2,-28 89 1,46-116-21,1 0-1,2 1 1,1 0-1,-1 56 0,18 185-87,-10-248 105,-1-1 0,-1 1 0,-3 26-1,2-41-13,-2 1-1,1-1 0,-1 0 1,-1 0-1,0-1 1,0 1-1,-1-1 0,-1 0 1,-7 12-1,8-16-25,0 1-1,1 0 1,1 0 0,-1 0-1,1 0 1,0 1 0,0-1-1,1 1 1,0 0 0,1-1-1,-1 1 1,2 0 0,-1 10-1,1-17-68,1 0-1,0 0 0,-1 0 1,1 0-1,0 0 1,0 0-1,-1-1 0,1 1 1,0 0-1,0 0 0,0-1 1,0 1-1,0-1 0,0 1 1,0-1-1,0 1 0,0-1 1,0 0-1,0 1 1,1-1-1,-1 0 0,0 0 1,0 0-1,0 0 0,0 0 1,0 0-1,1 0 0,1 0 1,37-4-2671,-19-5-1290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6.77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78 0 10202,'-2'2'7580,"-1"1"-7429,1 1 0,-1-1 0,1 1 0,0 0 0,-1-1 0,2 1-1,-1 0 1,0 0 0,1 1 0,0-1 0,-1 5 0,-8 59 112,6-35-109,-14 93 23,-2 188 0,20-278-173,9 68-1,-7-90-6,1 0-1,1 0 1,1-1 0,0 1-1,0-1 1,1 0 0,14 21-1,40 41-102,-43-56 107,28 40 1,-40-51 4,-1 0 1,0 0 0,0 0 0,-1 0-1,0 1 1,0 0 0,-1-1 0,-1 1 0,2 12-1,-1 24 14,-3 1-1,-2-1 0,-1 0 0,-20 83 0,10-52-14,3 2 0,4-1 0,3 1 0,8 104-1,-1-148 0,2 0 0,15 52-1,-12-57 3,-1 1 0,-2-1-1,4 57 1,-8-45-355,1-19 595,-1 1 0,-5 42 0,3-61-485,1 0 0,-1 0 0,0 0 0,0 1 0,0-1 0,0 0 0,-1-1 0,0 1 0,0 0 0,0 0 0,0-1 0,-1 1 0,1-1 0,-1 0 1,0 0-1,0 0 0,0 0 0,0 0 0,0-1 0,-1 1 0,-4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7.70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285 14 9034,'0'0'7342,"5"-14"-5185,-40 65-1285,19-29-755,1 1 1,1 0-1,-20 46 1,24-37-89,0 1 0,3 1 0,0-1 0,2 1 0,2 0 0,1 0 1,2 1-1,1-1 0,1 0 0,12 56 0,35 59-50,-37-120 18,-1 1-1,-1 0 1,-2 0-1,-1 1 1,-1 0-1,2 45 1,-8-59 8,0 1 1,-1-1 0,-1 0 0,0 0 0,-2 0 0,0 0-1,-8 23 1,-131 310 36,104-234-12,25-84-147,-18 64 0,25-41-2677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4:18.29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6 0 9842,'0'0'4122,"-1"33"-3776,-2 13-230,1 145 380,13 3 663,3 158 106,-14 436 1236,1-773-2361,0 1-1,1-1 1,1 0 0,0 0-1,1 0 1,10 26-1,47 82 1433,-2-5-39,-46-85-1396,-2 1 0,-2-1 0,0 2 0,-3-1 0,-1 1 0,2 70 0,-7-103-238,0 1 1,0 0-1,1 0 0,-2 0 0,1 0 1,0 0-1,-1 0 0,1 0 1,-1-1-1,0 1 0,0 0 0,0 0 1,0-1-1,0 1 0,0-1 0,-1 1 1,0-1-1,1 1 0,-1-1 1,-4 4-1,-19 8-4228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21:09.18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635 2087 7826,'0'0'8867,"-10"6"-7802,-32 20-70,17-5 1711,25-21-2659,-1 0-1,0 0 1,1 0-1,-1 0 1,1 0-1,-1 0 1,0 0-1,1 0 1,-1 0-1,1 0 1,-1 0-1,0-1 0,1 1 1,-1 0-1,1 0 1,-1-1-1,1 1 1,-1 0-1,1-1 1,-1 1-1,1 0 1,-1-1-1,1 1 1,-1-1-1,1 1 1,-1-2-1,-10-17 3,2 0 0,-1-2 1,2 1-1,1-1 0,-6-25 0,3 10-25,-27-82-8,-59-126-1,76 201-14,-2 2-1,-1 0 1,-3 1-1,-1 2 1,-2 1-1,-40-40 1,24 42 11,33 27-6,1 0 0,1 0 0,-12-12 0,19 17-9,1 0 1,-1 0 0,1-1-1,0 1 1,0 0 0,0-1-1,0 1 1,1-1 0,-1 1-1,1-1 1,0 0 0,0 0-1,1 0 1,-1 0 0,0-5-1,1-5-13,1 0 0,0 0-1,0 1 1,2-1 0,-1 1-1,2-1 1,0 1 0,0 0-1,2 0 1,-1 1 0,14-22-1,95-136-51,-67 103 21,-2-2 0,62-129 0,-101 180 48,-2 0-1,0 0 1,0 0 0,-2 0-1,0-1 1,-1 1 0,-3-27-1,2 15 2,-1 10 0,-1 0 1,-9-36-1,7 36-46,0-1 0,-2-39-1,7 58 44,-1 1 0,1-1 0,-1 0 0,1 1 0,0-1 0,0 1 0,0-1 0,0 1 0,0 0-1,0-1 1,0 1 0,0 0 0,1 0 0,-1 0 0,0-1 0,1 2 0,-1-1 0,1 0 0,-1 0 0,1 0 0,-1 1 0,1-1 0,0 1 0,-1-1-1,4 0 1,47-9-6,16 4-164,106 5 0,-155 3 110,-1 0 0,1 1 1,-1 0-1,0 2 0,0 0 1,-1 1-1,1 1 0,-1 1 1,0 0-1,20 14 0,-18-9 11,-1 0 0,0 2-1,-1 0 1,-1 0 0,0 2-1,-1 0 1,-1 1 0,13 21-1,-5-2 61,-3 2-1,-1 0 0,-2 0 0,-1 2 1,-2 0-1,-3 0 0,-1 1 0,-1 1 0,-3-1 1,0 79-1,-5 138 80,1-255-89,-1 0 0,1 0 0,0 0 1,0 1-1,1-1 0,-1 0 0,1-1 0,0 1 0,0 0 0,1 0 0,-1-1 0,1 1 0,-1-1 1,1 0-1,0 0 0,6 5 0,9 6-4,37 25-1,-34-25-2,-7-6 4,-2 1 0,0 1 1,0 0-1,0 1 0,-2 0 1,15 18-1,-19-20 10,-1 0-1,0 0 1,0 1-1,-1 0 1,0 0-1,-1 0 1,0 0-1,-1 0 1,0 1-1,1 13 1,1 30 1,-3 0 1,-6 75-1,0-89-7,-3 44-10,7-72 11,0-1-1,-1 1 0,0-1 0,-1 1 1,0-1-1,-1 0 0,0 0 1,-6 10-1,-50 82 15,52-90-20,-1 0 7,-1 0 0,-1 0 0,-21 20 0,5-6 9,-38 60-10,18-6-18,46-79 400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45:29.97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4042 5193,'0'0'10125,"15"20"-9789,35 69 277,-46-75-563,-4-13-46,0 0 1,0 0-1,1 0 1,-1 1-1,1-1 1,-1 0 0,0 0-1,1 0 1,0 0-1,-1 0 1,1 0-1,0 0 1,-1 0-1,1-1 1,0 1 0,1 1-1,10 10 9,-6-6-9,0-1 0,1 0-1,-1 0 1,1 0 0,0-1-1,0 0 1,16 7 0,-2 18 25,-18-25-27,-1 0-1,1 0 0,0 0 1,0-1-1,0 1 0,0-1 1,7 6-1,-8-7-4,4 3 4,0-1 1,-1 1-1,1 1 0,-1-1 0,-1 1 0,1 0 0,-1 0 1,5 9-1,-8-13 1,0 1 0,0-1-1,0 1 1,1-1 0,-1 1 0,1-1 0,0 0 0,-1 0 0,1 0-1,0 0 1,3 2 0,19 25 15,-14-14-5,-9-15-10,0 1 0,0 0 1,0 1-1,-1-1 0,1 0 1,0 0-1,0 0 0,-1 0 1,1 1-1,-1-1 0,1 0 1,-1 1-1,1-1 0,-1 0 1,0 2-1,7 8 7,-1 0 1,1 0-1,10 10 0,16 24-2,-29-37-6,0-1 1,1 0-1,0 0 1,0-1-1,1 1 0,0-1 1,0 0-1,1 0 1,-1-1-1,1 0 1,0 0-1,9 3 1,-15-7-4,2 0 2,0 1 0,0-1 0,1 0 0,-1 0 1,1 0-1,-1 0 0,0 0 0,1-1 0,-1 0 0,6 0 1,-2 1 0,0-1 0,0 0 0,-1 0 0,1-1 0,0 1 0,0-2 1,-1 1-1,1-1 0,-1 0 0,1 0 0,-1-1 0,0 1 0,10-7 1,56-38 16,-67 44-17,-1 0 0,1 1-1,0 0 1,0 0 0,-1 0 0,1 1-1,1 0 1,7-1 0,31-14 14,-39 15-16,1 0 0,-1 0 1,1 1-1,-1 0 1,1 0-1,-1 0 0,1 1 1,-1-1-1,1 1 1,-1 1-1,1-1 1,-1 1-1,0 0 0,0 0 1,9 6-1,60 50 11,-11-15-10,-53-39 1,0 0 0,-1 1 0,1 1 0,-1-1 0,-1 2 1,1-1-1,8 9 0,-13-12 0,0-1 0,0 1-1,0 0 1,0-1 0,1 0 0,-1 0 0,7 1 0,13 7-1,-16-7-2,1 0 0,-1-1 0,1-1 0,0 1 0,0-2 0,-1 1 1,1-1-1,0 0 0,17-3 0,12 1 13,-4 2-2,-16 1-9,0 0 0,0-2 0,-1 0-1,1-1 1,0-1 0,28-8 0,70-38 14,-104 46-13,-1-1-1,0-1 0,1 0 0,-2 0 1,1-1-1,0-1 0,-1 0 1,12-11-1,11-5 4,7-8 0,-8 4 1,-26 23-6,0 0 1,0 0-1,0 1 0,1 0 0,-1 0 0,11-3 1,-9 4 1,-1 0 0,0-1 0,0-1 0,0 1 0,0-1 0,10-8 0,55-66 119,-68 74-120,8-7 0,0 0 0,0 1 0,2 0 0,19-11 0,-31 20-1,0 0 1,0 0 0,0-1 0,0 1 0,0-1 0,0 0 0,-1 1-1,1-1 1,-1 0 0,3-4 0,12-12 8,-11 14-6,0 0 0,-1-1 0,1 0 0,-1 0 0,0 0-1,-1 0 1,1 0 0,-1-1 0,4-8 0,0-1 29,-7 4-19,-1 8-2,1 0-1,-1 0 0,1 0 0,0 0 1,0 0-1,0 0 0,1 1 1,-1-1-1,1 0 0,0 0 0,-1 0 1,1 1-1,1-1 0,0-2 1,-1 2 13,0 1 1,-1 0 0,1 0-1,-1 0 1,1 0-1,-1-1 1,0 1 0,0 0-1,0 0 1,0-1-1,0 1 1,0 0 0,-1 0-1,0-3 1,0 3-5,1 0 0,-1 0 0,1 0 1,0 0-1,0 0 0,0 0 0,0 0 0,0 0 1,0 0-1,0 0 0,1 0 0,-1 0 0,2-2 0,-1 1-17,0 0 1,0 0-1,0 0 0,0-1 0,-1 1 0,1 0 0,-1 0 0,0-1 0,0 1 0,0 0 0,0-4 0,0 2-1,7-31 13,-7-117 52,-3 145-60,1 0 1,-2 0-1,1 1 0,-8-13 1,6 15 1,-7-4 23,10 8-29,0 0 0,0 0 1,1 0-1,-1 0 0,0-1 0,1 1 1,-1 0-1,1-1 0,-1 1 1,1-1-1,0 0 0,0 1 0,0-1 1,0 0-1,0 0 0,0 0 1,-1-2-1,-4 1 4,4-53-20,-8 46 27,9 9-11,1-1 1,-1 1-1,0 0 0,0 0 1,-1 0-1,1 0 1,0 0-1,0 0 0,0 0 1,-1 1-1,1-1 1,0 0-1,-1 1 0,1-1 1,-1 1-1,1-1 0,-3 0 1,3 1 20,-43 0 593,36 0-607,7 0-7,-1 0 0,1 0 0,-1 0 0,0 0 0,1 0 0,-1 0 0,0 1 1,1-1-1,-1 1 0,1-1 0,-1 1 0,1-1 0,-1 1 0,1 0 0,-1-1 0,-1 3 0,-13 6 19,11-5-13,2 2-1,1-3 8,0 1-1,-1 0 1,1-1 0,-1 0 0,0 1 0,0-1 0,-7 5 0,-12 17 83,18-16-76,-1 0 1,1 1-1,1-1 1,0 1-1,0 0 1,1 0-1,0 1 0,1-1 1,0 0-1,0 12 1,1-18-11,-1 0 1,1 0-1,-1 0 1,0 0-1,0 0 1,-1 0 0,1 0-1,-1 0 1,0-1-1,0 1 1,0-1-1,0 1 1,0-1-1,-1 0 1,0 0-1,0 0 1,0 0 0,0-1-1,0 1 1,0-1-1,-1 1 1,1-1-1,-1-1 1,1 1-1,-1 0 1,0-1-1,0 1 1,0-1 0,0 0-1,0-1 1,-5 1-1,-107-1 54,114 0-66,1 0 0,-1 0 1,0-1-1,0 0 0,0 1 1,0-1-1,1 0 1,-1 1-1,0-1 0,1 0 1,-1 0-1,1-1 0,-1 1 1,1 0-1,-1 0 0,-1-4 1,-4-1-2,-7-5-1,1 0 1,0-1 0,-21-26-1,-2-2 11,8 11 1,6 5-9,-1 1-1,-2 1 1,0 2-1,-34-23 1,28 24 4,17 9-3,-1 1-1,0 0 1,-1 1-1,0 1 1,0 0-1,-1 1 1,-17-3-1,-1 4-15,-1 2 0,-51 1 0,68 2 18,12 1-5,-1 1 1,1 0 0,0 0 0,0 1 0,1 0 0,-1 0 0,0 0 0,1 1 0,-9 6-1,-31 15-1,-2-9-1,-83 15 1,69-17-8,32-8 1,-1 2 1,-45 19 0,69-25 15,0 0 0,0 0 0,-1-1 0,1 1 0,0-2 0,-1 1 0,1-1 0,-13-2 0,-6 1-12,22 0 4,1 0-1,-1 0 1,1 0 0,0-1-1,0 1 1,0-1 0,0 0-1,0 0 1,0 0 0,0-1-1,0 1 1,1 0 0,0-1-1,-1 0 1,1 0 0,0 0-1,-3-5 1,-12-12-29,-19-20 11,34 35 12,2 4-1,-35 3-129,28 4 132,0-1 0,1 1 0,0 0 1,0 1-1,0 0 0,-7 11 0,-10 11 7,13-13-31,15-8-30,31-6-21,-21-2 105,-7 0-26,0 0 1,0 0-1,0-1 0,0 0 0,0 0 0,0-1 1,0 0-1,-1 0 0,13-6 0,-14 6 1,-1-1-1,1 1 1,0 1-1,0-1 0,-1 1 1,1 0-1,0 0 1,11 0-1,59 3-7,-31 0 4,-35-1-18,1 0 0,-1-1 1,1-1-1,-1 0 0,1 0 0,-1-1 0,0 0 1,1-1-1,-1 0 0,-1-1 0,1 0 1,0 0-1,-1-1 0,0 0 0,15-11 1,39-24-172,-17 13 103,20-39 43,-62 64 47,0 0-1,0-1 1,0 0 0,0 0-1,-1 0 1,1 0-1,-1 0 1,0-1 0,1 1-1,-2-1 1,1 0-1,0 0 1,-1 0 0,0-1-1,0 1 1,0 0-1,0-1 1,-1 1 0,1-6-1,-1 6 2,-1 0 0,1 1 0,-1-1 0,1 0 0,1 1 1,-1-1-1,0 0 0,1 1 0,0-1 0,0 1 0,0 0 0,3-4 0,-3 5-2,0-1 1,-1 0-1,1 0 1,0 0 0,-1 0-1,0 0 1,1 0-1,-1 0 1,0 0-1,-1-1 1,2-5-1,-1 3 2,0-1-1,1 1 1,0 0-1,0 0 1,0 0-1,1 0 1,0 0-1,0 0 1,0 1-1,1-1 1,0 1-1,0 0 0,5-5 1,49-41-25,-35 33 95,2 0-1,1 2 1,0 1 0,0 0-1,40-13 1,-14 10-13,-15 6-10,62-30-1,17-22 8,214-156 0,-224 149-47,-70 50-8,-1-2 0,37-33 0,-45 32-1,212-205 12,-120 81-3,-114 140-8,55-99 32,-33 68-25,-21 31-5,1-1 0,-1 0 0,0 0-1,-1 0 1,0-1 0,-1 0 0,4-10 0,2-6 4,-8 24-5,-1-1 0,0 1 0,0 0 0,0-1 1,0 1-1,0-1 0,0 0 0,-1 1 0,1-1 0,-1 0 1,0-3-1,1-2 2,-1 0 0,1 0 0,1 0 0,-1 1 1,1-1-1,1 0 0,-1 1 0,1-1 0,5-8 0,43-60-2,-38 59-7,-1-1 0,21-38 0,-29 48 6,2-1-1,-1 0 1,1 1-1,0 0 0,1 1 1,0-1-1,0 1 1,16-12-1,71-43-13,-84 57 16,96-48-16,-84 43 12,-15 6 4,0 0 0,-1 0 0,0-1 0,0 0 0,0 0 0,-1 0 0,0-1 0,0 0 0,0 0 0,7-12 0,0 0 1,-8 9 2,-1 0 0,0-1 0,0 0 0,-1 0 0,0 0-1,-1 0 1,0 0 0,0 0 0,-1 0 0,-1 0 0,1 0-1,-5-15 1,1 12-1,-1 0 1,-1 1-1,-1 0 0,1 0 1,-2 1-1,1 0 0,-12-12 1,2 2-1,-11-16-2,-3 1 0,-1 2-1,-2 1 1,-65-50 0,95 79-2,0 1 0,1-1 0,0 0 0,-1-1 0,2 1 0,-1-1 0,0 1 0,1-1-1,0 0 1,0 0 0,0 1 0,1-2 0,0 1 0,0 0 0,0 0 0,0-7 0,-1-17-2,3-52 1,1 37-4,-1 19 1,2 1 0,0-1 0,8-25-1,1-14 7,-7 42-3,1 0 0,0 1 1,2 0-1,0 0 0,2 1 0,0 0 0,16-23 0,-9 24-12,0 2-1,1 0 0,1 1 0,1 1 0,28-17 0,-34 22 25,5 1-25,-29 26-49,-7 9 47,-14 31-39,18-36 52,1 1 1,1 0-1,1 1 0,1 0 0,1 1 0,-7 37 0,5 1-32,3-27 32,1 1 0,2 0 1,2 0-1,4 66 0,3-80 3,0-1 0,2 0 0,1-1 0,16 33 0,-10-22 0,-2-4 11,1 0 1,2-1-1,26 39 0,-38-61-8,0 1 0,-1 0 0,0-1 0,0 1-1,0 0 1,-1 1 0,0-1 0,0 0 0,0 0-1,0 10 1,-3 62 16,0-35 2,2-33-15,-1-1-1,-1 1 1,1-1-1,-1 0 1,-1 1-1,1-1 1,-1 0-1,-1 0 1,0-1-1,0 1 1,-6 8-1,-10 12 39,-36 39-1,-7 8-8,24-12-34,2 2-1,-33 79 0,63-121 17,1-1 0,0 1 0,2 1 0,1-1 0,0 0 0,2 1-1,2 31 1,0-45-12,0 0 0,1 1 0,0-1-1,5 16 1,3 12 11,27 40 64,-32-53-49,-2 0 0,0 0-1,-1 0 1,-2 26 0,-2-47-24,1 0 0,-1-1 0,0 0 0,-1 1 1,1-1-1,0 0 0,-1 0 0,0 0 0,0 0 1,0-1-1,0 1 0,0-1 0,0 0 0,-6 3 1,-11 11-6,13-8-2,6-8 1,0 1-1,0 0 0,1-1 1,-1 1-1,1 0 0,-1-1 1,0 1-1,1 0 0,0-1 0,-1 1 1,1 0-1,-1 0 0,1 0 1,0 0-1,-1-1 0,1 1 1,0 0-1,0 0 0,0 0 1,0 1-1,0-1-7,0 36-81,1-16 82,0 0 1,2-1-1,1 1 0,0 0 0,11 28 1,-13-44 5,0 0 0,1 0 0,0 0 0,0 0 0,0-1 0,1 1 0,0-1 0,-1 0 0,2 0 0,-1 0 0,0-1 0,1 1 0,-1-1 0,1 0 0,0-1 0,0 1 0,0-1 0,1 0 0,8 3 0,14 3-1,1-1 0,48 4 0,-43-6 0,-3-2 1,0-2 0,0-1 0,36-4 0,-61 3 2,0-1 0,-1 0 0,1 0 0,0 0 0,0-1 0,-1 0 0,0 0 0,1 0 0,-1-1 1,0 0-1,6-5 0,50-56 36,-49 51-23,-9 11-14,0 1-1,0 0 1,1 0-1,-1 0 1,0 0-1,1 0 0,-1 0 1,1 1-1,0 0 1,-1 0-1,1 0 1,0 0-1,0 0 1,0 1-1,5 0 0,55 4 1,-55-1 1,0 1-1,0 0 0,0 0 1,0 1-1,-1 0 1,0 0-1,14 12 0,16 10 3,-33-23-3,-4-2 0,1-1 1,0 1-1,0 0 0,0-1 1,0 0-1,1 1 1,-1-1-1,0 0 0,1 0 1,3 1-1,9-2 5,-9 1 0,0-1 1,-1 1 0,1-1-1,0 0 1,0-1-1,0 0 1,0 0-1,0 0 1,-1 0 0,1-1-1,-1 0 1,1 0-1,-1-1 1,0 1-1,1-1 1,-1 0 0,-1-1-1,1 1 1,5-6-1,61-77-6,-68 82 5,-1-1 0,-1 0 1,1 0-1,-1 0 0,0 0 0,0 0 0,0 0 0,0 0 0,-1 0 0,0-1 0,0 1 1,-1 0-1,-1-8 0,1-7 9,1 14 5,1 0 0,-2 0 0,1 0-1,0 0 1,-1 0 0,0 0 0,-1 0 0,0 0 0,1 0 0,-2 0 0,1 1 0,-1-1 0,-5-8 0,-1 1 30,0 0 0,-22-21-1,-6-9 57,1 7-68,30 32-33,1 0-1,0 0 1,1-1-1,-1 0 1,1 0-1,0 0 1,0 0 0,1-1-1,-1 0 1,1 1-1,-3-10 1,-8-25 64,3 0 1,1 0-1,1-1 1,-4-83 0,5-57-84,9 178 14,-1-1 1,1 1-1,0 0 1,0 0 0,0 0-1,0-1 1,0 1-1,1 0 1,-1 0-1,1 1 1,0-1-1,0 0 1,3-3 0,39-37-9,-14 14 6,-8 8 24,-18 19-16,0-1 0,-1 0 0,1 0 0,-1 0 0,0 0 0,0-1 0,-1 1 0,1-1 0,-1 0 0,1 0 0,-1 0 0,0 0 0,-1 0 0,3-6 1,3-18 11,22-53 1,3-6 3,-21 56-1,-8 24-15,0 1 0,-1 0-1,0 0 1,0-1 0,0 1 0,1-14 0,-2 12-3,0-1-1,1 1 1,0-1-1,0 1 0,1 0 1,0 0-1,6-11 1,13-38 2,-15 20-1,-3 12-1,1 0 1,1 0-1,1 1 1,1 0-1,12-24 1,-8 18-9,-10 25 5,0-1 0,0 1-1,0-1 1,1 1 0,0 0-1,0 0 1,4-5 0,-4 7 0,0 0 1,0 0 0,0-1 0,-1 1 0,1-1 0,-1 0 0,0 1 0,0-1 0,0 0-1,-1 0 1,2-7 0,-1 4 0,0-1 1,0 1-1,1 0 0,0 0 0,6-12 0,-1 2 1,-1-3 4,0-1 0,-2 1 0,-1-1 0,0 0 0,-2 0 0,0-1 0,-3-40 1,1 41-7,-2 11 1,1 0 1,-2 0-1,1 0 1,-1 0-1,-1 1 1,0-1 0,0 1-1,-1 0 1,0 0-1,0 1 1,-1-1 0,0 1-1,-14-13 1,-6-12 5,20 28-7,0 1 0,-1 1 0,1-1-1,-1 1 1,-13-5 0,8 3-8,-3-2-372,15 46 326,0-28 46,-1 4 8,2-1 0,0 1 0,1 0 0,0-1 0,1 1 0,1-1 0,0 0 0,1 0 0,0 0 0,1 0 0,1-1 0,0 0 0,1-1 0,0 1 0,1-1 0,0-1 0,1 0 0,16 14 0,-20-20 4,-1 0 0,0 1 0,0 0 0,0-1 0,-1 2-1,0-1 1,0 0 0,0 1 0,-1 0 0,0 0 0,0 0 0,3 13 0,-6-15 4,1 0 0,-1 1 1,1-1-1,-1 1 1,-1-1-1,1 0 1,-1 1-1,0-1 0,0 0 1,-1 0-1,1 1 1,-1-1-1,0 0 1,-1-1-1,1 1 1,-1 0-1,0-1 0,-6 8 1,-30 35 0,3-5-6,2 1 0,-35 59 0,64-92-10,1-1-1,0 1 0,1 0 0,0 0 0,0 0 0,1 0 0,-1 18 0,4 78-28,0-48 32,0-51 4,0 0 0,0 0 1,1 1-1,0-1 0,0 0 0,0 0 0,1 0 0,0-1 0,1 1 1,-1-1-1,1 0 0,1 1 0,-1-2 0,1 1 0,0-1 0,9 9 1,12 8-7,2 0 0,39 24 1,-8-6 1,-36-23 5,3 4 1,2-1-1,0-2 0,42 21 1,90 36 5,-153-70-4,-1 0 0,0 0-1,0 0 1,-1 1-1,1-1 1,-1 1-1,-1 1 1,1-1 0,-1 1-1,7 13 1,2 5 51,-1 1 1,0 0 0,12 45 0,-19-50-44,-3-13 3,0 1 1,-1-1 0,1 1-1,-1 16 1,-1-25-22,117 7-38,-110-7 46,41 0 10,49-6 1,-78 3-6,-1-1 1,1 0 0,-1-1-1,0-1 1,30-15-1,96-65 37,-124 75-22,1 1 1,0 0 0,1 2 0,0 0 0,1 2-1,-1 0 1,1 2 0,0 0 0,0 2 0,0 0 0,1 1-1,38 5 1,-41 0 4,-1 1 0,0 1 0,0 1-1,22 11 1,3 1-11,127 53 114,-167-70-126,-1 0 0,0 0 0,0 0 1,0 1-1,0 0 0,0 0 0,-1 0 0,1 0 1,-1 0-1,0 1 0,0 0 0,0-1 1,0 1-1,-1 0 0,0 1 0,1-1 0,1 8 1,-1-6 6,-1-1 0,0 1 0,0 0 0,-1 0 0,1 0 0,-1 1 0,0 10 0,-1 15 7,0-32 17,-28-3 86,24 3-118,0 0 0,0 0 0,1 0-1,-1-1 1,0 0 0,1 0 0,-1 0 0,-5-2 0,-230-85 39,181 73-68,-108-13 0,81 22 24,-102 7 0,70 1 12,93-2-12,1 2 0,-1 0 0,0 1 0,1 2 1,0 0-1,0 2 0,1 0 0,-1 2 0,2 0 0,-1 1 1,1 2-1,1 0 0,0 1 0,1 1 0,0 1 0,1 0 1,1 1-1,0 1 0,1 1 0,1 1 0,1 0 1,-12 21-1,21-31 4,1 0 1,0 0 0,0 1-1,1-1 1,0 1 0,1 0-1,0 0 1,1-1 0,0 2-1,0-1 1,2 18 0,-2-22 7,1-1 0,-1 0 0,-1 1 0,1-1 1,-1 0-1,0 0 0,-2 5 0,2-5-1,2-4-5,-1 0 1,1 0 0,-1 0-1,1 0 1,-1 0 0,0-1-1,1 1 1,-1 0 0,0 0-1,0 0 1,0-1 0,0 1-1,0-1 1,0 1 0,0 0 0,0-1-1,0 0 1,0 1 0,0-1-1,0 1 1,0-1 0,-1 0-1,-15 9 33,13-2-38,0 0 0,0 0 0,1 0 0,0 0 0,0 0 0,1 0 0,0 1 0,0 0-1,1-1 1,0 1 0,0 11 0,1-5 1,0 0-1,1 0 1,1-1-1,0 1 0,1-1 1,5 16-1,4 18 100,-11-38-87,1 0 1,1 0 0,-1 0 0,1 0-1,1 0 1,0 0 0,9 15 0,-9-18-8,0-1 0,0 0 0,0 0 0,0 0 0,1 0 0,0-1 0,6 5 0,14-2-3,-19-3 1,55 40 62,-55-38-37,0-1-1,-1 1 1,0 1 0,1-1 0,-2 1 0,1 0 0,-1 0 0,0 0-1,0 0 1,3 13 0,22 82 481,-26-85-517,3 10 66,0-1 1,2 0-1,21 49 1,-9-23-41,-15-38-13,0 0 0,1 0 0,8 13 0,0 2 2,9 12-4,-12-23 7,-2 0-1,0 0 1,-1 1 0,0 0-1,6 29 1,-5 5 120,-8-43-113,0 0 0,1-1 0,0 1 0,1-1 0,-1 0 0,6 10 0,-6-16-15,1 0 0,-1 1 0,1-1-1,0-1 1,0 1 0,1 0 0,-1-1 0,0 1-1,1-1 1,-1 0 0,1 0 0,0-1 0,0 1-1,0-1 1,0 0 0,0 0 0,0 0 0,0 0 0,4 0-1,15 1-2,0-1-1,29-3 1,-19 1 1,-25 2 13,0-1 0,0-1-1,0 1 1,0-1 0,0-1 0,-1 0 0,1 0-1,0 0 1,-1-1 0,1 0 0,-1 0 0,0-1-1,0 0 1,0-1 0,-1 1 0,1-1 0,-1 0-1,0-1 1,-1 1 0,6-8 0,77-53 25,-43 24 17,-32 31-49,0-1 0,-1 0-1,20-28 1,70-126 312,-52 105-259,-27 36-59,1 2 0,1 0 1,0 2-1,31-20 0,-54 40 3,0-1 0,0 1 1,-1 0-1,1-1 0,-1 1 0,1-1 1,-1 0-1,0 0 0,1 1 1,-1-1-1,0 0 0,0 0 0,0 0 1,-1 0-1,1 0 0,0 0 0,-1 0 1,1 0-1,-1-1 0,0-2 1,0 5-2,0 0 1,0-1-1,0 1 1,0-1 0,0 1-1,0-1 1,0 1-1,0 0 1,0-1 0,0 1-1,0-1 1,1 1-1,-1-1 1,0 1 0,0 0-1,0-1 1,0 1-1,1 0 1,-1-1 0,0 1-1,0-1 1,1 1-1,-1 0 1,0 0 0,1-1-1,-1 1 1,0 0-1,1-1 1,-1 1 0,1 0-1,-1 0 1,0 0-1,1 0 1,-1-1 0,1 1-1,0 0 1,0 0-2,0-1-1,1 1 1,-1-1 0,0 1 0,0-1-1,0 0 1,0 0 0,0 1 0,0-1-1,0 0 1,0 0 0,0 0 0,0 0-1,0 0 1,0 0 0,-1 0 0,1 0-1,0-2 1,2-2 3,5-5-5,11-6 26,-19 14-21,7-8-15,-6 8 13,-1 0 11,1 0-9,4 1-4,-3-2 3,0 0 0,0 0 0,0 0 0,-1 0 1,1-1-1,-1 1 0,0 0 0,0-1 0,1-5 0,-2 8 5,-1-7-5,3 4-1,3 0 0,-4 1 0,0 0 0,4 2-1,-4-1-6,14-67 23,-8 45-24,-6 20 6,1 0 0,-1 0 0,1 0 0,-1 0-1,1 1 1,0-1 0,1 1 0,-1-1 0,0 1 0,1 0 0,0 0-1,0 0 1,0 0 0,0 0 0,6-3 0,-1-1-12,-5 4 14,3 2-16,17 1 8,508-23 0,-346 8 8,239 12 1,-218 5 13,108-2 70,-313 0-25,7 0 62,-6 0-118,0 1 0,0 0 0,0-1 0,-1 1-1,1 0 1,0 0 0,-1 0 0,1 0 0,-1 0 0,1 0 0,-1 0 0,0 1 0,1-1 0,-1 0 0,0 1-1,0-1 1,0 1 0,2 3 0,4 4 14,13 16 47,-17-21-58,-1-1 0,1 1 0,0-1 0,-1 0 1,1 0-1,1 0 0,5 5 0,-4-4 1,1 0-1,-1 1 1,1 0 0,-1 0-1,-1 0 1,6 8-1,23 22-5,-17-15 16,-2-2 6,-8 9-28,-6-8 12,1-13 5,-1 0-1,0 0 1,0 0 0,-1 1-1,-2 9 1,2-13-9,0 0 0,-1-1 0,1 1 0,-1-1 0,1 0 0,-1 0 1,0 1-1,0-1 0,0 0 0,0 0 0,0-1 0,0 1 0,0 0 0,-1-1 0,-3 3 0,-96 58 20,98-59-22,-8 4-1,0 1 0,1 1 0,-1 0-1,2 1 1,-18 20 0,7-14 8,20-15-8,0-1-1,0 1 1,0-1 0,0 1 0,0-1 0,0 1 0,0-1 0,0 1 0,0 0 0,1 0 0,-1-1 0,0 1 0,0 0 0,1 0 0,-1 0 0,1 0 0,-2 1 0,-19 39-22,16-35 21,3-5-6,4 0-91,32 1 127,-33-2-18,15-12-7,-8 2 0,47-62 21,-48 61-30,1-1 0,1 2 0,13-15 0,-9 10 2,42-34 3,-48 45 0,-1 0 0,0 0 0,0-1 0,0 0 0,-1 0 0,0-1 0,0 0 0,0 0 0,-1 0 0,1 0 0,-2 0 0,1-1 0,-1 0 0,0 0 0,0 0 0,-1 0 0,3-10 0,39-187 0,-40 184 7,1 0-1,-2-1 1,-1 0-1,-1-34 0,-1 41-6,-1-16-5,1-1 0,1 1-1,2-1 1,1 1 0,1 0-1,1 0 1,12-29 0,39-123-36,-26 72 59,-22 86-17,1-1 0,1 2 0,1-1 0,1 2-1,1 0 1,1 0 0,1 1 0,1 1 0,1 1 0,0 0 0,40-29 0,-43 34 0,0-1 0,-1-1 1,19-26-1,-7 8 2,-8 8 2,-16 21-4,1 1 0,0-1 0,0 1 0,1 0-1,-1 0 1,1 0 0,0 0 0,0 1 0,5-4 0,30-24-11,-19 12 7,75-82 15,-91 97-12,0 0-1,-1 0 1,1 0-1,-1-1 1,-1 0-1,1 1 1,0-1-1,-1 0 1,0 0 0,0 0-1,-1-1 1,1 1-1,-1 0 1,1-8-1,-1-10-3,0-1-1,-3-28 1,1 3 1,1 34-5,0 0-1,0 0 0,-2 1 1,0-1-1,0 0 0,-1 1 1,-9-23-1,-12-22-8,-25-88 1,46 128 14,1 1 0,1 0 1,1-1-1,3-29 1,-1-5-7,5-150 16,1 6-2,-1 73-12,-7 123-8,0-45-14,0-2-13,0 47 26,0 40-577,-7 23 544,7-61 92,30-1-175,-16 0 131,13-2-2,0 2 0,0 1 0,-1 1 1,1 1-1,-1 2 0,1 0 0,-1 2 0,39 15 0,2 1 0,-53-19 1,-1 0 0,1 1 0,-1 0 1,-1 1-1,1 0 0,22 15 0,11 13 50,-32-26-19,-1 1 0,-1 0 0,0 1-1,0 1 1,-1 0 0,16 19 0,23 27 24,-9-12-30,-30-31-17,-8-11-4,0-1 0,-1 1 1,1 0-1,-1 0 0,0 0 0,0 0 0,0 1 0,0-1 1,-1 0-1,1 1 0,-1-1 0,2 8 0,4 48 161,-7 56-48,0-112-114,1 1 0,0-1 0,0 0 0,-1 0 0,2 0 0,-1 0 0,0 0-1,1 0 1,-1-1 0,1 1 0,2 2 0,-2-2 2,-1-1-1,1 0 1,-1 0 0,0 1 0,0-1-1,0 1 1,0-1 0,0 1 0,0-1 0,0 5-1,0-6 5,0-1-7,0 1 0,0 0 0,-1 0-1,1 0 1,0-1 0,-1 1 0,1 0-1,-1 0 1,1 0 0,-1 0 0,1 0-1,-1 0 1,0 0 0,0 0 0,1 0 0,-1 0-1,0 1 1,0-1 0,0 0 0,0 0-1,0 0 1,0 0 0,-1 0 0,1 0-1,0 0 1,-1 1 0,2 12 4,1-6 3,-2-7-7,0 0 0,1 1 0,-1-1 1,0 0-1,1 0 0,-1 0 0,1 0 0,-1 0 0,1 0 0,-1 1 0,1-1 0,0 0 0,-1-1 0,1 1 0,2 2 0,-1 12 23,-2-8-13,20 40 23,-3-13 67,-15-28-77,1-1 1,0 1-1,-1-1 1,2 0-1,-1 0 1,6 8-1,-1 23 32,9-11-47,5 9 0,-18-25 2,1 0 0,1 0 0,0 0 0,0-1 1,1 0-1,0 0 0,0 0 0,1-1 0,11 9 0,-3-2-12,14 22 32,-9-10-15,-14-21-15,0 2 0,-1-1 0,1 1 1,-1 0-1,-1 0 0,7 10 0,13 17 2,54 70 3,-42-52-6,-31-43 1,0 1 0,-1 1 0,0-1 0,-1 1 0,0-1 0,3 14 0,15 36 10,-19-53-11,82 179 33,-80-164-8,0 1 0,-1 0-1,-2-1 1,0 1 0,-1 0-1,-4 38 1,1 1 6,-5 64 26,5-80 80,0-30-40,2 1 0,-1 0 1,2-1-1,4 27 0,11-8-42,-13-30-47,-1-1 1,1 0-1,-1 1 1,0 0-1,-1-1 1,1 1-1,-1 0 1,0 0-1,0 0 1,0 6-1,-1 20 54,-1-20-21,0-1 0,1 1 0,1 0 1,0 0-1,0-1 0,4 16 0,-3-23-37,-1 1 1,-1 0-1,1 0 1,0 0 0,-1 0-1,0 0 1,0 7-1,-1-9 0,1 1-1,0 0 0,0-1 0,0 1 0,0-1 0,1 1 0,-1-1 0,0 1 0,1-1 0,0 1 0,0-1 1,0 0-1,0 1 0,0-1 0,0 0 0,3 4 0,119 141 353,-116-137-274,0 0 1,0 0-1,-1 0 0,0 1 1,-1 0-1,0 0 0,3 13 1,9 18 154,0-2-96,-2 1 0,-2 1-1,15 80 1,1-34 10,-16-55-132,-10-29-11,-1 1 0,0-1 0,-1 0 0,1 1 0,-1 0 0,1-1 0,-1 1 0,0 7 0,14 95 220,-15-8-123,-6-92-96,4-3-1,2-3 26,-1 20-53,-2-1 17,-7 27 1,9-39-3,-5 13 12,0 0 0,-12 25 0,-10-16 15,24-26-23,-1 1 2,1-1 1,-1 0-1,1 0 1,-1-1-1,0 1 1,0-1-1,-1 0 1,1-1 0,-1 1-1,1-1 1,-1 0-1,0 0 1,0-1-1,0 0 1,0 0-1,0 0 1,0-1-1,-10 0 1,-12 0-2,-343-12 15,147 9-11,117 5-2,68 1-1,-1 1-1,0 2 0,1 2 1,-61 21-1,44-12 3,-66 10 0,79-23-1,-66-1 0,66-3-2,-67 8 1,36 11 5,31-6-6,-1 5-2,31-11-33,0-5 41,-21-3 21,-74 1 11,101-1-38,2-1 0,0 1-1,0 0 1,0 0-1,0 0 1,0 0-1,0 1 1,0 0-1,0 0 1,-1 0-1,-8 3 1,11-3-2,1 1 0,-1-1 1,0 1-1,1-1 0,-1 0 0,0 0 1,1 0-1,-1 0 0,0 0 0,1-1 1,-1 1-1,0-1 0,1 0 0,-1 0 1,1 0-1,-1 0 0,-3-2 0,5 2-1,-22-2-3985,-6 0-1891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40:55.61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2061 1255 6873,'0'0'5959,"-31"-10"-4267,-99-31-613,121 39-1020,1-1 0,-1 1-1,1-2 1,0 1 0,0-1-1,1 0 1,-1-1 0,1 0-1,0 0 1,0-1 0,0 0-1,1 0 1,0 0 0,0-1-1,1 0 1,-6-8 0,6 3-66,0-1 1,1 0 0,0 0 0,1 0-1,0 0 1,1-1 0,0-19 0,-2-10 53,0 10-36,-1-1-1,-2 1 0,-18-54 1,21 76 29,-1 0-1,-1 0 1,0 0 0,0 0 0,-1 1 0,0 0-1,-1 1 1,0 0 0,-1 0 0,0 1 0,0-1-1,-1 2 1,-16-11 0,-220-104 447,12 7-104,177 80-364,1-2 0,2-3 0,2-2 0,-90-94 1,133 127-6,1-1 0,-1 2 0,0-1 0,-1 2 0,0-1 0,0 1 0,0 1 0,-20-9 1,26 13-4,-1 0 0,0 1 0,0-1 0,0 1 0,0 1 1,0-1-1,0 1 0,-1 0 0,1 0 0,0 0 1,0 1-1,0 0 0,0 0 0,0 0 0,0 0 0,0 1 1,1 0-1,-1 0 0,0 0 0,1 1 0,-1-1 0,-7 7 1,-3 3 10,-2 1 2,0 0-1,-28 16 0,37-26-24,-1 1 0,1-1-1,0 0 1,-1-1-1,1 0 1,-1 0 0,0-1-1,0 0 1,-9-1-1,13 0-17,1 0 0,-1 0 0,1-1 0,0 1 0,-1-1 0,1 0 0,0-1 0,0 1 0,0-1 0,-1 0 0,2 0 0,-1 0 0,0 0 0,0-1 0,-6-5 0,-16-10 15,22 15 8,1 1-1,-1 0 0,0 0 1,0 0-1,0 1 1,0-1-1,0 1 1,0 0-1,0 0 0,0 0 1,0 1-1,-1 0 1,1-1-1,0 1 0,0 1 1,-1-1-1,1 1 1,-4 1-1,2-1-3,1 2 0,0-1 1,0 1-1,0 0 0,0 0 0,0 0 0,0 1 0,1-1 1,0 1-1,0 0 0,-7 9 0,1 1-1,1 0-1,1 0 1,0 1-1,1 0 1,0 0-1,1 0 1,1 1-1,-4 22 1,5-15-1,0-1 0,2 1 1,1 1-1,1-1 1,0 0-1,2 0 1,1 0-1,0 0 0,8 24 1,-6-34-12,-1-1 0,1 1 1,1-1-1,0 0 0,1 0 1,1-1-1,-1 1 0,2-2 0,-1 1 1,2-1-1,-1-1 0,1 1 0,1-2 1,-1 1-1,2-2 0,20 13 1,-6-9 2,1 0 0,0-1 0,0-2 0,0 0 0,1-2 1,42 4-1,172-4-472,-160-7 71,-76 1 404,0 1 0,1-1 0,-1 1 0,0 1 1,0-1-1,0 1 0,0 0 0,-1 0 0,1 1 0,0 0 0,-1 0 0,0 0 1,0 1-1,0-1 0,0 1 0,8 9 0,2 4-26,0 2 0,-2-1 0,15 28 0,20 26-57,-13-34 76,2-1-1,1-2 0,49 34 0,-36-29-157,49 49 1,-84-73 108,-1 1 0,-1 1 0,-1 0 0,0 1 0,-1 0 0,18 40 0,-13-10-33,20 88-1,-34-126 62,-3-7 27,1 1-1,0-1 1,1 1-1,-1-1 1,1 0-1,0 1 0,0-1 1,0 0-1,1 0 1,0 0-1,-1-1 1,1 1-1,0-1 0,1 1 1,-1-1-1,1 0 1,-1 0-1,1-1 1,0 1-1,6 2 0,1-1-2,0-1 0,0 0 0,1-1 0,-1 0 0,1-1-1,15 0 1,41 6 0,-37-1 12,0 1 0,-1 2 0,1 1 0,-2 1 0,1 2 0,40 24 0,-58-31-368,0 0 1,1-1-1,17 5 0,7 3-2350,-9-3-890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33.44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2061 1255 6873,'0'0'5959,"-31"-10"-4267,-99-31-613,121 39-1020,1-1 0,-1 1-1,1-2 1,0 1 0,0-1-1,1 0 1,-1-1 0,1 0-1,0 0 1,0-1 0,0 0-1,1 0 1,0 0 0,0-1-1,1 0 1,-6-8 0,6 3-66,0-1 1,1 0 0,0 0 0,1 0-1,0 0 1,1-1 0,0-19 0,-2-10 53,0 10-36,-1-1-1,-2 1 0,-18-54 1,21 76 29,-1 0-1,-1 0 1,0 0 0,0 0 0,-1 1 0,0 0-1,-1 1 1,0 0 0,-1 0 0,0 1 0,0-1-1,-1 2 1,-16-11 0,-220-104 447,12 7-104,177 80-364,1-2 0,2-3 0,2-2 0,-90-94 1,133 127-6,1-1 0,-1 2 0,0-1 0,-1 2 0,0-1 0,0 1 0,0 1 0,-20-9 1,26 13-4,-1 0 0,0 1 0,0-1 0,0 1 0,0 1 1,0-1-1,0 1 0,-1 0 0,1 0 0,0 0 1,0 1-1,0 0 0,0 0 0,0 0 0,0 0 0,0 1 1,1 0-1,-1 0 0,0 0 0,1 1 0,-1-1 0,-7 7 1,-3 3 10,-2 1 2,0 0-1,-28 16 0,37-26-24,-1 1 0,1-1-1,0 0 1,-1-1-1,1 0 1,-1 0 0,0-1-1,0 0 1,-9-1-1,13 0-17,1 0 0,-1 0 0,1-1 0,0 1 0,-1-1 0,1 0 0,0-1 0,0 1 0,0-1 0,-1 0 0,2 0 0,-1 0 0,0 0 0,0-1 0,-6-5 0,-16-10 15,22 15 8,1 1-1,-1 0 0,0 0 1,0 0-1,0 1 1,0-1-1,0 1 1,0 0-1,0 0 0,0 0 1,0 1-1,-1 0 1,1-1-1,0 1 0,0 1 1,-1-1-1,1 1 1,-4 1-1,2-1-3,1 2 0,0-1 1,0 1-1,0 0 0,0 0 0,0 0 0,0 1 0,1-1 1,0 1-1,0 0 0,-7 9 0,1 1-1,1 0-1,1 0 1,0 1-1,1 0 1,0 0-1,1 0 1,1 1-1,-4 22 1,5-15-1,0-1 0,2 1 1,1 1-1,1-1 1,0 0-1,2 0 1,1 0-1,0 0 0,8 24 1,-6-34-12,-1-1 0,1 1 1,1-1-1,0 0 0,1 0 1,1-1-1,-1 1 0,2-2 0,-1 1 1,2-1-1,-1-1 0,1 1 0,1-2 1,-1 1-1,2-2 0,20 13 1,-6-9 2,1 0 0,0-1 0,0-2 0,0 0 0,1-2 1,42 4-1,172-4-472,-160-7 71,-76 1 404,0 1 0,1-1 0,-1 1 0,0 1 1,0-1-1,0 1 0,0 0 0,-1 0 0,1 1 0,0 0 0,-1 0 0,0 0 1,0 1-1,0-1 0,0 1 0,8 9 0,2 4-26,0 2 0,-2-1 0,15 28 0,20 26-57,-13-34 76,2-1-1,1-2 0,49 34 0,-36-29-157,49 49 1,-84-73 108,-1 1 0,-1 1 0,-1 0 0,0 1 0,-1 0 0,18 40 0,-13-10-33,20 88-1,-34-126 62,-3-7 27,1 1-1,0-1 1,1 1-1,-1-1 1,1 0-1,0 1 0,0-1 1,0 0-1,1 0 1,0 0-1,-1-1 1,1 1-1,0-1 0,1 1 1,-1-1-1,1 0 1,-1 0-1,1-1 1,0 1-1,6 2 0,1-1-2,0-1 0,0 0 0,1-1 0,-1 0 0,1-1-1,15 0 1,41 6 0,-37-1 12,0 1 0,-1 2 0,1 1 0,-2 1 0,1 2 0,40 24 0,-58-31-368,0 0 1,1-1-1,17 5 0,7 3-2350,-9-3-890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41:33.62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2258 515 6369,'0'0'9097,"-12"-18"-8913,-36-58-9,42 64-39,0-1 0,1 0 0,0 0 0,1 0 1,-3-17-1,6 23-101,0 1 1,-1-1-1,1 1 0,-1 0 1,-1 0-1,1-1 1,-1 2-1,0-1 1,0 0-1,-1 0 0,0 1 1,0 0-1,0 0 1,-7-6-1,-18-14-14,-1 3 0,-2 0-1,0 2 1,-1 1 0,0 2 0,-2 1 0,-71-22 0,52 23-18,-1 3 1,-1 1-1,0 4 1,-95-2-1,-353 10-156,481 1 154,0 1 0,0 1-1,0 2 1,0 0 0,0 1 0,1 1 0,1 1 0,-1 1 0,2 1 0,-31 21 0,16-8 23,2 2 0,0 1-1,2 2 1,1 0 0,-26 36 0,43-50-19,2 1 0,0 0 1,0 1-1,2 0 0,0 1 0,1 0 0,1 0 0,0 0 0,2 1 1,0 0-1,1 1 0,1-1 0,1 0 0,0 22 0,2-33-8,1 0 0,1-1 0,-1 0 0,1 1 0,0-1 0,1 0 0,0 0 0,0 0 0,1 0 0,-1 0 0,1-1 0,1 1 0,-1-1 0,1-1 0,7 8 0,13 11-16,1-1-1,34 23 1,-10-8 8,-38-27 17,1 0-1,-2 1 1,1 1 0,-2-1 0,18 29-1,-24-35-13,-1-1 0,0 1 1,-1-1-1,1 1 0,-1 0 0,0 0 0,-1 0 0,1 0 0,-1 0 0,-1 0 0,1 0 0,-1 1 0,0-1 0,0 0 1,-1 0-1,1 0 0,-2 1 0,1-1 0,-3 7 0,1-9 4,1 0 0,-1 0 0,0 0 1,-1-1-1,1 1 0,-1-1 0,1 0 0,-1 0 0,0 0 0,0-1 0,-1 1 1,1-1-1,0 0 0,-1 0 0,1 0 0,-7 1 0,-83 19-92,81-20 63,-92 12-119,57-9 138,-52 13-1,86-15 18,1 1-1,0 0 1,0 1 0,0 1 0,0 0 0,1 1 0,0 0-1,-15 12 1,20-11-3,0-1 0,1 1 0,0 0 0,0 0 0,1 1-1,0-1 1,1 1 0,0 1 0,0-1 0,1 0 0,0 1 0,1 0-1,0-1 1,0 1 0,1 0 0,0 12 0,0 2-1,1 1 0,1 0 1,2-1-1,0 1 0,10 34 1,0-13 1,1-2 1,3 1 0,2-2 0,44 76-1,-52-101-10,1-1-1,1-1 0,0 0 1,1 0-1,0-1 0,2-1 1,0-1-1,0 0 0,1-1 1,0-1-1,1 0 0,1-2 1,30 13-1,-17-13-7,0-1-1,1-1 1,65 4 0,103-9-9,-114-3-8,-59 0 27,0-1 1,0-2-1,-1 0 0,0-2 1,1-1-1,-2-1 1,46-20-1,-34 9 0,0-1 0,-2-3 0,0 0 0,42-37 0,-53 37 6,-1-1 0,-1-1 1,-1-1-1,24-38 0,65-121-3,-76 123 4,-9 12 12,-2 0 1,-2-2-1,28-106 1,17-165 86,-60 285-87,22-68 432,-26 100-442,1-1 0,0 0 0,0 1 0,0-1 0,1 1 0,0 1 0,0-1 0,1 1 0,0-1 0,-1 2 0,13-8 0,-12 9 0,0 1 1,1 0-1,-1 0 1,1 1-1,-1 0 0,1 0 1,0 0-1,-1 1 0,1 0 1,0 0-1,-1 1 1,1 0-1,0 0 0,-1 1 1,1-1-1,-1 2 1,0-1-1,1 1 0,-1-1 1,0 2-1,-1-1 1,1 1-1,8 7 0,-11-10-4,-1-1 2,0 1-1,-1 0 1,1-1 0,0 1-1,-1 0 1,1 0 0,0 0-1,-1 0 1,1 0 0,-1 1 0,0-1-1,1 0 1,1 3 0,23 0-3980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03.46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1 8722,'0'0'8686,"22"1"-4184,-13 3-4423,0 0-1,0 1 1,0 0 0,0 1-1,-1 0 1,0 1-1,0-1 1,-1 1 0,8 10-1,16 12-20,22 23-27,-3 1-1,-1 3 0,48 73 1,-78-103-29,-1 0 0,-2 1 1,0 1-1,-2 1 1,-1 0-1,-2 0 1,0 1-1,-2 1 1,-2-1-1,-1 2 1,-1-1-1,1 38 1,-6-55-3,1 29 0,-2 0 0,-2 0 1,-12 62-1,-25 35 26,-60 136 0,-21 68 183,93-235-186,5 2-1,-14 186 1,30 231 16,10-486 2,1 0 0,3 0 0,1-1 1,3 0-1,1 0 0,23 53 0,127 220 466,-38-87-304,-100-173-174,-2 2 0,-2 0 0,-3 0 0,-2 2 1,7 64-1,-8 2 37,-4 170-1,-20 196-157,9-460 90,-1 10-34,5 319-754,0-334-301,1-1 0,1 1 0,2-1-1,10 28 1,9 13-6264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06.060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1 7394,'4'2'9286,"13"8"-7198,-10-8-2003,0 0 1,0 1-1,0-1 0,-1 2 0,1-1 1,-1 1-1,0 0 0,0 0 0,0 1 1,9 9-1,2 0-29,19 14 87,-1 1 0,-2 2 1,0 2-1,-3 1 1,-1 1-1,-1 1 1,-2 2-1,-1 0 0,-3 2 1,29 67-1,-24-32-57,-3 2 0,-4 1 0,-3 0 0,12 139 0,-14 475 429,-17-456-458,3-215-37,0 0 1,2-1-1,0 1 1,1 0-1,1-1 1,12 31 0,7 3 127,31 52 1,-51-98-133,131 226 746,34 66-203,-133-228-515,-4 3 1,30 96-1,-49-127-68,67 202 70,-63-204-38,2 0 1,1-2-1,45 66 1,26 14 195,-46-64-199,66 108 1,-107-157-301,0-1 1,0 0 0,1-1 0,0 1 0,9 8 0,15 8-3965,2-3-3134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07.80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824 0 8282,'0'0'5669,"1"10"-5386,0-3-327,1 8 383,-1 0-1,0 0 1,-3 19-1,2-28-234,-1-1-1,0 0 1,0 0-1,0 0 1,-1 0-1,0 0 1,0 0-1,0 0 1,-1 0-1,0-1 1,1 1-1,-2-1 1,1 0-1,-7 7 1,-17 11 171,-1-1 1,-43 23-1,41-27-155,1 2-1,-34 28 0,55-39-89,-1 0 0,1 1 0,0 0-1,1 0 1,0 1 0,0 0 0,1 0 0,1 0 0,0 1-1,-7 18 1,3 12 329,1 1 0,2 0 0,2 0 0,1 0 0,6 67 0,-2-22-232,-1-26-20,-1 9 61,3 0 0,11 73 1,83 604 257,-75-550-133,-20-190-287,25 330 304,-26-293-280,-2 1-1,-2 0 1,-2-1 0,-1 0 0,-20 64 0,-2-35-21,-2-1 1,-3-1 0,-68 102-1,-92 170 42,86-102-232,74-133-3495,20-48-3197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09.12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1406 1 8250,'0'0'6092,"-19"17"-5541,-155 135 335,147-128-693,2 1 0,1 1 0,1 1 1,2 1-1,0 1 0,2 1 0,-29 61 0,32-52 30,2 1 1,1 1 0,2 0 0,2 1-1,-6 71 1,7 218 1509,9-229-1257,13 276 181,-3 144 112,-13-508-768,0 0 1,-1-1-1,0 1 1,-1-1-1,-1 1 0,0-1 1,0-1-1,-2 1 1,1-1-1,-2 0 1,0 0-1,0-1 0,-1 0 1,0-1-1,-1 0 1,-17 14-1,-16 10 9,-2-1 1,-90 48-1,95-58-9,-14 9-11,1 3 1,-91 76 0,116-85 5,1 1 0,2 1 0,0 1 0,2 1 0,2 1 0,-22 42 0,20-29-585,3 2-1,2 0 1,2 1 0,-19 87 0,29-101-3283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10.05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1482 0 8794,'0'0'6039,"-21"19"-5482,-74 61-193,75-66-134,-1-1 0,0 0-1,0-2 1,-45 18 0,-12 6 231,51-21-377,1 1 1,1 1-1,0 2 0,1 0 1,-42 43-1,56-50 21,1 1 0,0 0 0,0 1 0,1-1 0,1 2 0,0-1 0,1 1 0,1 0 0,0 0 0,0 0 0,2 1 0,0 0 0,-2 29 0,4 138 1233,0 15-871,-1-186-462,1-1 0,-1 0 0,0 0 1,-1 0-1,-1 0 0,1-1 0,-1 1 1,-1-1-1,0 0 0,0 0 0,-1 0 1,0-1-1,0 0 0,-1 0 0,0-1 1,-1 1-1,1-2 0,-1 1 0,-1-1 1,1 0-1,-1-1 0,-13 6 0,-19 8 10,-1-1-1,-1-3 0,-81 18 0,61-17 31,26-4 34,1 1 1,0 2-1,-58 33 0,-91 70-3293,172-109 2468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11.01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2443 510 9514,'0'0'6759,"-25"-23"-6259,-84-75-92,76 71-88,-1 1 1,-1 2-1,-1 2 1,-61-29-1,32 18 2,-165-80 680,180 92-881,-1 2-1,-91-21 0,118 35-91,0 1 0,0 2 0,-47 0 0,62 2-9,1 1 1,0 0-1,-1 0 0,1 1 0,0 0 1,0 0-1,0 1 0,0 0 1,0 1-1,0-1 0,1 2 1,0-1-1,0 1 0,-11 9 0,-11 20 164,2 1-1,2 1 0,1 1 1,2 2-1,-29 65 0,31-60-98,-1 0-1,-3-2 0,-2 0 1,-42 53-1,57-83-79,-1 1-1,0-2 1,0 1-1,-1-2 0,0 0 1,-1 0-1,0-1 1,-1-1-1,0 0 1,0-1-1,0-1 1,-1 0-1,0-1 1,0-1-1,-1-1 1,1 0-1,-1-1 1,1 0-1,-20-2 0,9 0 4,1-1 0,-1-1 0,1-1 0,0-2 0,0 0 0,0-2 0,-37-15 0,4-3-442,-109-38 491,144 56-2656,-1 1 0,-40-4 1,37 9-8767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12.13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1996 1159 256,'0'0'13962,"-3"-24"-13130,-12-76-313,13 91-433,0-1 0,-1 1 0,0 0 0,0 0 0,-1 0 0,0 0 0,-1 1 0,0 0 0,0-1 0,-1 2 0,0-1 0,-9-8 0,-3-6 265,0 2-245,0 1-1,-2 1 0,0 1 1,-1 1-1,0 0 0,-1 2 1,-1 0-1,-1 1 0,-49-18 1,-14 2 204,-141-29 0,87 26-217,-121-47-1,211 59-73,1-2 1,-94-56-1,-227-194 29,283 204-7,78 61-33,-1 0 1,0 1-1,0 0 1,-1 1-1,0 1 1,0-1-1,0 2 0,0 0 1,0 0-1,-21-1 1,-34 1-2522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14.12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1 9418,'0'0'6689,"25"47"-5335,-14-12-1290,-8-27 24,0 1 1,0 0-1,-1 0 1,0 0-1,1 14 1,1-10 35,0 0 1,1 0-1,1-1 1,0 1-1,1-1 1,0-1 0,11 15-1,-15-18 241,-1-3-1254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15.53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1490 3653 7722,'0'0'5800,"-9"-28"-5163,-3-7-389,-1-2 416,1 0 1,-12-65 0,11 19-90,-3 1-1,-54-159 1,24 124-471,-6 2 0,-4 2-1,-114-167 1,117 204-84,-77-147 0,50 53 9,-78-242-1,125 307 168,4-1 0,5-1-1,-14-156 1,35 204 30,1 13 39,-8-48-1,7 79-251,0 0-1,-1 0 1,-1 0 0,0 0-1,-1 1 1,-1 0 0,-9-15-1,-86-147-4,92 152 3,0 1 1,2-1-1,1 0 1,0-1-1,2 1 1,-2-28-1,1-114 56,6 164-70,0 0 1,-1-1-1,1 1 0,-1 0 1,1 0-1,-1 0 0,0 0 1,0 0-1,0 0 1,0 0-1,0 0 0,-1 1 1,1-1-1,0 0 0,-1 1 1,1-1-1,-1 1 0,0-1 1,0 1-1,1 0 0,-1 0 1,0 0-1,0 0 0,0 0 1,0 0-1,0 0 1,0 1-1,0-1 0,-1 1 1,1-1-1,-3 1 0,-10-3-23,-1 2 0,1 0 0,-22 1 0,21 1-8,-5-1-143,-36 2-2822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2:14.02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1021 2640 11666,'0'0'7287,"-5"1"-6460,1 1-998,4-1 210,-1-1 0,1 1 0,0-1 1,0 0-1,-1 0 0,1 1 0,-1-1 1,1 0-1,0 1 0,-1-1 0,1 0 1,-1 0-1,1 0 0,0 0 0,-1 1 1,1-1-1,-1 0 0,1 0 0,-1 0 1,1 0-1,-1 0 0,1 0 0,0 0 1,-1 0-1,1 0 0,-1 0 0,1 0 1,-1 0-1,1-1 0,-1 1 0,1 0 1,0 0-1,-1 0 0,1-1 0,-1 1 1,1 0-1,0 0 0,-1-1 0,1 1 1,0 0-1,-1-1 0,1 1 0,0 0 1,0-1-1,-1 1 0,1-1 0,0 1 1,0 0-1,0-1 0,-1 1 0,1-1 1,0 1-1,0-1 0,0 1 0,0 0 1,0-1-1,0 1 0,0-1 0,0 1 0,0-1 1,0 0-1,2-33-68,2-1 0,1 1 0,11-40 0,5-28 26,-11 11-2,-4 0 0,-8-127-1,0 200 7,0-1-1,-1 1 0,-1 0 1,0 0-1,-2 0 0,-8-20 0,-56-97 33,36 75-32,-3-2 13,-91-113 1,42 63-70,59 74-32,-2 1 0,-1 2 1,-2 1-1,-71-59 0,86 80 74,-1 1 0,0 1 0,-1 0 0,0 1 0,-1 2 0,0 0 0,0 0 0,-1 2 0,0 1 0,0 0 0,0 2 0,-43-2 0,37 5-124,7 1 114,-1-1-1,1-1 1,-27-6-1,46 7 12,0-1 0,0 0-1,1 1 1,-1-1 0,0 0 0,1 0-1,-1 0 1,1 0 0,-1 0 0,1 1-1,-1-1 1,1 0 0,0 0 0,0 0-1,-1 0 1,1 0 0,0 0 0,0 0-1,0 0 1,0-1 0,0 1 0,0 0-1,0 0 1,0 0 0,0 0 0,1 0-1,0-1 1,-1 1-41,1-23-101,1 0 0,10-39 1,2-27 242,-12-119-4,3-27-39,-4 226-48,1 0 1,0 0-1,1 0 0,0 0 1,0 0-1,1 1 1,1-1-1,-1 1 1,1 0-1,1 0 1,0 1-1,0 0 0,1 0 1,0 0-1,0 1 1,1 0-1,0 0 1,0 1-1,0 0 1,1 0-1,9-4 1,2 1-19,-1 0 0,1 1 0,1 2 0,-1 0 1,1 1-1,0 1 0,0 0 0,0 2 0,26 1 1,-46 1 19,44-1-72,77 11-1,-108-8-12,0 1 0,-1 0-1,1 1 1,-1 1 0,0 0-1,0 1 1,-1 0 0,1 1-1,20 16 1,-29-20 21,0 1 0,0 0 0,-1 0 0,1 1 0,-1-1 0,0 1 0,0-1 0,-1 1 0,1 0 0,-1 0-1,0 0 1,-1 1 0,1-1 0,-1 0 0,1 9 0,0 8-258,-1 0 0,-2 35-1,-1-10 360,-3 31-20,2-57-18,1 0 1,2 0-1,0 0 0,4 33 0,-3-52-8,0-1 0,-1 1 0,1-1-1,0 1 1,0-1 0,0 1 0,0-1 0,1 1-1,-1-1 1,0 0 0,1 0 0,-1 0 0,0 0-1,1 0 1,-1 0 0,1 0 0,0 0-1,-1 0 1,1-1 0,0 1 0,-1-1 0,1 1-1,0-1 1,0 0 0,3 1 0,54 1-310,-45-2 229,311-22 196,-161 15-98,-153 7-15,-8 1 8,1 0 0,0 0 0,0 0 0,0 0 0,-1 0 1,1 1-1,-1 0 0,1-1 0,-1 1 0,0 1 0,1-1 0,-1 0 0,0 1 0,-1 0 1,1-1-1,0 1 0,-1 0 0,1 0 0,-1 1 0,0-1 0,0 0 0,-1 1 0,1-1 1,1 5-1,5 12 61,0 0 0,8 40 0,-15-58-59,81 330 171,-80-324-159,0 0 0,0 0 1,-1 0-1,0 1 0,0-1 1,-1 0-1,0 1 1,-1-1-1,-1 9 0,1-13 3,-1 0 0,1 0-1,-1 0 1,1 0 0,-1 0-1,0-1 1,-1 1 0,1-1-1,-1 1 1,1-1 0,-1 0-1,0 0 1,0 0 0,-1 0-1,1-1 1,0 1 0,-1-1-1,-7 4 1,-9 3 0,-1-1 1,0-1-1,0 0 0,-1-2 1,0 0-1,-27 1 0,-137 1 118,158-7-92,27 0-49,0 1 0,1-1 0,-1 1 0,0 0 0,1-1 0,-1 1 0,1 0 0,-1-1 0,1 1-1,0 0 1,-1 0 0,1 0 0,0-1 0,-1 1 0,1 0 0,0 0 0,0 0 0,0 0 0,0 0 0,0 0 0,0-1 0,0 1 0,0 0-1,0 1 1,0 34-63,1-26 68,-1-3-8,0 0 0,1 0 0,0 0 0,0 0 0,1 0-1,0 0 1,0 0 0,0 0 0,1-1 0,0 1-1,1-1 1,-1 0 0,1 0 0,0 0 0,1-1 0,-1 1-1,1-1 1,0 0 0,1 0 0,-1-1 0,9 6-1,7 4-31,0-1 0,1-1 0,1-1 0,42 14-1,-40-16 54,-1 1-1,0 1 0,43 26 0,-61-32-2,-1-1 0,1 1 0,-1 0 0,0 0 0,-1 0 0,1 1 0,-1 0 0,0-1 0,0 2 0,-1-1 0,0 0 0,0 1-1,0-1 1,-1 1 0,3 13 0,-2 3 41,-1 0 0,-1 0 0,-2 35 0,0-10 64,0-34-67,-1 0 1,0 0-1,-1 0 0,-6 20 1,4-20-38,2-1 0,-1 1 1,2 0-1,-2 22 1,3 10-12,0-19-26,1-1 1,5 34 0,-4-52 13,0-1 1,1 1 0,0-1 0,1 1 0,-1-1-1,1 0 1,1 0 0,-1 0 0,1-1 0,1 1 0,-1-1-1,7 7 1,-9-9 77,1-1-1,-1 1 0,0 0 1,-1 0-1,1 0 0,-1 0 1,1 0-1,-1 0 0,-1 0 1,1 1-1,0-1 1,-1 0-1,0 0 0,0 1 1,0-1-1,-1 0 0,0 5 1,0 17 168,1-26-303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17.56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444 4722 8186,'0'0'4611,"4"-7"-4315,30-52 763,-2-2-1,-2-1 0,-4-1 0,-2-1 0,27-118 0,-30 78-916,-5-1 0,-5 0 0,-1-121 0,-10 191-109,-1 0 0,-2-1 1,-14-64-1,13 85-28,-1 0 0,0 0 0,-1 0 0,-1 1 1,0-1-1,-1 2 0,-1-1 0,0 1 0,-1 1 0,0-1 0,-14-12 0,-17-9 13,-1 2-1,-90-51 1,92 60-9,0-1 0,1-3 0,2-1 0,-50-48 0,78 65-7,1 0 0,0-1 1,1 1-1,0-2 1,1 1-1,0-1 1,1 1-1,0-2 0,1 1 1,1 0-1,-2-19 1,-1-16 65,0-90 0,6 112-31,0-24 240,1 0 0,10-57 0,-1 48-242,-3-1 0,-3 1 0,-2-1 0,-2 1 0,-4-1 1,-13-73-1,-6-20-22,7-2 1,7 1 0,12-200-1,4 279 38,31-135-1,-24 145-25,-2-1-1,7-122 1,-19 150-29,1 20 11,0 1 0,-1-1 0,-1 0 0,-1 1 0,-1-1 0,0 1 0,-10-29 0,3 22-14,2 0 0,-10-40 0,15 52 55,1 1 0,1-1 0,0 0 0,1 0 0,0 1 0,0-1 0,1 0 0,3-12 0,-3 21-139,0 1 0,0 0 0,1-1 0,-1 1 0,0 0 0,1 0 0,-1 0 0,1 0 1,0 0-1,-1 0 0,1 0 0,0 1 0,0-1 0,0 1 0,1-1 0,-1 1 0,3-1 0,7-2-3477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19.45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493 5612 5281,'0'0'6951,"-16"-26"-6322,-54-82-79,58 91-353,0 1 1,-1 1-1,-1 0 0,-16-14 1,-15-17 341,11 1-340,2-1 0,2-1 1,2-2-1,2-1 1,2-1-1,3-1 1,2-1-1,3 0 1,1-2-1,3 0 1,3 0-1,2-1 1,0-97-1,7 3 329,26-209-1,-18 305-433,3 0 0,1 0 1,4 1-1,1 1 0,3 1 0,2 0 0,40-66 1,-50 96-82,-2 0 1,0-1 0,-2 0 0,0-1 0,-1 0 0,-2 0 0,0 0 0,2-29 0,-3-26-23,-6-91 1,-1 50-3,3 99 12,0 0-1,0 0 1,2 1 0,1-1 0,0 0-1,2 1 1,0 0 0,9-22 0,70-108 65,-82 144-68,0-1 0,0 1 0,-1 0 0,0-1 0,0 1 0,0-1 0,-1 0 0,0 1 0,0-1 0,0 1 0,-1-1 0,1 0 0,-2 1 0,1-1 0,0 1-1,-1 0 1,0-1 0,0 1 0,-1 0 0,1 0 0,-5-5 0,-6-8 1,-1 1-1,0 0 1,-2 1 0,-18-16-1,-21-22-2,47 45 7,0-1-1,1 0 1,0-1 0,0 0-1,1 0 1,1 0-1,0-1 1,0 0-1,1 0 1,1 0 0,0 0-1,0 0 1,2-1-1,-1 1 1,1-1-1,1 0 1,1 1 0,0-1-1,0 1 1,1-1-1,0 1 1,2-1 0,-1 1-1,1 0 1,1 1-1,0-1 1,1 1-1,0 0 1,9-12 0,22-21 55,46-41 1,26-29 193,-104 108-248,0-1 0,0 0 0,0 0 0,-1-1 0,0 1 0,-1-1 0,0 0 0,0 0 0,0 0 0,-1 0 0,0-1 0,-1 1 0,0 0 0,0-1 0,-1 1 0,0-1 0,0 1 0,-1-1 0,0 1 1,-1-1-1,0 1 0,-4-12 0,-7-10 9,0 0 0,-3 2 0,0-1 0,-32-41 1,-18-32-1,54 80-9,2 0 0,1-1 0,1 0 1,1 0-1,0-1 0,2 0 0,1 0 0,1 0 0,1 0 0,1-1 1,2 1-1,0-1 0,1 1 0,1 0 0,2 0 0,0 0 0,2 0 1,16-39-1,24-45 12,65-161-2,-107 252-14,0-1 0,-1 0 0,-1 0 0,-1 0-1,0 0 1,-2-29 0,0 44-1,0-1 0,-1 1 0,1-1 0,-1 0 0,0 1 0,0 0 0,-1-1 0,1 1 0,-1 0 0,0-1 0,1 1 0,-1 0 1,-1 0-1,1 1 0,0-1 0,-6-5 0,-55-37-40,52 38 39,0 0 1,1 0 0,-19-18-1,29 25 4,-1-1-1,1 1 1,-1-1-1,1 1 1,0-1-1,-1 1 0,1-1 1,0 1-1,-1-1 1,1 0-1,0 1 1,0-1-1,0 1 1,0-1-1,-1 0 0,1 1 1,0-1-1,0 1 1,0-1-1,0 0 1,0 1-1,0-1 1,1 0-1,-1 1 1,0-1-1,0 1 0,0-1 1,1 0-1,-1 1 1,0-1-1,0 1 1,1-1-1,-1 1 1,1-1-1,-1 1 0,0-1 1,1 1-1,-1-1 1,1 1-1,-1 0 1,1-1-1,-1 1 1,1 0-1,0-1 1,26-10-2547,-2 5-3497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22.03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408 5242 5313,'0'0'5605,"0"-9"-4989,13-167 2100,-13 147-2592,2-15 111,-3 0 0,-2 0 0,-1 0 0,-17-68 0,18 100-183,-175-717 2540,125 497-1344,23 112-963,-17-27-144,32 108-89,2 0 1,2-2-1,-7-46 0,0-94 415,11-352 0,9 509-358,1 1 1,2 0 0,0 0 0,14-39-1,45-85 265,-26 63-263,-2 5-87,-14 33-10,-2 0 1,-2-2-1,11-49 1,-26 78-17,-1 0 1,-1 0-1,-2-34 0,0 10 1,0 36 1,0 1 0,0-1 0,0 1 0,-1-1 0,0 1 0,0 0 0,0 0 0,-1 0 0,-6-11 0,-7-14-2,-21-48-4,20 44 6,1-1 0,-16-51 0,-11-113 7,39 170 1,2-1 0,0 0-1,2 1 1,7-53 0,0 55-1,1 0-1,1 1 0,2 0 0,0 0 0,19-29 0,11-26 1,6-29 21,-11 24-19,4 1 0,80-126 0,-49 105 302,-62 58-1339,3 23-2256,7 2-3959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23.61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5187 9114,'0'0'7867,"40"3"-4786,-34-3-2975,0-1 0,-1-1 0,1 1 0,0-1 0,-1 0 0,0 0 0,1-1 0,-1 1 0,0-1 0,0 0 0,-1-1 0,1 1 0,-1-1 0,0 0 0,1 0 0,-2 0 0,1-1 0,5-7 0,7-11-9,-1-1 0,17-35 0,-32 59-91,18-40 32,-1 0 0,-3 0 0,19-80 1,-20 45 92,7-101 1,-17-31 95,-4 126-125,-2 36-61,-2 1 0,-2 0 0,-2 0 0,-24-72-1,-8-36 12,39 143-51,-12-52-1,3 0 0,-7-121-1,18 166 5,-1-33 13,2 1 1,2-1-1,2 0 1,20-85-1,221-586 768,-233 684-676,43-97 143,7 3 0,79-124 1,-112 203-281,41-60 126,-49 81-101,-1-2 1,-1 0 0,-2-2 0,-1 0-1,12-38 1,-25 52-7,-2 0 0,-1-1 0,0 0-1,-1 1 1,-1-1 0,-5-21 0,0 9 3,-1 1-1,-22-59 1,15 51 1,-9-43 0,13 27 4,-5-79 0,13 111 5,2 0 0,1 0 0,1-1-1,1 1 1,11-44 0,-9 54 2,1-1-1,1 1 1,0 1-1,1 0 1,1 0-1,0 0 1,0 1-1,1 0 1,19-16 0,14-10 4,61-41 0,-22 18 73,-62 46-47,-4 3-11,0-1-1,21-24 1,-33 33-29,-1 0-1,1 0 1,-1 0 0,0-1 0,-1 0 0,1 0 0,-1 1 0,0-1 0,0-1 0,0 1 0,-1 0 0,0 0 0,0 0 0,0-10 0,0-23-493,-2-41 169,-11 32-9093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25.41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3804 6649,'0'2'13437,"0"-5"-14230,7-378 2518,-3 316-1496,3 0-1,3 0 1,37-125 0,-43 175-201,15-47 89,2 1 1,4 1 0,46-84 0,116-158 447,-123 203-329,-47 71-225,-1 0 0,0-1 0,-3-1 1,0 0-1,-2-1 0,-1 0 0,-2-1 0,-1 0 0,-2 0 1,0 0-1,-3-1 0,0 0 0,-2 1 0,-2-1 0,-1 1 1,-1-1-1,-2 1 0,-14-44 0,2 14-11,-33-121 5,46 155-4,1-1-1,1 1 1,1-1 0,4-50 0,1 62 5,1-1-1,1 1 0,0 0 1,1 0-1,0 1 0,2-1 1,0 2-1,1-1 0,0 1 1,1 0-1,1 1 0,21-22 1,15-11 25,1 3 0,56-39 0,-29 27-29,-26 21 19,-2-2-1,47-47 0,-82 72-18,-1 0-1,0-1 1,-1 0 0,-1-1-1,0 0 1,-1 0-1,0-1 1,-1 0 0,-1 0-1,0-1 1,-1 0-1,4-22 1,-6 11-13,0-1-1,-2 0 1,0 0-1,-2 0 1,-2 0 0,0 1-1,-2-1 1,-9-30-1,13 54 16,-1 0 0,1-1-1,0 1 1,0-1-1,0 1 1,1-1 0,0 1-1,0-1 1,0 1 0,0-1-1,2-5 1,-2 8-4,2 0 1,-1 0 0,0 0 0,0 0-1,1 0 1,-1 1 0,1-1 0,-1 0-1,1 1 1,0-1 0,-1 1 0,1 0-1,0 0 1,0 0 0,0 0 0,0 0-1,0 0 1,0 0 0,0 0 0,1 1-1,-1-1 1,0 1 0,4 0 0,31-6-278,-23 5-484,0-1 0,0-1 0,0 0 0,17-6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27.08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2684 6977,'5'0'13215,"24"3"-12803,-19-5-239,1 1 1,0-1-1,0-1 0,-1 0 0,0-1 0,1 0 0,-1 0 0,-1-1 0,1 0 0,-1-1 0,1 0 0,14-13 0,6-8 31,0 0 0,29-37 0,114-147 260,42-46-79,-153 189-279,103-147 1,-148 187-104,0-1 0,-2 0 1,-1-1-1,-1-1 1,-2 0-1,-1 0 1,-1-1-1,8-63 1,-11 21-9,-2-1 0,-4 1 0,-4-1 0,-15-94 1,5 96 17,4-1 1,3 0 0,3-1 0,9-112 0,-2 171-10,0-1-1,2 1 1,0 0 0,1 1 0,1-1-1,0 1 1,1 1 0,0-1 0,1 1-1,1 1 1,0-1 0,1 2-1,1-1 1,24-19 0,15-9 30,2 2-1,81-45 1,-102 65-28,-18 11-35,-8 3-34,0 1-1,1 0 0,-1 1 0,1-1 1,0 1-1,0 1 0,0-1 1,0 1-1,1 0 0,-1 1 1,1 0-1,-1 0 0,9 1 0,3 0-807,26-1-5510,-26-1-131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28.17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0 774 3609,'0'0'11942,"1"-10"-10641,-1 6-1178,0 0-1,1 0 1,-1 1 0,1-1 0,0 0 0,0 0 0,1 1 0,-1-1 0,1 0 0,-1 1 0,1-1 0,0 1 0,1 0 0,-1 0-1,0 0 1,1 0 0,0 0 0,-1 0 0,1 1 0,0-1 0,1 1 0,2-2 0,199-111 2521,-125 72-2365,128-51 354,-148 70-495,-1-2 1,-2-3 0,82-54-1,-113 62-139,-1-2 1,37-43-1,-40 42 16,0 0 0,34-26 0,-46 43-3,0 0 0,0 0 0,1 1 0,0 1 0,0 0 0,0 0 0,1 1 0,-1 1 0,24-5 0,2 4 29,0 2 1,0 1 0,45 5-1,-73-2-45,-1-1 0,1 2-1,0 0 1,-1 0-1,0 0 1,0 1-1,12 8 1,-11-7-5,0 0 0,1-1 0,-1 0 0,1 0 0,15 4 0,26 3-1431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29.13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7 7642,'0'0'7587,"11"-1"-6869,-2 0-677,-3 0 106,1-1 1,-1 1 0,1 1 0,0-1 0,0 1 0,-1 0 0,1 1 0,0 0 0,-1 0 0,1 0 0,0 1 0,-1 0 0,12 5 0,27 29 243,-1 2 0,-3 2 1,49 59-1,57 56-153,-135-146-224,0 0 0,0-1 0,0-1 1,1 0-1,1 0 0,-1-1 1,1-1-1,0 0 0,0-1 1,0-1-1,28 4 0,10-3 17,103-4 0,-112-2-16,70-4 281,118 1 397,-221 7-692,-1-1 0,0 1 0,1 1 0,-1 0 0,0 0 0,-1 1 0,1 0 0,-1 1 0,11 6 0,71 57-11,-81-61 6,-1 0-191,0 0-1,-1 0 1,0 1 0,11 16-1,6 16-5966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30.28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1 9090,'0'0'8315,"18"1"-7136,-11 2-1128,-1 1 1,1 0-1,-1 0 1,0 0-1,0 1 1,0-1-1,0 2 1,-1-1-1,0 0 1,0 1-1,5 8 1,2 1 13,42 53-36,-3 1 0,-3 3 0,-3 2 0,51 116 0,-84-157-25,-1 1 0,-2 1 0,-2-1 0,-1 1 1,2 57-1,1-8 11,-8-79-14,0 0 1,1 1-1,0-1 0,0 0 0,0 0 0,0 0 0,1 0 1,0-1-1,0 1 0,0-1 0,1 0 0,-1 0 1,1 0-1,0 0 0,0 0 0,6 3 0,10 7 5,1-1 1,30 14-1,-16-9 3,296 150 51,87 50 22,-412-214-85,0 0 0,0 0 1,0 1-1,0 0 0,-1 0 1,0 0-1,0 0 0,0 1 1,-1 0-1,1 0 0,-1 0 1,5 12-1,-5-7-1,-1 0-1,-1 0 1,1 0-1,-2 1 0,0-1 1,0 1-1,-1 12 1,0-8-217,2 1 0,0-1 1,7 30-1,-7-40-331,0 0-1,0 0 1,0 0 0,1 0 0,0 0-1,0-1 1,5 7 0,-1-2-3140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2:31.57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6 5209,'0'0'9473,"3"-5"-7241,-3 5-2150,0 0 1,0 0 0,1 0-1,-1 0 1,0 0 0,0 0-1,0 0 1,1 0 0,-1 0-1,0-1 1,0 1 0,1 0-1,-1 0 1,0 0 0,0 1-1,0-1 1,1 0 0,-1 0-1,0 0 1,0 0-1,0 0 1,2 1 413,-2-1-413,21 15-52,-1 0 1,-1 2-1,0 0 1,-2 1-1,0 1 1,0 1-1,14 24 1,-6-12 41,-5-3-58,-1 1 0,-1 1 0,-2 1 0,-1 0 0,-2 0-1,-1 2 1,-1 0 0,-2 0 0,-2 1 0,-1-1 0,-1 2 0,-1 64 0,-3-57-17,2 0 1,1-1 0,2 1 0,17 58 0,-15-74 60,1-1 0,1 0 0,2 0 0,0-1 0,2 0 0,1-1 0,30 38 0,-22-36 35,141 174 597,-129-152-589,-1 1 0,34 71 0,79 136-73,-91-166 71,72 159 1,-66-69 74,6 15-142,-57-174-526,1 1 1,0-2-1,1 1 0,1-2 1,28 30-1,-29-34-367,38 41-4074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20.44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635 2087 7826,'0'0'8867,"-10"6"-7802,-32 20-70,17-5 1711,25-21-2659,-1 0-1,0 0 1,1 0-1,-1 0 1,1 0-1,-1 0 1,0 0-1,1 0 1,-1 0-1,1 0 1,-1 0-1,0-1 0,1 1 1,-1 0-1,1 0 1,-1-1-1,1 1 1,-1 0-1,1-1 1,-1 1-1,1 0 1,-1-1-1,1 1 1,-1-1-1,1 1 1,-1-2-1,-10-17 3,2 0 0,-1-2 1,2 1-1,1-1 0,-6-25 0,3 10-25,-27-82-8,-59-126-1,76 201-14,-2 2-1,-1 0 1,-3 1-1,-1 2 1,-2 1-1,-40-40 1,24 42 11,33 27-6,1 0 0,1 0 0,-12-12 0,19 17-9,1 0 1,-1 0 0,1-1-1,0 1 1,0 0 0,0-1-1,0 1 1,1-1 0,-1 1-1,1-1 1,0 0 0,0 0-1,1 0 1,-1 0 0,0-5-1,1-5-13,1 0 0,0 0-1,0 1 1,2-1 0,-1 1-1,2-1 1,0 1 0,0 0-1,2 0 1,-1 1 0,14-22-1,95-136-51,-67 103 21,-2-2 0,62-129 0,-101 180 48,-2 0-1,0 0 1,0 0 0,-2 0-1,0-1 1,-1 1 0,-3-27-1,2 15 2,-1 10 0,-1 0 1,-9-36-1,7 36-46,0-1 0,-2-39-1,7 58 44,-1 1 0,1-1 0,-1 0 0,1 1 0,0-1 0,0 1 0,0-1 0,0 1 0,0 0-1,0-1 1,0 1 0,0 0 0,1 0 0,-1 0 0,0-1 0,1 2 0,-1-1 0,1 0 0,-1 0 0,1 0 0,-1 1 0,1-1 0,0 1 0,-1-1-1,4 0 1,47-9-6,16 4-164,106 5 0,-155 3 110,-1 0 0,1 1 1,-1 0-1,0 2 0,0 0 1,-1 1-1,1 1 0,-1 1 1,0 0-1,20 14 0,-18-9 11,-1 0 0,0 2-1,-1 0 1,-1 0 0,0 2-1,-1 0 1,-1 1 0,13 21-1,-5-2 61,-3 2-1,-1 0 0,-2 0 0,-1 2 1,-2 0-1,-3 0 0,-1 1 0,-1 1 0,-3-1 1,0 79-1,-5 138 80,1-255-89,-1 0 0,1 0 0,0 0 1,0 1-1,1-1 0,-1 0 0,1-1 0,0 1 0,0 0 0,1 0 0,-1-1 0,1 1 0,-1-1 1,1 0-1,0 0 0,6 5 0,9 6-4,37 25-1,-34-25-2,-7-6 4,-2 1 0,0 1 1,0 0-1,0 1 0,-2 0 1,15 18-1,-19-20 10,-1 0-1,0 0 1,0 1-1,-1 0 1,0 0-1,-1 0 1,0 0-1,-1 0 1,0 1-1,1 13 1,1 30 1,-3 0 1,-6 75-1,0-89-7,-3 44-10,7-72 11,0-1-1,-1 1 0,0-1 0,-1 1 1,0-1-1,-1 0 0,0 0 1,-6 10-1,-50 82 15,52-90-20,-1 0 7,-1 0 0,-1 0 0,-21 20 0,5-6 9,-38 60-10,18-6-18,46-79 400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40.43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124 24 9234,'0'0'7640,"-5"-4"-6829,-17-11-176,17 11 1112,-1 16-207,4 62-1409,0-43-96,1 1 0,1-1 0,2 0 0,1 0-1,2 0 1,10 38 0,23 28 258,4-2 0,84 138 0,-107-202-221,-1 1-1,-3 1 1,0 1 0,-2 0-1,-2 0 1,-1 2 0,-1-1 0,5 49-1,-7 189 463,-8-191-468,-1-45-61,-1-1-1,-2 0 0,-1-1 1,-2 0-1,-1 0 0,-19 45 0,-102 198 75,87-193-27,-7 16 141,-38 117 1,71-168-154,3 1 0,2 0-1,2 1 1,-5 84 0,14-88-48,2 1 0,1 0 0,3-1-1,2 0 1,23 81 0,209 544-7,-190-548 27,-5 2 0,38 193 0,-71-258 22,-3 1 0,-3 0-1,-3 1 1,-10 109-1,-1-124-9,-1-1 0,-3 0 0,-2-1 0,-23 52-1,-22 71-48,53-144-22,0 2 0,2-1 0,1 1 0,0 40 0,4-65-57,0 0-144,0 0 1,0 0 0,0 0 0,0 0 0,0 0 0,1 0 0,-1 0 0,1-1-1,0 1 1,0 0 0,1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41.68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1174 0 9130,'0'0'6645,"-8"0"-6139,1 1-348,0 0 1,0 1 0,0 0-1,0 0 1,0 0-1,1 1 1,-1 0 0,0 1-1,1-1 1,0 1-1,-10 8 1,-12 9 5,1 2 0,1 1 0,2 0 0,0 2 0,2 1 0,0 1 0,2 0 0,2 2 0,0 0-1,2 1 1,1 1 0,2 0 0,1 1 0,1 0 0,2 1 0,2 0 0,-4 38 0,1 28 18,5-1 1,9 122-1,4-161-132,20 70-1,6 42 8,-23-69-20,-4 183 1,-11-220 41,-3 0 0,-2-1 1,-35 121-1,-105 209 101,77-217-103,58-137 5,1 2-1,2 0 1,1 0-1,-4 63 1,5 179 44,9-276-125,0 9 16,-2 0-1,0 0 1,-1 0-1,-1 0 1,0-1-1,-1 0 1,-1 0-1,-1 0 0,0 0 1,-17 26-1,-7 2 165,-2 0-1,-45 45 0,35-41 13,-38 56 1,69-88-195,2 0 1,0 1-1,1 0 1,1 0-1,1 1 0,0 0 1,-6 32-1,6 31-128,7-64-212,-1 0 1,-1 0 0,0 0 0,-10 31-1,-18 25-3895,17-47-1228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43.26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1284 0 3577,'0'0'10398,"-12"1"-9532,0 0-636,1 1 1,-1 0 0,1 0 0,-1 1 0,1 1-1,0 0 1,0 0 0,1 1 0,-1 1 0,1-1 0,-18 15-1,-4 8 24,2 1 0,1 1-1,1 2 1,2 1-1,-25 39 1,28-32 2,2 2-1,2-1 1,1 2-1,3 1 1,1 0-1,2 0 1,-8 66 0,1 7-24,-14 130 101,32-226-307,-16 157 318,13-157-286,0-1 1,-2 1 0,0-1-1,-1-1 1,-1 1 0,-15 25-1,-14 9 18,-3-2-1,-1-2 1,-3-2-1,-74 64 1,63-62 12,2 2 1,-90 116-1,131-151-88,0 1 0,2-1 0,0 2 0,1 0 0,1 0 0,0 0 0,2 1 0,0 0 0,-4 33 0,-6 17 168,2-12-2356,10-19-4802,4-21-644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44.43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1913 59 6793,'0'0'7917,"2"-10"-7312,7-29-9,-7 30 1342,-11 17 273,-267 298-710,50-51-1578,151-178 110,-96 78 0,33-57-22,-2 2 4,120-83-14,0 1 0,1 1 0,0 1 0,-21 30 0,21-17-1,0 0 0,3 1 0,0 1 0,3 1 0,1 0 0,-10 49 0,2-13 0,14-54 1,0 1 0,-1-1 0,-1-1 1,-1 1-1,-1-1 0,0-1 0,-1 0 1,-1 0-1,-18 17 0,10-13 3,-2-1-1,0-1 1,-1-1-1,-1-1 0,-41 21 1,60-34-7,-182 101 122,165-90-99,1 2 0,0 0-1,1 1 1,0 1 0,2 1 0,-17 21 0,34-35-962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45.79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1 696 9674,'0'0'6699,"15"-14"-6455,-13 12-232,13-13 145,1 1 1,0 1-1,1 1 0,1 0 1,0 1-1,28-12 0,27-2 469,2 3 0,0 3 0,87-9 0,235-9-170,-183 21-284,-174 12-149,0-2 0,-1-2 0,1-1 0,-2-2 1,1-2-1,-2-1 0,0-2 0,0-1 0,-2-3 0,37-24 1,-40 19 14,55-56 1,-66 60-23,0 0 0,1 1 0,1 2 0,51-32 0,-61 44-16,-1 2 1,1-1-1,0 1 1,0 1-1,1 1 1,22-2-1,87 1 0,-82 4 0,40-2 2,-36-2 2,1 3 0,-1 1 0,0 3 0,87 18 0,-130-22-116,0 1 0,0 0 0,-1-1 0,1 1 0,0 0 0,-1 0-1,1 0 1,0 0 0,-1 0 0,1 0 0,-1 0 0,0 1 0,1-1 0,-1 0 0,1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46.99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1958 985 6857,'0'0'6204,"-28"-5"-5639,-6-2-275,-131-19 1441,81 15-711,-91-25-1,143 28-726,0-2 0,1-2 0,1 0 0,0-2 0,-54-35 0,73 41-191,2 0-1,-1-1 0,1 0 1,0-1-1,1 0 0,0 0 1,0-1-1,-10-21 0,-2-10 83,-18-51-1,-11-26 244,38 100-335,0 0 1,-2 1 0,0 0-1,-1 1 1,-1 1-1,-1 0 1,0 1 0,0 0-1,-2 2 1,0 0-1,0 1 1,-29-14-1,-7 2 165,0 2-1,-2 2 0,-83-17 0,105 27-141,2-1 0,-52-26-1,-15-5 17,86 38-332,0 1 1,0 1-1,-1 0 0,1 1 0,-1 0 0,0 1 1,1 0-1,-1 1 0,0 1 0,1 0 0,0 1 1,-1 0-1,1 1 0,1 0 0,-25 13 0,16 0-6983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48.44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1620 3143 2777,'0'0'12386,"-15"-1"-11398,-3-9-300,1-1 0,-31-23-1,-12-9 862,7 10-841,9 9-372,2-3-1,1-1 1,1-3-1,-69-67 1,79 64-290,2 0 0,2-2 1,1-1-1,1-1 0,3-1 1,1-1-1,2 0 0,1-2 1,3 0-1,1-1 0,2 0 1,3-1-1,1 0 0,-2-66 1,9 106-45,5-131 51,-2 119-49,0 1-1,0-1 1,1 1-1,1-1 1,1 1-1,10-19 1,71-115 8,11-20 1,-83 138 3,-1 0 1,-2-1-1,15-58 0,-21 63 54,-1 0 0,-1 0 0,-1-1 0,-2 0-1,0 0 1,-2 1 0,-1-1 0,-2 0 0,0 1 0,-2 0-1,-1 0 1,-1 0 0,-19-42 0,-7-1 32,-3 2 0,-3 2 0,-79-101 0,83 125-85,-1 1 0,-3 3 0,-1 1 0,-1 2 0,-90-57 1,-204-82-15,130 72 0,199 98-780,-6-4 1946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0.47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1550 3547 3977,'0'0'11757,"-32"-21"-11009,-97-68-25,120 83-561,0 0 0,0-1 0,1 0 0,0 0 0,0-1 0,1 0 0,0 0-1,1-1 1,0 1 0,-9-17 0,3 3 342,-2-2-201,2-2 0,0 0 1,2 0-1,-12-46 1,-13-115-10,2 10 108,-41-144-299,56 224-84,-7-133 1,22 173-6,-16-89-1,15 124-7,-2 1 0,0-1-1,-1 1 1,-2 1 0,0 0 0,-1 0-1,-15-23 1,-14-10 25,-2 3 0,-64-62 0,-107-78 480,139 127-125,58 50-333,0-1 0,1 0 0,1-1 0,0 0 0,1-1 0,1 0 0,-11-19 0,18 26-43,1 1 1,0-1-1,0 0 0,0 0 0,1 0 1,0-1-1,1 1 0,0 0 1,1-1-1,0 1 0,0 0 0,1-1 1,0 1-1,1 0 0,0 0 0,0 0 1,5-12-1,5-6-5,24-42-1,-27 54 0,0 0-1,0-1 0,-2 0 0,0 0 1,-1-1-1,0 0 0,-2 0 0,4-25 1,-6 32 1,-2 1 0,1-1 0,-1 1 0,-1-1 0,0 1 0,0-1 0,-1 1 0,0 0 1,-1-1-1,1 1 0,-2 0 0,0 1 0,0-1 0,0 1 0,-1-1 0,0 1 0,-1 1 0,0-1 0,0 1 1,0 0-1,-12-10 0,-13-9 76,-2 1 0,-35-20 0,32 22 57,-54-45-1,87 64-137,-1 1 0,1-1 0,0 0 0,0 0 0,0 0 0,0-1 0,1 1 0,0-1 0,0 1 0,0-1 0,0 0-1,1 0 1,-1 0 0,1-5 0,-1-8 4,1 1-1,3-33 0,-1 36-69,0 0-1,-1-1 1,-1 1-1,-4-24 0,4 35-235,-1 0 0,1 0-1,-1 1 1,0-1-1,0 1 1,-1-1-1,1 1 1,0 0-1,-1 0 1,1 0-1,-1 0 1,0 1 0,0-1-1,0 1 1,1-1-1,-1 1 1,-5-1-1,4 0-1074,-21-8-6462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1.54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594 3919 6329,'0'0'8214,"-15"-30"-6915,-49-102-512,50 97-632,1-1-1,2-1 1,1 0 0,2 0-1,2-1 1,-4-72 0,7 63-97,-10-882 64,18 520 158,-6 346 68,-2 1 0,-20-106 0,16 137-109,-1-1 0,-2 1 0,-1 0 0,-1 1 0,-2 0 0,-33-53-1,32 63-40,-2 1-1,0 1 0,-1 1 0,0 0 1,-42-27-1,35 26-20,0-2 0,-36-35 0,56 48-167,0-1 0,1 1 0,0 0-1,0-1 1,1 0 0,-1 0 0,2 0 0,-1-1-1,1 1 1,1 0 0,-1-1 0,2 1-1,-1-1 1,2-14 0,0-7 0,2 0 0,12-53 1,40-98 4,-15 60-1,45-211 133,-71 259-588,-3 0 0,2-122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3.86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705 5016 7098,'0'0'7604,"-11"-5"-6755,5 2-826,1 1 115,-1 0 0,1-1 0,0 0 0,1 0 0,-1 0 0,0 0 0,1 0 0,0-1-1,-1 0 1,2 0 0,-1 0 0,0-1 0,-5-8 0,7 7 6,0 1 0,1 0 1,0 0-1,0-1 0,0 1 0,1-1 0,0 1 0,0 0 1,0-1-1,0 1 0,1-1 0,0 1 0,0 0 0,1-1 1,0 1-1,-1 0 0,2 0 0,-1 0 0,4-5 0,7-13-141,2 1 0,32-37-1,-9 11 558,-38 48-556,184-282 1129,-166 249-1015,-1-1 0,-2-1-1,-1 0 1,-2-1 0,-2 0-1,12-71 1,-9-258 519,-13 325-371,-1 25-232,-1-1 0,-1 1 0,0 0 0,0 0 0,-2 1 0,0-1 0,0 1 0,-1 0 0,-1 0 0,-15-22 0,-12-12 111,-56-64 0,68 88-136,-134-136 4,108 115-7,3-2 1,1-1-1,-45-66 1,-50-128 0,85 141 2,30 54-11,2-1 1,2-1 0,-16-64-1,-26-156-5,38 98 11,-3-332 1,14 129 0,0-2 10,-7-206 17,16 557 169,25 20-6275,-19 5 6034,25 6-2397,-1 0-1750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22.37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928 2971 9178,'0'0'7964,"-23"-26"-7286,-77-86-171,20 31 77,60 62-472,-29-36 0,16 14-83,3-1 1,1-2 0,2-1 0,3-1-1,1-1 1,-26-79 0,45 110-3,2-1 0,0 1 0,0 0 0,2-1 0,1-20 0,0 0-17,0 20-17,1 0 0,0 0-1,2 0 1,0 1 0,0-1 0,2 1 0,0 0 0,11-19 0,78-123-9,-70 119 16,24-35-5,-14 22 5,-1-1 0,-3-2 0,28-68-1,-55 113 13,-1 0 0,0 0 0,-1 0 0,0 0 0,0-1 0,-1 1 1,0-1-1,-1 1 0,0-1 0,-1 1 0,0-1 0,-1 1 0,0 0 0,-1 0 0,0 0 0,0 0 0,-1 0 0,0 0 0,-1 1 0,0 0 0,-1 0 0,1 0 0,-11-10 0,-58-56 28,-3 4 1,-110-79 0,-64-56 5,224 182-24,3 3-8,1-2 0,-31-39 1,48 55-22,0-2 0,1 1 0,0 0 0,1-1 0,0 0 1,0 0-1,1 0 0,0-1 0,1 1 0,0-1 0,0 1 0,0-19 1,2 21-7,0 1 1,1-1 0,-1 1 0,1-1-1,1 1 1,-1 0 0,1-1-1,0 1 1,1 0 0,-1 0 0,1 1-1,0-1 1,1 0 0,-1 1 0,1 0-1,0 0 1,1 0 0,-1 0-1,8-6 1,19-20-26,0 2 0,2 1 1,2 1-1,0 2 0,49-26 0,-59 38-13,1 1 0,0 2 1,0 0-1,1 2 0,0 1 0,1 1 1,-1 1-1,1 1 0,33 1 0,-9 3 14,-10-1 23,-1 1 0,57 10 0,-83-8 14,-1 2 1,1 0-1,-1 0 0,-1 2 1,1 0-1,-1 0 1,0 1-1,0 1 1,-1 0-1,16 13 1,6 11 9,-2 2-1,52 72 1,-30-37-3,-36-46-7,0 1 0,-2 0 0,-1 1 0,0 1 1,-2 0-1,-1 1 0,13 46 0,-16-40 24,-1 1 0,-2-1 0,-1 1-1,-2 0 1,-1 0 0,-2 0 0,-1 1 0,-11 59 0,-5-33 30,-4 0 0,-2-1 0,-45 84 1,9-19-48,45-94 0,-17 58 0,28-76-6,0 1-1,1-1 0,0 1 1,1 0-1,0 0 0,2-1 1,1 20-1,-1-29-4,1-1 0,-1 1-1,1 0 1,-1 0 0,1-1-1,0 1 1,1-1 0,-1 0-1,1 1 1,-1-1 0,1 0 0,0-1-1,0 1 1,0 0 0,5 3-1,63 35-70,-37-22 74,-23-12 4,0 0-1,-1 1 1,1 0 0,-1 0-1,-1 1 1,0 1 0,0 0 0,-1 0-1,0 0 1,-1 1 0,0 0 0,-1 1-1,0-1 1,0 1 0,-2 1 0,1-1-1,3 20 1,57 273 93,-60-276-90,-2-1 1,-1 1-1,-1 0 0,-4 34 0,1 7 10,2 184-7,7-157-10,-7-18 112,0-45-6023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5.25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6 4532 8634,'0'0'2672,"-1"-31"-1613,-1-5-626,0-177 2835,7 182-2913,2 1-1,0-1 1,3 1 0,0 1 0,2 0-1,19-34 1,-15 28-105,90-179 715,-41 86-229,59-161 1,-113 254-527,-2-1 1,-1 1-1,5-66 0,-8-111 217,-5 183-377,-4-46-12,-4 1 0,-3 0 0,-29-99 0,25 107-36,-47-174-38,-20-92 49,68 257 57,4 0 1,-3-117-1,15 135-49,2 1 0,2-1 1,19-74-1,67-159-21,-14 45 23,-68 199-14,-1 0 1,-3 0 0,2-70 0,-7 42-12,-2-81 232,-1 134-170,-1-1 0,0 1 1,-2 0-1,0 0 0,-9-22 0,7 8-407,7 20-3495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6.24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4180 8786,'0'0'2802,"3"-33"-1931,1-4-530,0-10 288,2 0 0,15-55 0,15-44 678,39-186 1324,-54 223-2066,4 0 0,5 2-1,5 2 1,67-141 0,107-166 44,-187 358-589,-1 0-1,-3-2 1,-2 0 0,-3-1 0,9-80-1,-3-291 69,-13 178 49,0 170 99,29-139 0,38-70-119,-14 64-94,-49 165-25,-2 1 0,-2-1 0,-3-87 0,-4 142-233,1-1 0,-1 0 1,0 0-1,-1 1 0,1-1 1,-1 0-1,0 1 0,0 0 0,-1-1 1,0 1-1,0 0 0,0 0 1,0 1-1,-1-1 0,0 1 0,-6-6 1,-10-12-4522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7.290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3022 224,'0'0'15217,"14"-26"-14425,2-6-605,-7 12-78,1 1 1,1 0-1,1 1 1,0 0-1,1 1 1,20-20-1,29-31 467,-3-4 0,-3-2 0,82-145 0,-114 174-464,-2-2-1,-3 0 0,-1-1 0,-3-1 0,-2-1 0,-1 0 1,-3 0-1,3-75 0,-10 72-63,2-5 217,-4 0 0,-1-1 0,-10-58 0,2 71-58,3 0 0,-1-61-1,7 87-191,1-1-1,1 1 0,0 0 0,2 0 0,0 0 0,1 0 1,14-32-1,9-2 12,3 2 0,3 0 0,61-72 1,25-38 56,-101 133-61,-1-2-1,-2 0 0,22-58 0,-20 35 2,-10 28-22,0 0 0,2 0 0,0 1 1,2 0-1,1 0 0,26-36 0,-17 33-663,36-60-1,-16 7-4023,-21 36-2250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8.228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1894 9602,'0'0'7012,"4"-24"-6658,19-74 19,-21 92-328,0 1 0,0 0 0,0 0-1,1 0 1,0 0 0,0 1 0,0-1 0,1 1-1,-1 0 1,1 0 0,0 0 0,0 0 0,1 1 0,-1 0-1,7-4 1,7-6 178,50-42 189,-3-4 0,-2-2 0,-3-3-1,-2-2 1,-4-3 0,-3-2 0,-2-3 0,58-121-1,-23-4-223,48-96-64,-113 261-116,1 1 0,1 1 1,1 1-1,2 1 0,2 1 0,36-33 1,-46 48-6,2 1 0,-1 1 1,2 0-1,0 1 0,0 2 0,1-1 1,22-6-1,5 3 2,0 1 0,52-5 0,93-12 26,-189 28-183,0 1 1,-1-1-1,1 0 1,0 0-1,-1 0 1,1 0-1,-1 0 1,1-1-1,-1 1 1,0-1-1,1 1 1,-1-1-1,0 0 1,0 0-1,0 0 1,0 0-1,-1 0 1,1 0-1,0-1 1,-1 1-1,0-1 1,1 1-1,-1-1 1,1-3-1,-1-6-5070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9.00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0 403 9074,'0'0'6832,"29"-10"-6368,98-31-77,-109 36-255,0 1 0,1 1 1,0 1-1,-1 0 0,1 1 1,33 3-1,-1 0 106,10-2-118,0-4 1,0-2-1,0-2 0,-1-3 0,-1-3 0,0-3 0,0-2 1,94-45-1,-49 10-80,96-43 136,-176 88-149,1 1 0,0 1 0,0 1 0,0 1-1,1 1 1,39-1 0,-31 7 119,-1 1 1,0 2 0,0 1-1,43 15 1,-7-3-108,-46-13 10,0-1 0,31 1 0,-11-4-2557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3:59.91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20 1 6489,'0'0'10915,"0"0"-10888,0 0 0,0 0 0,0 0 0,0 0 0,0 1 0,0-1 0,0 0 0,0 0 0,0 0 0,0 0 0,0 0 0,0 0 0,0 1 0,-1-1 0,1 0 0,0 0 0,0 0 0,0 0 0,0 0 0,0 0 0,0 0 0,-1 0 0,1 0 0,0 1 0,0-1 1,0 0-1,0 0 0,0 0 0,-1 0 0,1 0 0,0 0 0,0 0 0,0 0 0,0 0 0,0 0 0,-1 0 0,1 0 0,0 0 0,0 0 0,0 0 0,0 0 0,0 0 0,-1-1 0,1 1 0,0 0 0,0 0 0,0 0 0,0 0 0,0 0 0,0 0 0,-1 0 0,1 0 0,0 0 0,0-1 0,0 1 0,-3 8-10,0-1 1,1 1-1,0 0 0,1-1 0,0 1 0,0 0 0,0 0 0,1 8 0,0-12-15,1 0 0,-1-1-1,1 1 1,-1-1-1,1 1 1,0 0 0,1-1-1,-1 0 1,1 1 0,-1-1-1,1 0 1,0 0 0,0 0-1,0 0 1,1 0 0,-1 0-1,1 0 1,-1-1-1,7 4 1,9 5 55,1-1 1,1 0-1,-1-2 0,2 0 1,-1-2-1,33 7 0,134 12 183,-95-15-190,-28-3-20,-15-3 1,84 20 0,-120-21-27,-1 1 0,-1 0 1,1 0-1,0 1 0,-1 1 1,0 0-1,0 1 0,-1 0 1,0 0-1,0 1 0,-1 0 1,9 10-1,94 111 397,-33-40-174,74 109 0,-145-187-206,0-1 0,1 0 0,0-1 0,1 0 1,16 12-1,6 5-5408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4:00.96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0 6889,'0'0'6667,"9"2"-6371,77 13 1029,142 5 0,-145-16-1123,-1 3 1,123 28-1,-197-33-197,1 0 1,0 1-1,-1 0 1,0 1-1,1 0 1,-1 0-1,-1 1 0,1 0 1,-1 0-1,0 1 1,0-1-1,0 2 0,-1-1 1,6 8-1,-6-4 57,-1-1 0,0 1-1,0 0 1,-1 0 0,0 0-1,-1 1 1,0-1 0,-1 1-1,0 0 1,-1 0 0,1 14 0,-1 273 1008,0-29-892,1-245-175,0-1 0,2 0-1,0 0 1,2 0 0,1-1 0,0 1 0,2-1 0,1-1 0,0 0 0,1 0-1,2-1 1,0-1 0,22 26 0,0-7 37,2-2-1,1-2 1,1-1-1,2-2 1,49 28-1,-60-41-10,0 1-1,-1 2 1,-1 0-1,0 2 1,-2 1-1,-1 1 1,39 52-1,-6 14-209,50 68 519,-93-140-989,2 0 1,0 0-1,1-2 1,1 0 0,30 21-1,-13-15-4325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4:02.06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22 3441,'0'0'10567,"2"-17"-9334,0 17-1180,-1-1 0,1 0 0,0 1 1,-1-1-1,1 1 0,0-1 0,0 1 1,-1 0-1,1-1 0,0 1 0,0 0 1,-1 0-1,1 1 0,0-1 0,2 1 1,5-1 148,19-1 37,1 2-1,-1 1 1,0 1-1,1 1 1,35 11-1,-10 2-135,-2 2 0,0 3 0,-2 1 0,52 34-1,-82-45-21,-2 1 0,0 1 0,0 1 0,-2 0 0,0 1 0,0 1 0,-2 1 0,0 0 0,-1 1 0,-1 0 0,-1 1 0,17 39 0,-7 5 260,-3 1 0,-2 1 0,12 129 0,-14 206 328,2-196-345,-6-104-227,-2-36-55,2 1 0,27 91-1,57 121 29,-73-217-53,-4 1 0,-2 1 0,-2 1 0,4 82 0,-8 258 175,-10-276-120,1-102-12,1 0-1,8 48 1,-7-64-384,1-1-1,0 1 1,0-1-1,1 0 1,0 0-1,1 0 1,0 0 0,0-1-1,1 1 1,7 7-1,2 1-4389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2:54:03.23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6 0 6385,'0'0'7235,"-1"0"-7219,1 1 0,0-1-1,-1 0 1,1 0 0,0 0 0,0 0-1,-1 0 1,1 1 0,0-1-1,0 0 1,-1 0 0,1 0 0,0 1-1,0-1 1,0 0 0,-1 0-1,1 1 1,0-1 0,0 0 0,0 1-1,0-1 1,0 0 0,-1 0 0,1 1-1,0-1 1,0 0 0,0 1-1,0-1 1,0 0 0,0 1 0,0-1-1,0 0 1,0 1 0,0-1-1,0 0 1,1 0 0,-1 1 0,0-1-1,0 0 1,0 1 0,0-1-1,0 0 1,1 0 0,-1 1 0,0-1-1,0 0 1,12 13 294,0-1 1,1 0-1,0-1 0,1-1 0,24 15 1,8 6 320,6 7-258,-1 2 1,-3 2 0,-1 2 0,-2 2-1,-3 2 1,-1 2 0,59 97 0,-62-76-136,-2 1 0,-4 2 0,-4 1 0,-2 1 0,15 81 0,-21-46-15,-5 1 1,2 226 0,-44 293 118,15-206-63,12-336-179,2-40-56,1 1-1,3-1 1,2-1 0,16 53-1,72 184-2,15 61-117,-104-306-748,-1 0 1,-3 0-1,-3 76 0,0-49-2856,0 23-5589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21.47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59 1184 8634,'0'0'6146,"-10"-6"-5833,6 4-293,1 1-9,0-1 1,1 1-1,-1-1 1,0 0-1,1 0 1,-1 1-1,1-2 1,0 1-1,-1 0 1,1 0-1,0-1 1,1 1-1,-1-1 1,0 0-1,1 1 1,-1-1-1,1 0 1,0 0-1,0 0 1,0 0-1,0 0 1,1 0-1,-1 0 1,1 0-1,0-1 1,0-2-1,3-52 252,3 0-1,2 1 0,30-106 0,-35 151-256,13-54 418,-3 0 0,-3 0 0,3-126 1,-13 173-277,1 0-100,-1 0 0,0 0 1,-2 0-1,0 0 0,-1 0 1,-1 0-1,-12-33 0,-1 15-46,11 26-65,1 0-1,1 0 1,-1 0 0,2 0 0,-1-1-1,2 1 1,0-1 0,0 0 0,0-13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24.02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621 1927 5881,'0'0'8446,"-21"-28"-7768,-67-90-8,70 95-383,0 0 0,-2 2 0,0 1 0,-2 0 1,-37-26-1,10 9-251,17 12-19,18 17-13,1-2 0,1 0 0,-1-1 0,2 0 0,-1 0 0,2-1 0,-11-15-1,18 18-17,1 0 1,0 0-1,1 0 0,0-1 0,0 1 0,1 0 0,0 0 0,1-1 0,0 1 0,0 0 0,1 0 0,5-17 0,5 0-9,0 1 1,30-45-1,-24 40 20,19-38 1,-28 48 2,-1 0 0,-1-1 1,-1 0-1,0 0 0,2-30 1,-7 41 4,0 1 0,-1-1 0,0 0 1,-1 0-1,0 1 0,0-1 1,-1 1-1,-1-1 0,0 1 1,0 0-1,0-1 0,-1 2 0,-1-1 1,-5-9-1,-15-14 20,-2 1 0,0 2 0,-2 0 0,-44-32 0,63 52-17,1 0-1,-1 0 0,2-1 1,-1 0-1,1 0 0,1-1 0,0 0 1,0 0-1,1-1 0,1 0 0,-6-15 1,5 4 0,1 0 1,0 0-1,2 0 1,1 0 0,1-32-1,1 46-9,2-1 0,-1 0 0,1 1 1,1-1-1,0 1 0,0 0 0,1 0 0,0 0 0,0 0 0,1 1 1,1-1-1,-1 1 0,1 0 0,0 1 0,1 0 0,0 0 0,9-7 1,7-6-2,2 1 0,1 2 0,0 0 1,35-16-1,-43 25-31,0 0 0,1 1 0,-1 1 0,1 1-1,1 1 1,-1 0 0,1 2 0,-1 0 0,1 1 0,0 1 0,0 1-1,20 3 1,-34-2 23,0-1-1,1 1 0,-1 1 1,0-1-1,0 1 0,0 0 1,-1 0-1,1 1 0,-1 0 1,0 0-1,0 0 0,0 1 1,0-1-1,-1 1 0,1 0 1,-1 0-1,-1 1 0,1-1 1,-1 1-1,5 11 0,3 9 20,-2 1 0,0 1-1,6 40 1,-9-42 2,7 47 10,-12-57-23,1 1-1,1-1 1,0 0-1,1 0 0,1 0 1,0-1-1,2 0 1,-1 0-1,2 0 1,14 21-1,-5-17 1,1-1 0,1-1 0,33 23 0,-29-23-80,0 1-1,25 27 1,-38-34 53,-1 1 0,-1 1 0,0-1 0,0 1 0,-1 1 0,-1-1 0,0 1-1,-1 0 1,-1 0 0,0 1 0,4 28 0,-4 9 43,-1-1 0,-6 60-1,1-18-28,3-39 16,1-34 7,-1 0 1,-2 1-1,0-1 0,0 0 1,-2 0-1,-8 30 0,9-43-15,1-1 0,0 1-1,0-1 1,0 1 0,1-1 0,0 1 0,1 8-1,0-7-18,-1-1-1,0 0 0,0 1 0,-1-1 0,-2 13 0,-10 23-23,2 1-1,2 0 0,2 1 0,-2 82 0,10-125 2,-1 0 0,1 0 0,0 0 0,0 0 0,0 0 0,0 0 0,0-1 0,0 1 0,0 0 0,0-1 0,1 1 0,-1-1 0,1 1 0,-1-1 0,1 0 0,3 3 0,13 13-1703,-10 3-660,-1 4-1330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22.86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100 1096 6369,'0'0'8145,"-18"1"-5326,12-14-2753,0 0-1,1 0 1,1-1-1,0 1 1,1-1 0,1 0-1,-2-19 1,2 1-71,2 0 0,4-37-1,-2 53 11,2 0-1,0 0 0,1 1 0,0 0 0,10-19 0,-8 19-1,0 0 0,-2 0 0,0 0 0,0-1 0,2-19 0,-4 11 7,-1-1-1,-1 1 1,-1-1-1,-1 0 0,-1 1 1,-1-1-1,-1 1 1,-1 0-1,-12-32 1,-16-34-11,-19-42 431,50 128-422,0 0 0,1 0 0,0 0 0,0 0 0,0 0 0,1-1 0,-1 1 0,1 0 0,0-1 0,0 1 0,0 0 0,1 0 0,0-1 0,0 1 0,0 0 0,0 0 0,0 0 0,1 0 0,0 0 0,2-4 0,-3 7-31,0 0 1,1-1-1,-1 1 0,0-1 0,0 1 0,-1-1 0,1 1 0,0-1 0,0 0 0,-1 1 0,1-1 1,-1 0-1,1-2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38.47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138 2647 6025,'0'0'9820,"-27"-6"-7386,18-2-2000,3 3-285,1 1 0,1-1 0,-1 0 0,0 0 0,1 0 0,0 0 0,-6-12 1,4 1-102,-1 0 0,2-1 0,0 1 1,2-1-1,-1 0 0,2-1 0,0 1 1,1 0-1,1-1 0,1 1 0,0 0 1,1 0-1,1-1 0,1 1 0,0 1 1,11-27-1,30-61 14,43-152 0,-72 197 92,-3-1 1,-3-1-1,-2 0 1,0-75-1,-8 131-127,1-9 56,-1-1-1,-1 1 1,0 0 0,-1-1-1,0 1 1,-1 0-1,-9-25 1,-59-114 122,40 93-201,3-2 0,2 0 0,-30-120 0,52 165-4,2 0 0,0 0-1,1-1 1,1 1-1,0 0 1,2-1-1,0 1 1,1 0-1,0 0 1,1 0 0,1 1-1,1-1 1,1 1-1,14-27 1,7-10 0,35-92-1,-54 118 10,-1 0-1,-1 0 0,-2-1 1,-1 0-1,2-50 0,-7 64-5,1 0 0,-2 1 0,0-1 0,-1 0 0,0 1 0,-1-1 0,0 1 0,-1 0 0,-10-19 0,14 30-4,0 1 0,0-1 0,0 1 0,0 0 0,0 0 0,0 0 1,0-1-1,0 1 0,0 0 0,-1 0 0,1 1 0,0-1 1,-1 0-1,1 0 0,0 1 0,-1-1 0,1 0 0,-3 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4.27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72 950 8026,'0'0'7243,"-12"-4"-6403,-35-9-371,35 9-297,12 4-137,2-2-34,0 0 0,1 0 0,0 1 1,-1-1-1,1 1 0,0-1 0,0 1 0,-1 0 1,1 0-1,6-1 0,-7 1 6,18-9 93,-1-2 1,0 0-1,-1-2 1,-1 0-1,0 0 0,-1-2 1,-1 0-1,0-1 1,-1 0-1,-1-1 0,0 0 1,-2-2-1,16-32 1,-20 36 21,-1 0 1,0-1-1,-1 1 1,-1-1-1,-1 0 1,2-18-1,-1-104 1130,-4 97-893,-2 9-193,-2-1 0,-1 1 0,-2-1 0,-16-47 0,-6-32 138,25 96-1200,8 42-3896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5.46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0 833 5169,'3'0'12006,"15"-2"-11988,-4-7 5,-1 0 1,1 0-1,-1-2 0,-1 1 1,0-1-1,20-26 0,-24 28 34,-1-1-1,0 0 1,0-1 0,-1 0-1,-1 0 1,0 0-1,-1 0 1,0-1-1,0 0 1,2-13 0,-5 7 23,0 0 0,0 1 1,-2-1-1,0 0 0,-6-29 1,-31-82 753,34 112-654,1 0 0,0 1 0,1-1 0,0-1 1,2-25-1,0 40-184,1-2 3,0 0 0,0 0-1,1 0 1,-1 0-1,1 0 1,0 1 0,0-1-1,1 1 1,0-1-1,-1 1 1,1 0-1,1 0 1,-1 0 0,1 0-1,-1 1 1,8-6-1,10-8-14,43-26-1,-54 37 18,23-13-12,24-15 5,-56 28 462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01.48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282 1360 8346,'0'0'5497,"0"-7"-5429,0-59 2845,20 80-2195,2 9-316,-20-21-370,1 0 0,-1 0 0,1 0 0,-1 0 0,0 1 1,0-1-1,0 1 0,0-1 0,-1 1 0,1-1 0,-1 1 0,1 0 0,-1 0 0,1 4 0,1 11 3326,-19-25-2526,0-7-712,1-1-1,1-1 0,0 0 0,1 0 1,0-2-1,-17-32 0,29 47-115,-75-103 204,59 86-139,0-1 0,2-1 0,1 0 0,0-1 1,2-1-1,1 0 0,-9-26 0,10-1-63,2 0 1,2-1 0,3 0 0,4-80 0,0 48-3,0 72-7,0 1 1,1-1-1,0 0 0,1 1 0,1 0 1,-1 0-1,2 0 0,-1 0 0,2 0 1,7-11-1,11-15-14,39-44-1,-51 66 18,1-2 8,0 0 0,-2-1 0,0 0 1,0 0-1,-2-1 0,-1-1 0,12-37 0,-17 44 60,8-16-4841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4.08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424 1756 4913,'0'0'9355,"-11"-19"-9172,-32-63-119,41 80-63,1-1 1,0 0-1,0 0 1,0 0-1,0 0 0,1 0 1,-1 0-1,1 0 0,-1 0 1,1 0-1,0 0 1,0 0-1,1 0 0,-1 0 1,1 0-1,-1 0 0,1 0 1,0 0-1,0 0 1,0 1-1,1-1 0,-1 0 1,1 0-1,-1 1 0,1-1 1,0 1-1,0 0 1,0-1-1,0 1 0,5-3 1,7-12 26,3-8-23,5-6 0,25-52 0,-41 71 1,-1 0-1,-1 0 1,0 0 0,-1-1 0,0 0-1,0 1 1,-2-1 0,1-17-1,-1 19 94,-1 0 0,0-1 0,-1 1 0,-1 0 0,1 1 0,-2-1 0,1 0 0,-1 0 0,-1 1 0,0 0 0,-1-1 0,0 2 0,0-1 0,-1 0 0,0 1 0,-1 0 0,-12-13 0,-143-133 1057,79 80-613,75 67-480,0 0 0,0-1 0,1 0 0,0 0 0,0-1 0,1 0 0,0 0 0,-8-21 0,12 25-43,0-1 1,1 1-1,-1-1 1,1 1-1,0-1 0,1 0 1,0 1-1,0-1 1,0 0-1,1 1 1,0-1-1,0 1 1,1-1-1,-1 1 1,2-1-1,-1 1 1,4-7-1,31-55-19,-13 25 4,19-50-1,-37 77-3,0-1 0,-1 0 1,-1 0-1,-1-1 0,0 0 0,0-29 1,-3 44 0,0-10 7,0 0-1,-1 1 1,0-1 0,-5-20-1,5 28 8,-1 1-1,0-1 0,0 1 0,0 0 1,-1 0-1,0 0 0,1 0 0,-1 0 0,-1 1 1,1-1-1,-1 1 0,1 0 0,-1 0 1,0 0-1,-5-3 0,-10-5 105,-2 1 1,1 1-1,-41-13 0,-17-7-53,77 29-73,0 0 1,1 0-1,-1 0 0,0-1 0,1 1 0,-1 0 1,0 0-1,1 0 0,-1 0 0,0-1 0,1 1 1,-1 0-1,1-1 0,-1 1 0,1-1 0,-1 1 1,1 0-1,-1-1 0,1 1 0,-1-1 0,1 1 1,0-1-1,-1 1 0,1-1 0,0 0 0,-1 1 1,1-1-1,0 1 0,0-1 0,-1 0 0,1 1 1,0-1-1,0 0 0,0 1 0,0-1 0,0 0 0,0 1 1,0-1-1,0 0 0,0 1 0,0-1 0,0 0 1,1 1-1,-1-1 0,0 1 0,0-1 0,1 0 1,-1 1-1,0-1 0,1 0 0,1 0-121,-1-1 0,1 1 0,0 0 0,0 0 0,0 0 0,-1 0 0,1 0 0,0 0 0,0 0-1,0 1 1,1-1 0,-1 1 0,3-1 0,15 0-3151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4.95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190 1972 7098,'0'0'8007,"1"-22"-7466,5-75-78,-5 82-327,1 0 1,1-1-1,0 1 0,10-26 1,4-22 32,-12 28 5,-2-1 1,-1 0-1,-1 0 0,-3 0 1,0 0-1,-3 1 1,-1-1-1,-1 1 1,-2 0-1,-17-41 1,-10-9 144,-48-120 543,72 169-802,1 0 0,2-2 0,-7-66 0,9 22-52,10-159 0,0 220-24,1 1 0,1 0 0,11-29 0,-10 36 91,-2 0-1,1 0 1,-2 0 0,1-1 0,-2 0 0,0 1 0,-1-1 0,0 0-1,-1 0 1,-1-14 0,-2 19-40,0 1 1,-1-1-1,1 1 0,-2 0 0,1 1 0,-9-12 0,-11-20-79,23 37-121,-9-25 454,9 26-370,1 1 1,0-1-1,-1 1 1,1-1-1,0 1 0,0-1 1,0 1-1,0-1 0,-1 1 1,1-1-1,0 1 0,0-1 1,0 1-1,0-1 1,0 1-1,0-1 0,0 1 1,0-1-1,0 1 0,1-1 1,-1 1-1,0-1 0,0 1 1,0 0-1,0-1 1,1 1-1,-1-1 0,0 1 1,1-1-1,-1 1 0,0 0 1,2-2-243,-2 2 243,1 0-1,-1-1 0,0 1 1,1 0-1,-1 0 0,1-1 1,-1 1-1,1 0 0,0 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7.53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519 0 7786,'0'0'8105,"-13"14"-7967,-36 36 246,-3-3 0,-62 44 0,91-76-197,6-4-60,0 2 0,0-1 0,-16 18 0,29-26-120,0 0 1,0 1-1,1-1 1,-1 1-1,1 0 0,0 0 1,1 0-1,-1 1 1,1-1-1,0 1 0,0-1 1,1 1-1,-1 0 1,2-1-1,-2 13 1,3-14-16,0 0 1,0 1 0,0-1 0,1 0 0,0 0 0,-1 0-1,1 0 1,1 0 0,-1 0 0,1-1 0,5 7 0,17 30 28,-19-16-6,0-1 0,-2 1-1,-1 0 1,-1 0-1,0 0 1,-5 43-1,2-12 13,-1-18-19,-3 0 0,-1 0 0,-2-1 0,-1 0 1,-16 41-1,-3 11 1,11-31 12,9-35-19,1 1 0,1 1 0,0-1 0,2 1-1,-1 31 1,6-6-13,-3 60-1618,1-104 1296,0 0 0,-1-1 1,0 1-1,0 0 0,0 0 1,0-1-1,-1 0 0,1 1 1,-1-1-1,0 0 0,-1 0 0,1 0 1,-1-1-1,1 1 0,-1-1 1,-7 4-1,-14 9-3470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8.32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7586,'0'0'9048,"0"23"-8925,0 138-59,1-151-62,0-1 0,0 1 0,1-1 0,0 0 0,0 1 0,1-1 0,1 0 0,-1 0 0,1-1 0,1 1 0,0-1 0,0 0 0,0 0 0,1-1 0,0 1 0,1-1 0,9 8 0,11 7 7,0-2-1,1 0 1,44 22 0,-66-38-1,0 0 1,0 1 0,-1-1 0,0 1-1,1 1 1,-1-1 0,-1 1 0,1 0-1,-1 0 1,0 0 0,-1 0 0,1 1-1,-1 0 1,-1 0 0,1 0 0,-1 0-1,0 0 1,1 14 0,1 13 64,-2-1 0,-1 0 0,-4 34 0,1-3 14,0 3 64,0-38-143,2 1 1,0-1-1,2 0 0,1 0 0,2 0 0,9 36 0,-4-38-49,-2 0 0,0 0 0,-2 1 0,-1 0 0,2 54-1,-7-75-434,0 0 0,1-1 0,-1 1-1,1 0 1,0-1 0,1 1 0,0 0-1,4 11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03.06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335 2052 8914,'0'0'7403,"-11"-23"-6995,-70-186 696,-34-127-370,76 221-260,12 39 527,-19-89-1,40 140-881,2 0 0,1 0-1,1 0 1,2 0 0,0 0 0,1 0 0,10-48 0,-3 45-108,2 1 1,1-1-1,1 2 0,27-45 1,-26 50-8,0-2 0,-2 1-1,0-2 1,-1 0 0,-2 0 0,0 0 0,4-29 0,-5-30 35,-6-106 0,-2 90-31,0 91-2,0 1-1,0 0 0,0-1 1,-1 1-1,0 0 1,-1 0-1,1 0 0,-7-10 1,-7-22-1115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25.59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798 1799 6809,'0'0'9314,"-11"6"-8676,-34 13 7,43-19-603,0 1 0,0-1-1,0 0 1,1 0 0,-1 0-1,0 0 1,0-1-1,0 1 1,0 0 0,0-1-1,0 1 1,0-1 0,1 0-1,-1 0 1,0 1 0,1-1-1,-1 0 1,0-1-1,1 1 1,-1 0 0,-1-2-1,-26-32 220,22 26-212,-42-58-4,-62-73 30,-5 15-148,-171-142-1,272 255 85,-1 1 0,0 1 0,0 1 0,-19-9 0,35 18-21,-1 0 0,1-1 1,0 1-1,-1-1 0,1 1 0,0-1 0,0 1 1,-1-1-1,1 1 0,0-1 0,0 1 0,0-1 1,0 0-1,0 1 0,0-1 0,0 1 0,0-1 1,0 1-1,0-1 0,0 0 0,0 1 0,0-1 1,0 1-1,0-1 0,1 1 0,-1-1 0,0 1 1,0-1-1,1 1 0,-1-1 0,0 1 0,1-1 1,-1 1-1,0 0 0,1-1 0,-1 1 0,1 0 1,-1-1-1,2 0 0,15-17-113,30-24 101,-2-2 1,77-99-1,-106 120 30,0-1 0,-2 0 1,-1-1-1,-1-1 0,-1 0 0,-1 0 1,-2-1-1,0 0 0,3-32 1,17-71 32,-12 62-48,-11 46 3,1 1 0,1-1 0,1 1-1,1 0 1,1 1 0,1 0 0,1 0-1,0 2 1,2-1 0,0 2 0,1-1-1,0 2 1,2 0 0,-1 1 0,2 1-1,27-17 1,-37 27 5,1 0 1,-1 0-1,0 1 0,1 1 0,0 0 0,0 0 1,0 0-1,-1 1 0,1 0 0,0 1 0,1 0 1,10 2-1,-13-1-8,-1 0 1,1 0 0,0 1-1,-1 0 1,1 0 0,-1 1-1,1 0 1,-1 0 0,0 0-1,0 1 1,-1 0 0,1 0-1,-1 0 1,0 1 0,0 0 0,5 5-1,3 10-35,0 0-1,-2 1 1,0 0-1,-1 1 1,-1 0-1,-1 0 1,6 32-1,24 169 77,-34-194-53,11 75 43,42 145 0,-24-172-34,-26-64 8,-1 0-1,0 1 1,-1-1 0,0 1-1,3 17 1,-4-4 2,5 51 0,-8-57-1,1 0 0,1-1-1,7 23 1,3 22-1,-6-18 8,-2-20-9,-1 1 0,-1 27 0,-2-2-11,1-28 15,-2 0-1,0 0 0,-2 0 0,-1-1 0,0 1 0,-13 39 0,13-55 11,1 1-1,-1 0 1,1 0-1,-1 18 1,3 3-3078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03.93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85 1902 7906,'0'0'7252,"-14"-20"-6855,-42-64-13,54 82-347,1 0-1,-1 0 0,1 0 0,0 0 0,0-1 1,0 1-1,0 0 0,0-1 0,0 1 0,0-1 0,1 1 1,0-1-1,-1 1 0,1-1 0,0 1 0,0-1 1,0 0-1,0 1 0,1-1 0,-1 1 0,1-1 0,1-3 1,0 3-10,0-1 0,1 1 1,-1 0-1,1 0 1,0 0-1,0 0 0,0 0 1,0 1-1,5-4 0,8-7 29,4-11 53,0-2 0,-2-1 0,-1 0 0,19-44 0,-13 21 317,-3-2-1,-1 0 1,-3-1-1,14-91 1,-17 46 709,1-174-1,-13 233-1076,2-1 0,2 1 0,2 0 0,1 1 0,1-1 0,3 2 0,1-1 0,20-38 0,-23 54-52,-2 0 0,0 0 0,-1-1 1,-1 0-1,-2 0 0,0 0 0,-1-1 1,-1-45-1,-3 64 23,1 1 0,-1-1 0,0 1 1,0 0-1,-1-1 0,1 1 0,-1 0 0,0 0 1,0 0-1,0 0 0,-1 0 0,0 0 0,1 1 0,-1-1 1,0 1-1,-6-5 0,5 4-112,0 1 1,1-1-1,-1 0 1,1 0-1,0-1 0,0 1 1,1-1-1,-1 1 1,1-1-1,0 0 1,0 0-1,-2-9 0,3-8-2627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6.06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238 1873 7434,'0'0'8239,"-9"-5"-7714,5 2-501,1 2 30,0 0 0,0-1 0,-1 0-1,2 0 1,-1 0 0,0 0 0,0 0-1,0 0 1,1-1 0,0 1 0,-1-1-1,1 0 1,0 0 0,0 0 0,0 0-1,1 0 1,-1 0 0,1 0 0,0-1 0,0 1-1,0 0 1,0-1 0,0 1 0,0-7-1,1-16 39,-1 10-84,1 1 0,0-1 0,1 0 0,1 1 0,0 0 0,1-1 0,1 1 0,6-15 0,6-6 6,-1-1 0,-2-1 0,-1 1 0,-2-2 0,-2 0 0,-2 0 0,3-78 0,-9 107 45,-1 0 0,-1 1-1,1-1 1,-2 1-1,1-1 1,-1 1-1,-1 0 1,0 0-1,0 0 1,-6-9-1,-11-14 269,-33-40 0,-6-8-118,43 53-168,1-2-1,1 0 1,1 0-1,2-2 0,-15-56 1,23 71-37,1 0 0,1 0 1,0-1-1,1 0 0,0 1 1,2-1-1,0 1 0,1-1 1,0 1-1,1-1 0,1 1 1,1 0-1,8-18 0,16-26 0,-11 24 18,20-55 1,-33 77-14,-1-1 1,-1 1 0,0-1 0,-2 0 0,1 0-1,-2 0 1,-1-22 0,0 30 18,-1-1 1,0 1-1,0 0 1,-1 0-1,1 0 0,-2 0 1,1 1-1,-1-1 1,0 1-1,0 0 0,-1 0 1,0 0-1,0 1 1,0 0-1,-1-1 0,1 2 1,-1-1-1,-1 1 1,-7-5-1,3 6-72,9 2-400,8 5-735,65 36-2451,-32-17-930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6.86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221 1943 7522,'0'0'7523,"-7"-20"-6809,3 11-619,-7-21 430,1-1 0,1 0 0,-7-45 1,13-6-226,3 0 0,3 0 1,26-143-1,-13 118-310,3-145 0,-19 238 17,1-30 67,-2 1 1,-2 0-1,-15-75 0,0 45 44,-3-19 166,-5 0-1,-55-130 0,65 189 93,10 23-336,0 0 0,1-1-1,0 0 1,0 0 0,1-1 0,1 1 0,0-1-1,0 1 1,1-1 0,0-18 0,35 30-774,-28 1 316,0 1 0,0-1 1,0 1-1,-1 0 0,1 0 0,-1 1 0,0-1 0,1 1 0,-1 0 0,0 0 0,-1 1 0,1-1 0,0 1 0,-1 0 0,0 0 0,5 7 0,-7-9 59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9.12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216 0 8042,'0'0'7620,"1"11"-6472,0-1-986,0 1 0,-1 0-1,1-1 1,-2 1 0,0 0 0,0-1-1,-1 1 1,0-1 0,-1 1 0,-6 13-1,-5 7-25,-77 167 323,76-161-432,2 1 0,2 0 0,-10 56 0,20-86-30,0-1 0,0 1 0,1 0-1,0-1 1,0 1 0,1 0 0,0-1 0,0 1-1,4 10 1,-3-13-4,0 0-1,0-1 1,1 0-1,0 1 0,0-1 1,0 0-1,0 0 1,1-1-1,-1 1 0,1-1 1,0 0-1,0 0 1,1 0-1,-1 0 0,6 2 1,17 8-141,33 18-456,-57-29 586,0 0-1,-1 0 1,0 0-1,1 0 1,-1 1-1,0-1 1,0 0-1,0 1 1,0 0-1,0-1 1,-1 1-1,1 0 1,-1 0-1,0 0 1,0 0-1,0 0 1,1 6 0,0 5 25,-1 1 1,-1-1 0,0 1 0,-1-1-1,-1 1 1,0-1 0,-1 0 0,0 0 0,-1 0-1,-1 0 1,-8 19 0,-46 72 34,-21 44 91,70-127-122,1 1 0,0 0 1,2 0-1,-7 42 1,12-29-396,9-16-2811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49.90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0 4425,'0'0'10550,"2"28"-10222,11 91-98,-11-109-204,1 1 0,0-1 0,1 1 0,0-1 1,0 0-1,1 0 0,0-1 0,1 0 0,0 0 0,1 0 1,0 0-1,0-1 0,10 9 0,11 13 57,139 193 218,-144-191-167,-1 1-1,-2 1 1,-2 1-1,0 0 0,-3 1 1,14 48-1,-9-21-73,3 3-10,-4 2 0,15 91 1,-31-143-51,0 1 0,1-1 1,1-1-1,0 1 0,1-1 1,0 0-1,2 0 0,12 19 1,-6-13-15,2-1 1,0-1 0,2 0-1,33 29 1,-47-46-132,0 1 1,-1 1 0,1-1-1,-1 0 1,0 1 0,0 0-1,0 0 1,-1 0 0,1 0-1,-1 0 1,0 0 0,0 1-1,0-1 1,-1 1 0,0-1-1,1 1 1,-2 0 0,1 0-1,0-1 1,-1 1 0,0 6-1,0 13-3377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29.30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 1112 6409,'0'2'12288,"0"-7"-12250,-1-1 1,0 0 0,1 0 0,0 0 0,0 0 0,1 0 0,0 0 0,0 0 0,0 0 0,1 1 0,0-1 0,0 0 0,0 1-1,0-1 1,1 1 0,0 0 0,0 0 0,8-9 0,24-23-37,-1 2 9,47-62 0,-73 85-10,0 0 1,-1 0 0,0 0-1,-1-1 1,0 0-1,-1 0 1,-1-1 0,0 1-1,-1-1 1,2-15-1,-1-11 7,0 9 3,-1 0 1,-2 0-1,-1 0 0,-7-50 1,-19 3 14,21 66-25,0-1 1,0 0-1,1 0 0,1 0 1,0-1-1,1 1 0,-1-17 1,4 27-16,-1 1 1,1-1-1,0 1 1,0 0-1,0 0 1,0-1-1,0 1 1,1 0-1,-1 0 0,1 0 1,-1 0-1,1 1 1,0-1-1,-1 0 1,1 1-1,0-1 1,0 1-1,0-1 1,1 1-1,-1 0 1,0 0-1,4-1 0,-3 1 11,0-1-1,0 1 0,0-1 0,0 0 0,-1 1 0,1-1 0,0 0 0,-1-1 0,0 1 1,1 0-1,-1-1 0,0 1 0,0-1 0,0 0 0,-1 0 0,1 0 0,1-5 0,-2 4-53,0 1 0,0-1 0,-1 0 0,0 0-1,1 0 1,-2 0 0,1 0 0,0 1-1,-1-1 1,1 0 0,-1 0 0,0 0 0,-1 1-1,1-1 1,-1 1 0,1-1 0,-1 1 0,0-1-1,-3-3 1,-1 1-460,0 1 0,0-1 0,0 1 0,-1 1-1,1-1 1,-1 1 0,0 1 0,-11-5 0,-20-7-5528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51.16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286 1002 7762,'-6'-4'11550,"-9"-11"-10768,7 0-568,2-1 0,-1 0 0,2 0 0,0-1 0,-4-28 0,-6-95 52,5 35-211,9 96-66,-38-233 153,28 187 92,-3 1-1,-29-71 0,26 76-127,-11-22 39,28 70-184,-1 1 0,1-1 0,-1 1 1,1-1-1,-1 1 0,1-1 0,-1 1 1,1 0-1,-1-1 0,0 1 0,1-1 0,-1 1 1,1 0-1,-1 0 0,0-1 0,1 1 0,-1 0 1,0 0-1,1 0 0,-1 0 0,0 0 0,1 0 1,-1 0-1,0 0 0,0 0 0,1 0 0,-1 0 1,0 0-1,1 0 0,-1 1 0,0-1 0,1 0 1,-1 0-1,0 1 0,-24 14-3512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26.96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21 1251 6409,'0'0'7397,"-2"-9"-6623,-4-19 142,1-1-1,-1-42 0,6 62-882,-1 5-26,1-1 0,-1 1 0,1 0 0,0 0 0,0-1 0,1 1 0,-1 0 0,1 0-1,0-1 1,0 1 0,0 0 0,1 0 0,0 0 0,-1 0 0,1 1 0,0-1 0,1 0 0,-1 1 0,1 0 0,0-1 0,0 1 0,0 0 0,0 0 0,5-3 0,126-87 14,-85 62-32,48-40 0,-84 60 17,0-1-1,-1 0 1,0-1-1,-1-1 0,0 1 1,-1-2-1,16-30 1,-23 36 20,0-1 0,0 1 1,-1-1-1,0 0 0,-1 0 0,0 0 1,-1 0-1,0 0 0,0-1 1,-1 1-1,0 0 0,-1 0 0,0 1 1,-1-1-1,0 0 0,0 1 1,-1-1-1,0 1 0,-1 0 0,0 1 1,0-1-1,-1 1 0,-11-13 1,-4-1-4,0 1 1,-2 1 0,-1 1 0,-30-19-1,-3-2 497,56 39-513,0 0 0,0 1-1,1-1 1,-1 0-1,0 0 1,0 0-1,0 0 1,1 0 0,-1 0-1,1 0 1,-1-1-1,1 1 1,-1 0-1,1 0 1,-1 0 0,1-1-1,0 1 1,0 0-1,0 0 1,0-1-1,0 1 1,0 0 0,0 0-1,0-1 1,0 1-1,0 0 1,1 0 0,-1 0-1,0-1 1,1 1-1,-1 0 1,2-2-1,26-35 102,-18 26-98,-6 7-42,-1-2 0,1 1 0,-1 0 0,0-1 0,-1 1-1,0-1 1,0 0 0,0 0 0,-1 0 0,1 0 0,-2 0 0,1 0 0,-1 0 0,0 0-1,-2-9 1,2 13-9,-1 0 0,1-1-1,-1 1 1,0 0-1,0 0 1,0 0-1,0 0 1,0 0 0,-1 0-1,0 0 1,1 0-1,-1 1 1,0-1 0,0 1-1,-1-1 1,1 1-1,0 0 1,-1 0 0,1 0-1,-1 0 1,0 0-1,0 0 1,0 1-1,0 0 1,0-1 0,0 1-1,0 0 1,0 0-1,0 1 1,0-1 0,-1 1-1,1-1 1,-4 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28.24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271 1050 2833,'-4'1'17519,"-18"-5"-17177,2-8-213,1-1-1,1-1 1,0 0 0,1-1 0,0-2 0,2 1 0,0-2-1,0 0 1,-13-23 0,25 33-121,0 0 1,1 0-1,0 0 0,0-1 0,0 1 1,1 0-1,1-1 0,-1 0 0,1 1 1,2-15-1,-1-8-4,0 22-3,1 0 0,0 1 1,0-1-1,1 0 1,0 1-1,0 0 0,1 0 1,0 0-1,0 0 0,1 0 1,10-12-1,-9 11 2,0 1 1,0-1-1,0-1 1,-1 1-1,-1-1 0,0 0 1,0 0-1,4-19 0,-2-38 10,-3-1-1,-3 1 0,-9-82 1,7 139-11,1 1 1,-2-1 0,1 0 0,-1 1-1,0 0 1,-1 0 0,0 0 0,-1 0-1,0 1 1,-7-10 0,9 13-2,0 1 1,-1 0-1,1 0 1,-1 0-1,0 1 1,-1-1-1,1 1 1,0 0-1,-1 0 1,0 0-1,0 1 1,0 0-1,0 0 1,0 0-1,0 0 1,0 1-1,-1 0 1,1 0-1,-8 0 1,8 1 138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8.94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33 1128 5393,'-33'3'14563,"34"-10"-14555,0 1 0,0-1 0,1 1 0,0 0 0,0 0 0,0 0 0,1 0 0,0 0-1,0 0 1,0 1 0,1-1 0,7-8 0,65-66 17,-35 40-25,-18 13 119,-1-1 0,-2-1 0,-1-1 0,-1-1 0,-1 0 0,-2-1 0,-1-1 0,-2 0 0,-1-1 0,-2 0 0,-1 0 0,-1-1 0,-3 0 0,0-1 0,-2 1 0,-6-70 0,2 99-107,0 0 0,0 0 0,-1 0 0,1 0 0,-1 0 0,-1 1 0,1-1 0,-1 1-1,0 0 1,0 0 0,0 0 0,-1 1 0,0-1 0,-9-6 0,-8-5 11,0 1 1,-27-12 0,48 25-23,-1 1 1,1-1 0,-1 1 0,1-1-1,0 1 1,0-1 0,0 1-1,0-1 1,0 0 0,0 0-1,0 0 1,0 0 0,1 0-1,-1 1 1,1-1 0,-1 0 0,1 0-1,0 0 1,0 0 0,0-1-1,0 1 1,0 0 0,0 0-1,1 0 1,0-3 0,0 0-11,0 0 0,0 0 0,1 0-1,-1 0 1,1 0 0,0 0 0,1 1 0,-1-1 0,5-5 0,6-3-7,-10 11 14,0 0 1,0-1-1,0 0 0,-1 1 0,1-1 0,-1 0 1,0 0-1,1 0 0,-1 0 0,-1-1 1,3-4-1,12 10-3319,-9 2 2505,-1 1 1,0 0-1,-1 0 1,1 0-1,-1 1 0,9 12 1,12 19-4266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27.46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1027 2293 5857,'0'0'6292,"-12"-29"-5065,-47-94-201,45 98-807,-1 0 0,-2 2-1,0 0 1,-1 1 0,-2 1 0,0 1 0,-30-24 0,18 16-74,-51-46-5,-112-75-1,152 121 160,-1 1-1,-1 3 0,-2 1 1,-93-31-1,123 49-110,11 4-92,1 0-1,-1-1 0,1 0 1,-1 0-1,1-1 0,-9-4 0,12 5-93,0 0-1,1 1 1,-1-1-1,0 0 1,1 0-1,0 0 1,-1 0 0,1 0-1,0-1 1,0 1-1,0 0 1,0 0-1,1-1 1,-1 1-1,1-1 1,-1 1-1,1 0 1,0-1-1,0 1 1,0-4-1,1-5-7,0 0 1,1 0-1,0 0 1,1 0-1,0 0 0,0 1 1,1-1-1,1 1 0,0 0 1,8-12-1,12-15-9,37-43 0,-23 30 11,36-47 5,168-244 7,-237 330 1,0 0-1,0 0 0,-1-1 1,-1 1-1,0-1 0,0 0 1,-1-1-1,-1 1 0,0-1 1,-1 1-1,0-22 0,-1 30 4,-1 0-1,0 0 1,0 0-1,0 1 1,0-1 0,0 0-1,-1 0 1,0 1-1,1-1 1,-1 0-1,-1 1 1,1 0-1,0 0 1,-1-1-1,0 1 1,0 1-1,0-1 1,-4-3-1,-9-6 21,0 2-1,-28-15 0,25 15-16,-54-31-20,-2 3 0,-1 4-1,-130-40 1,177 64-88,29 9 84,-1 1 0,1 0 1,-1 0-1,1-1 1,-1 1-1,1 0 0,-1-1 1,1 1-1,-1-1 0,1 1 1,-1 0-1,1-1 1,0 1-1,-1-1 0,1 1 1,0-1-1,0 1 0,-1-1 1,1 0-1,0 1 0,0-1 1,0 1-1,-1-2 1,3-1-21,-1-1 0,1 1 1,0 0-1,0-1 0,0 1 1,1 0-1,-1 0 0,1 0 1,-1 1-1,6-5 0,-6 5 29,22-22 4,0 1-1,2 1 1,0 1-1,30-17 1,-42 30-35,0 0-1,1 1 1,0 1 0,0 0-1,1 1 1,-1 1 0,1 0-1,0 1 1,0 0 0,23 1-1,-30 2 29,8-1 4,0 1 0,0 0 0,0 2 0,0 0 0,0 1 0,0 1 1,16 5-1,362 147 8,-373-147-37,0 0 1,-1 2-1,0 0 0,-1 1 1,0 1-1,-1 1 1,32 30-1,-42-34-14,0 0 0,0 1-1,-1 0 1,0 1 0,-1 0 0,0 0 0,-1 0 0,-1 1-1,0 0 1,0 0 0,-1 0 0,-1 1 0,-1-1 0,3 22-1,-4-2 48,0 0 0,-2-1-1,-2 1 1,-1 0 0,-1-1-1,-2 1 1,-16 48 0,15-60 1,1 1-1,2 0 1,-5 33 0,9-50-6,0 0 1,1 0-1,0 0 0,0 0 0,0 0 1,0 0-1,1 0 0,0 0 1,0 0-1,1-1 0,-1 1 1,1 0-1,0-1 0,0 1 1,0-1-1,1 1 0,0-1 1,0 0-1,0 0 0,0-1 1,0 1-1,6 4 0,5 0-6,-1 0-1,2-1 0,-1-1 1,1 0-1,0-1 0,0-1 1,0 0-1,21 2 0,-11-2-23,-2 2 0,31 10 0,-51-15 26,0 1 0,0-1 0,0 1 1,0 0-1,0 0 0,0 0 0,0 0 0,-1 1 1,1-1-1,-1 1 0,1 0 0,-1 0 0,0 0 1,0 0-1,0 0 0,-1 0 0,1 0 0,-1 0 1,0 1-1,0-1 0,0 1 0,1 3 0,0 8 6,-1 0-1,0 0 1,-1 0-1,-2 17 0,0 9 1,2-34 0,0 7 2,0 0 0,-1 0 0,0 1 0,-1-1 0,0 0-1,-6 17 1,-68 187-106,60-186-61,-1-1 1,-1 0-1,-2-2 1,-37 44-1,-30 43 193,80-101-31,0 1-1,0 0 1,2 0 0,0 1-1,1 0 1,-4 33 0,7 25-106,1-74 102,1 1 0,-1-1 0,0 1-1,1-1 1,-1 1 0,1-1 0,0 1 0,0-1 0,-1 0 0,1 1 0,0-1 0,0 0-1,0 0 1,0 0 0,0 0 0,1 0 0,-1 0 0,0 0 0,0 0 0,1 0 0,1 1-1,43 18-50,-1 1-161,-42-17 207,1 0 0,-1-1 0,0 1-1,0 0 1,0 0 0,0 1-1,-1-1 1,1 1 0,-1-1 0,0 1-1,-1 0 1,3 7 0,-2 3-10,0 0 1,-1-1-1,-1 17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9.91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402 1009 3505,'0'0'12530,"-19"-9"-10480,5-9-1510,0 0 0,-1 1 0,-30-27 0,27 28-378,1-2 0,0 0 0,-18-25-1,22 22-136,1-1 0,1 0 0,0-1-1,2 0 1,1-1 0,-7-32-1,-15-151 181,25 157 72,-1-1 0,-3 1-1,-1 1 1,-21-55 0,16 72-171,12 26-99,0 0 0,0-1 0,0 1 0,1 0-1,0-1 1,0 0 0,0 1 0,1-1 0,0-8 0,1 14-66,5 21-4244,-5-18 3980,0 1 0,0-1 0,1 0 0,-1 0 0,1 0 1,-1 1-1,1-1 0,0 0 0,0 0 0,0 0 0,2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09.76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170 1882 8546,'0'0'5953,"-6"1"-5395,5 0-491,-1-1 0,0 1 1,0-1-1,0 0 0,1 0 1,-1 0-1,0 0 0,0 0 1,0 0-1,0 0 0,1-1 1,-1 1-1,0-1 0,0 1 1,1-1-1,-1 0 0,0 0 1,1 1-1,-1-1 1,1 0-1,-1 0 0,1-1 1,-1 1-1,1 0 0,0 0 1,0-1-1,-1 1 0,1-1 1,0 1-1,0-1 0,1 1 1,-1-1-1,0 0 0,0 1 1,1-1-1,-1 0 0,0-2 1,-12-25 232,-6-12-32,2 0-1,2-1 1,-14-57 0,22 52-67,1 0 0,3 0 0,4-93 0,1 131-190,-1 1 0,1-1 1,1 1-1,0 0 0,0 0 0,0 0 1,1 0-1,0 1 0,9-13 0,57-65-15,-24 32 13,-34 36 7,0-2-1,-1 1 0,-1-1 1,-1 0-1,-1-1 0,-1 0 1,0-1-1,-1 0 1,-2 1-1,3-25 0,-1-23 190,-5-124 0,-3 85-150,1 78 68,-1-1 0,-2 1 0,-1-1 1,-1 1-1,-1 1 0,-2-1 0,-1 1 1,-1 1-1,-29-52 0,33 64-110,0 0 0,1 0 1,1 0-1,0 0 0,-2-21 0,3 5-2803,4 62-466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10.80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66 1480 3753,'0'0'10418,"-4"-4"-9715,-2-3-469,1 0 0,-1 0-1,1 0 1,1-1 0,-1 0 0,1 0 0,0 0 0,1-1 0,-5-16 0,4 6-37,1-1 1,1 1 0,0-35 0,3 53-188,0 0-1,1 1 1,-1-1 0,0 0 0,1 1 0,-1-1-1,0 1 1,1 0 0,-1-1 0,1 1 0,-1 0-1,1 0 1,-1 0 0,0 0 0,3 0-1,1 0 23,15-3-3,-1 0 1,0-1-1,0 0 1,0-2-1,0 0 0,-1-1 1,0-1-1,-1-1 1,1-1-1,-2 0 0,27-21 1,-31 21-15,-1-1 0,0-1-1,0 1 1,-1-2 0,-1 1 0,0-1 0,-1-1 0,0 0 0,-1 0-1,-1 0 1,0-1 0,-1 0 0,0 0 0,-1 0 0,2-20 0,8-166 575,-12 128-138,21-120-1,-15 145-131,-3 1 0,1-78 1,-6 118-292,-1 0 1,0 1 0,-1-1 0,1 0-1,-1 0 1,0 1 0,-1-1 0,0 1-1,0-1 1,-7-10 0,-48-56 342,46 59-290,-4-3-10,-1 2 0,-26-20 0,34 31-184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24.61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1327 3505,'0'0'8075,"2"0"-7762,0 0 0,1 0-1,-1 0 1,0-1 0,0 1 0,0-1 0,1 0 0,-1 1 0,4-3-1,6-16-89,0 0-1,-2 0 1,0-1-1,-1-1 1,0 1-1,-2-1 1,-1-1-1,-1 1 1,0-1-1,1-30 1,6-135 714,-24-184-53,10 160-847,3 114-10,-3 82 174,0 1 0,-2-1 0,0 0-1,0 1 1,-2 0 0,1 0 0,-14-22 0,1-2-254,16 33-315,-8-14 994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25.72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249 1295 5113,'0'0'5367,"3"-7"-4734,4-9-1011,-6 13 745,1-1 0,-1 1 0,0-1 0,0 0 0,0 0 1,0 0-1,-1 0 0,0 0 0,1 0 0,-1 1 0,-1-1 0,1 0 0,-1 0 1,1 0-1,-1 0 0,0 0 0,0 1 0,-1-1 0,-3-7 0,-14-20-179,0-1-1,2-1 0,2-1 1,-17-53-1,19 51-64,7 17-101,0 0 0,2-1 0,0 0 0,-1-38-1,6-85 22,1 58-21,-2 22 15,-12-97-1,9 139-24,-2 0-1,0 1 1,-1-1-1,0 1 0,-2 1 1,-1-1-1,0 1 0,-18-25 1,23 37-1,0-1 0,1 1 1,-1-1-1,1 0 0,1 0 0,0 0 1,0 0-1,0-1 0,1 1 1,0 0-1,1-1 0,0 1 0,1-13 1,-1 3-27,0 17 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6.83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59 1106 8194,'0'0'8395,"-10"0"-7808,-39 0 889,59-28-1369,55-42-76,-47 52-24,0 0 1,27-38-1,-35 40 29,0 0 0,-1 0 0,0-1 0,-2 0 1,0-1-1,-1 0 0,-1 0 0,0 0 0,-2 0 0,0-1 0,-1 1 0,0-35 0,-3 38 114,0 1 0,0-1 0,-2 1-1,0-1 1,0 1 0,-1 0 0,-1 0-1,-12-25 1,2 13 52,-1 1 0,0 0 1,-29-31-1,44 55-202,-9-10 40,1 0-1,1 0 1,0-1-1,0 0 1,-7-16-1,13 25-30,1-1-1,0 0 0,0 0 1,0 0-1,1 1 0,-1-1 1,1 0-1,0 0 0,0 0 1,0 0-1,0 0 0,1 0 1,-1 0-1,1 0 0,0 0 1,1 1-1,-1-1 0,1 0 1,-1 1-1,1-1 0,0 1 1,0 0-1,5-6 0,9-9-9,1 0-1,36-29 0,20-21 17,-73 68-11,1 0 1,0-1-1,-1 1 1,1-1-1,0 1 1,-1-1-1,1 0 1,-1 1-1,1-1 1,-1 0-1,1 1 1,-1-1-1,1 0 1,-1 1-1,0-1 1,1 0-1,-1 0 1,0 0-1,0 1 1,0-1-1,0 0 1,1 0-1,-1 0 1,0 1-1,0-1 1,0 0-1,-1 0 1,1 0-1,0 0 1,0 1-1,0-1 1,-1 0-1,1 0 1,0 1-1,-1-1 1,1 0-1,0 0 1,-1 1-1,1-1 1,-1 0-1,0 1 1,1-1-1,-1 1 1,1-1-1,-1 1 1,0-1-1,1 1 1,-1-1-1,0 1 1,1 0-1,-1-1 1,0 1-1,0 0 1,0-1-1,1 1 1,-1 0 0,-1 0-1,-1-1-149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2:47.85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114 1177 512,'0'0'14311,"-5"2"-13841,-17 6 66,17-6 452,4-39-783,2 0 1,2 0-1,1 0 0,15-57 1,-6 44-195,-3 0 0,-1 0 0,-2-1 0,-1-74-1,-5 113 80,-1 0 0,0-1-1,-1 1 1,0-1-1,-1 1 1,0 0-1,-1 0 1,0 0-1,-1 0 1,0 1-1,-1-1 1,0 1 0,-11-17-1,-14-11 13,17 24 22,2 0 1,0-1 0,0-1-1,-11-24 1,20 37-111,1 0-1,-1 0 0,1 0 1,0 0-1,0 0 1,0 0-1,1 0 1,0 0-1,-1-1 1,1 1-1,1 0 1,-1 0-1,1 0 0,-1-1 1,1 1-1,0 0 1,1 0-1,-1 0 1,1 0-1,0 1 1,0-1-1,0 0 1,0 1-1,0-1 1,6-4-1,22-21-12,3 2-1,0 1 1,1 2 0,56-30 0,-56 34 3,-22 15 44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05.25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234 1764 9514,'0'0'7700,"-10"-5"-7068,2 1-482,-1-1-1,1 0 0,0 0 0,1-1 1,-1 0-1,1 0 0,0-1 1,1 0-1,0 0 0,0 0 0,-9-15 1,-2-6 81,2 0 0,0-1 0,2-1 0,1-1 1,2 1-1,-13-60 0,13 27-195,3-1 0,1-96-1,6 143-34,2 0-1,0 0 1,1 1 0,1-1-1,9-28 1,41-79 50,-3 7-34,-32 60 86,-3-1-1,-2 0 0,-3-1 0,-3-1 1,-2 1-1,-2-70 0,-4 113-45,-1 0 0,0 0 0,-1 0 0,-1 1 0,-1-1 0,-10-27 0,11 30-63,-2 1 0,0 0 0,0 0 0,-1 0-1,0 0 1,-1 1 0,-1 0 0,1 1 0,-11-11 0,17 17-160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06.16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6 1870 6481,'0'0'6631,"-5"-18"-5909,11 2-127,1 2 0,0-1 1,14-18-1,1-4 88,-6 8-217,-2-2-1,-1 0 1,-1 0-1,-2-1 1,10-53-1,-11 24 286,-3-1 0,-2-72-1,-5 31-412,-18-127 0,18 223-336,-13-78 123,5-1 0,2-163 0,11 224-125,0 0 0,1 1 0,11-28 0,-9 31 2,-1 0 0,-1 0 0,-1 0-1,3-42 1,-7 44 27,-1 0 0,0 0 0,-1 0 0,-6-23 0,6 36-41,1 1 0,-1-1-1,0 1 1,-1 0 0,1 0 0,-1 0-1,0 0 1,0 0 0,0 1-1,-1-1 1,0 1 0,0 0 0,0 0-1,0 0 1,0 1 0,-1-1-1,0 1 1,-9-4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07.46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255 2103 3337,'6'44'15074,"-8"-77"-12422,-16-7-2280,2-1 1,1 0-1,-16-82 0,-7-137 63,14 85-204,9 72-180,4 0 0,4-1-1,10-142 1,8 146-31,3-59 39,-12 107-52,-3 0-1,-2 0 1,-3 1 0,-1-1 0,-16-53 0,-50-149 25,100 326-14947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5:53:29.34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765 2750 9178,'0'0'3971,"-29"-14"-3598,-7-2-221,-21-8 343,-86-51-1,-57-65 311,177 120-793,1 0-1,0-1 0,1-2 1,2 0-1,0-1 0,-16-27 0,30 41-8,1 1 0,1-1 0,-1 1 0,2-1 0,-1 0 0,1 0 0,1-1 0,-1-17 0,2 1-4,0 0 1,6-30 0,2 26 3,1 1 1,1 1 0,1 0 0,2 1 0,1 0 0,18-27-1,0-3 9,86-180-2,-115 230 25,-1 0 0,1-1 1,-1 1-1,-1 0 1,0-1-1,0 1 0,0-1 1,-1 0-1,0 1 1,-1-1-1,-3-16 0,-1 3-5,-1-1-1,-1 1 1,-11-24-1,-25-43-3,-4 1 0,-4 3-1,-70-89 1,112 161 1,0 0 1,0 0-1,1-1 0,1-1 0,0 1 0,1-1 0,1 0 1,0 0-1,-4-26 0,8 30-27,0-1 1,1 1-1,0-1 0,1 0 1,0 1-1,1-1 0,0 1 0,1 0 1,1-1-1,-1 1 0,2 1 1,-1-1-1,11-16 0,13-17-12,1 2 0,3 1 0,1 2 0,1 1-1,3 1 1,0 2 0,66-45 0,-97 75 5,1 1 1,-1-1 0,0-1-1,0 1 1,0-1 0,-1 0-1,0 0 1,0 0 0,-1-1-1,1 0 1,3-9 0,-4 4 4,-1 1 1,0-1 0,-1 0-1,0 0 1,-1-1 0,0 1-1,-1-13 1,0 24 10,15 1-259,-1 1 241,0 0 0,-1 1 0,1 0 0,0 1 0,-1 1-1,1 0 1,-1 1 0,0 1 0,-1 0 0,1 0 0,-1 1 0,-1 1 0,14 10 0,2 1-10,0 2 0,-1 0-1,-2 2 1,0 1 0,-1 1 0,22 32-1,-32-38-29,-1 2-1,0-1 1,-2 1-1,0 1 1,-1-1 0,-2 2-1,0-1 1,-1 1-1,4 39 1,0 113 32,-11-153 18,-1 0-1,0 0 1,-1-1-1,-2 1 1,-13 40-1,-27 44 37,-25 70 7,62-151-47,2 1-1,0-1 0,1 1 0,2 1 1,-1 29-1,4-27 14,0-8-7,0 1 0,5 27 0,-4-40-5,1-1 1,1 0-1,-1 1 1,2-1-1,-1 0 1,1 0-1,0-1 1,10 15-1,15 13-7,-23-28 7,0-1 0,0 1 0,-1 0 0,1 1-1,-2-1 1,1 1 0,-1 0 0,0 0-1,-1 1 1,0-1 0,0 1 0,-1 0 0,2 9-1,-2 126 12,-3-78-8,0-47 2,-1-1 0,-1 1 0,-5 19 0,4-19-5,0 0 1,1 0 0,0 21-1,3-39 1,1 1 1,-1 0-1,0-1 0,1 1 0,0-1 0,-1 1 0,1 0 0,0-1 0,0 0 0,0 1 1,0-1-1,0 1 0,0-1 0,0 0 0,0 0 0,0 0 0,1 1 0,-1-1 0,0-1 0,3 2 1,38 21-7,-7-5-292,-31-14 207,0 0 1,-1 0-1,1 0 0,-1 0 0,0 1 1,0 0-1,0 0 0,-1 0 0,0 0 1,0 0-1,0 0 0,0 0 0,-1 1 0,0-1 1,1 10-1,0 11-31,-1 0 0,-2 29 0,-1-13 97,3-10-168,0-19-53,0 1 0,-1-1 0,-1 0 0,0 0-1,0 0 1,-2 0 0,1 0 0,-2-1-1,-9 25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08.40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 2288 5233,'0'0'6059,"0"-26"-5084,0-173 1708,-3 27-347,7-189 20,-1 325-2001,2 1 1,2-1 0,20-59 0,47-96-31,7-20 147,-75 186-275,-1-1 1,-2 0-1,0 0 1,-2 0-1,-3-33 1,2 10-175,-1 23-10,-1 0 0,-2 0 0,0 0 0,-12-39 0,-43-98 77,35 103-60,-21-80 0,42 119-56,0 1-1,1-1 1,2-37 0,1 25-45,1 32-380,0 1-1,0-1 1,0 0 0,1 1 0,-1 0-1,0 0 1,0 0 0,1 0-1,-1 0 1,0 0 0,0 0 0,3 1-1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7.92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229 1706 5433,'-5'-13'14189,"-22"-51"-13640,0-4-480,-121-348 1041,141 392-1103,2 0 0,1 0 0,1-1 0,1 1 0,1-1 0,1 0 0,2 1 0,0-1 0,1 1 0,2-1 0,0 1 0,2 0 0,0 1 0,2 0 0,1 0 0,13-24 0,105-163-15,-124 201 13,0 1 0,0-1 0,-1 0 0,0 0 0,-1 0 0,0 0 0,0 0 0,-1-1 0,0 1 0,0-1 1,-1 1-1,-1-1 0,0 1 0,-3-17 0,-4-7 19,-2 1 0,-24-56 1,4 13-22,27 63-71,1 0 0,0 0 0,1 0 0,0 0 0,1-24 0,1 12-1661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8.76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25 1778 7218,'0'0'11567,"-4"-2"-10972,3 2-563,-1-1-1,1 0 1,0 0-1,-1 0 1,1 0-1,0 0 1,0 0-1,0 0 1,0 0-1,0 0 0,0-1 1,0 1-1,0 0 1,0-1-1,1 1 1,-1 0-1,1-1 1,-1 1-1,1-1 1,-1-2-1,1-41 126,5 15-112,3-1 0,0 1 1,2 0-1,16-33 1,6-20 135,70-206 104,-93 255-129,-2 0 0,0-1-1,-3 1 1,-1-1 0,-1-1 0,-5-51 0,2 14-113,-1 52-3,-1-1 0,-1 0 0,-1 1 0,0 0 0,-2 0 1,-11-26-1,6 17 43,-15-62 1,23 74-83,0 0 0,2 0 0,0 0 0,1 0 0,1-1 0,0 1 1,2 0-1,0 0 0,1-1 0,1 1 0,1 1 0,0-1 0,1 1 0,1 0 0,1 0 1,0 1-1,11-16 0,-7 17 9,22-35 13,-32 47-37,-1 1-1,0-1 1,0 1-1,0-1 0,0 1 1,-1-1-1,1 0 1,-1 0-1,1 1 1,-1-1-1,0 0 1,0 1-1,0-1 1,-1 0-1,1 0 1,-1 1-1,1-1 1,-2-4-1,0 5-141,1 1-1,-1-1 1,1 0 0,-1 1-1,0-1 1,1 1-1,-1-1 1,0 1 0,0 0-1,0 0 1,0 0 0,0 0-1,0 0 1,0 0 0,-1 0-1,1 1 1,-4-1-1,-40-6-4365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29.90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282 1919 5753,'3'-4'14697,"13"-26"-14703,-3-4 190,-2-1 0,-1 0 0,-2-1 0,7-68 0,-6-150 570,-9 248-759,-4-48 83,-3-1-1,-2 1 1,-31-103 0,22 89-15,-21-56 136,26 92-124,2-1-1,2-1 0,1 1 0,1-2 0,-3-60 1,10 84-73,-1-5-3,0-1 0,2 1 0,0 0 0,1 0 0,0 0 0,2 0 0,0 0 0,11-28 0,2 11 6,21-43 29,-36 71-31,0 0 1,-1 1-1,1-1 1,-1 0 0,0 0-1,-1 0 1,1 0 0,-1-1-1,0 1 1,0 0-1,-1 0 1,1 0 0,-3-7-1,0 7 6,0 1 0,-1 0 0,0 0 0,0 0 0,0 0 0,0 1 0,-1-1 0,1 1 0,-1 0-1,0 1 1,0-1 0,0 1 0,0 0 0,-9-3 0,-1-1 13,-53-19-7,49 19-43,0 0 0,1-2 0,-24-12 0,41 19-30,-1 1 0,1-1 0,0 0 0,-1 1 0,1-1 0,0 0 0,0 0 0,-1 0 0,1 0 0,0 0 1,0 0-1,0 0 0,0 0 0,0 0 0,0 0 0,0-1 0,1 1 0,-1 0 0,0-1 0,1 1 0,-1 0 0,1-1 0,-1 1 0,1-1 0,0 1 0,0-1 0,0 1 0,-1-1 0,1 1 0,1-1 0,-1 1 1,0-1-1,0 1 0,0-1 0,1 1 0,-1-1 0,1 1 0,-1 0 0,1-1 0,0 1 0,-1 0 0,1-1 0,0 1 0,0 0 0,0 0 0,0 0 0,0 0 0,0 0 0,0 0 0,0 0 0,1 0 1,-1 0-1,0 0 0,2 0 0,7-5-1131,-1 0 1,1 0-1,0 1 1,0 1-1,0 0 1,12-3 0,35-4-9051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0.35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5097,'0'0'328,"32"58"-2896,-19-49 3256,0 0-688,-6-3-664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0.88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0 1 7042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1.40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1692 7042,'43'326'2739,"-34"-259"4730,-9-430-3228,0 340-4215,2 1 1,0 0-1,2 0 0,0 1 0,1-1 1,2 1-1,0 0 0,13-26 0,-6 20-4,-7 12-11,1 0 0,0 1-1,1-1 1,1 2 0,13-15 0,4 0 4,1-1-6,-1-1-1,28-40 0,-47 59 9,-1-1 0,0 0 0,-1-1 0,-1 0 0,0 0 0,0 0 0,-2 0 0,1-1 0,-2 0 0,2-17 0,-3-38 86,-3 0 0,-3 0 0,-3 0 0,-28-113-1,32 163-91,1-1-1,1 1 0,1-1 1,0 1-1,1-1 0,6-34 1,-2 42-11,1 1 1,0 1 0,1-1 0,0 1-1,1 0 1,0 0 0,0 1 0,1 0-1,0 0 1,11-8 0,8-11 0,16-16 0,-25 26 3,0 0-1,22-32 1,-35 43-3,-1 0 1,0 0 0,0 0-1,-1-1 1,1 0-1,-2 1 1,1-1-1,-1 0 1,-1 0-1,1 0 1,-1-17 0,-1 24 1,0-1 1,0 1-1,0-1 1,0 1-1,-1-1 1,1 1-1,-1 0 1,1-1 0,-1 1-1,1 0 1,-1-1-1,0 1 1,0 0-1,1 0 1,-1 0-1,0-1 1,0 1 0,0 0-1,0 0 1,-1 0-1,1 1 1,0-1-1,0 0 1,0 0-1,-1 1 1,1-1 0,0 0-1,-3 0 1,-15-11-1707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2.53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33 1970 7362,'0'0'9947,"-3"-28"-9378,-21-187 722,19 167-747,5-95-1,1 126-530,1 1-1,1 0 1,1-1-1,0 1 0,1 0 1,1 1-1,0-1 1,1 1-1,13-20 0,57-79-5,52-83 17,-120 179-18,-1 0 0,0 0 0,-1 0 0,-1-1 0,-1 0-1,-1-1 1,0 1 0,0-33 0,-2 3 11,-3 1 0,-10-67 0,-20-58 26,18 112-22,2-2 0,-4-105-1,16 160-19,1 0 0,-1-1 0,1 1 0,1 0 0,0 0 0,0 0 0,0 0 0,1 1 0,0 0-1,1-1 1,-1 1 0,2 1 0,-1-1 0,1 1 0,-1 0 0,2 0 0,-1 1 0,1-1 0,0 1 0,0 1-1,0-1 1,0 1 0,1 1 0,15-6 0,-20 9-94,0-1-47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33.40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1896 1512,'6'-2'14813,"-2"-2"-14647,1 1 0,0 0 0,-1-1 0,0 0 0,0 0 0,0 0 0,0-1 0,0 1 0,-1-1 0,0 0 0,0 0 0,0 0 1,-1 0-1,0-1 0,0 1 0,0-1 0,-1 1 0,2-10 0,3-18 222,-2 0 0,1-35 0,-5 60-369,5-159 385,4-71-329,-5 186 13,2 0 0,2 1-1,2 0 1,3 0 0,2 1 0,2 1 0,35-72 0,-11 47-74,-16 33-11,19-48 1,-38 75 4,0-2-1,-2 1 0,1 0 0,-2-1 1,0 0-1,-1 0 0,0-19 1,-3 11 1,-1 0 1,-1 0 0,-1 0 0,-1 0 0,-1 0-1,-2 1 1,0 0 0,-12-23 0,14 31-8,1 0 0,1 0 0,0-1 0,1 1 0,1-1 0,0 0 0,1-19 0,1 33-12,1 0 1,0-1 0,0 1 0,-1 0-1,1 0 1,1 0 0,-1 0 0,0 0-1,0 1 1,1-1 0,-1 0 0,1 1-1,-1-1 1,1 0 0,0 1 0,0 0-1,0-1 1,-1 1 0,1 0 0,0 0-1,1 0 1,-1 0 0,0 1 0,0-1-1,0 0 1,0 1 0,1 0 0,-1-1-1,3 1 1,70-6-5873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2T13:03:50.96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454 50 4233,'0'0'7644,"0"-7"-6440,0-30 3971,-25 32-4936,19 4-227,5 1-51,0 1-81,0-1 194,0 0-1,0 0 1,1 1-1,-1-1 1,0 0-1,0 1 1,1-1-1,-1 1 1,0-1 0,1 1-1,-1-1 1,0 1-1,1 0 1,-1-1-1,1 1 1,-1 0-1,1-1 1,0 1-1,-1 1 1,-7 13 99,0 0-1,-1 0 1,0-1 0,-1-1 0,-22 24-1,-9 12 210,-21 23-45,48-58-331,1 0 1,0 0-1,1 1 0,1 1 0,0 0 1,1 0-1,1 1 0,1 1 0,-7 18 1,12-18-16,1-1-1,1 1 1,1 0 0,0 0 0,2 0 0,6 33 0,-3-11 25,-2-18 8,0 1 1,-3 40 0,0-55-19,-2 0 1,1 0 0,-1 0 0,0 0-1,-1 0 1,1-1 0,-2 1-1,1-1 1,-1 0 0,0 1 0,-6 6-1,-2 2-112,1 1-1,1 1 0,1 0 0,0 0 0,1 1 1,1 0-1,1 0 0,1 1 0,0-1 0,2 1 1,0 0-1,1 0 0,1 34 0,8-25-3671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866E-5D7A-495A-BFE2-090522BEFA41}" type="datetimeFigureOut">
              <a:rPr lang="de-DE" smtClean="0"/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B20F-0627-43D3-B685-EFF0B59A4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B20F-0627-43D3-B685-EFF0B59A4E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9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7F49D-0BD4-4B52-9B53-51598341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516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46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3046F7-D271-499C-A41E-66C13694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76"/>
            <a:ext cx="12192000" cy="8297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53B1B8-512A-4293-9A8F-F7A477B56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03" y="1253330"/>
            <a:ext cx="11545957" cy="502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128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de-DE" sz="4000" b="1" kern="1200" dirty="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customXml" Target="../ink/ink4.xml"/><Relationship Id="rId8" Type="http://schemas.openxmlformats.org/officeDocument/2006/relationships/image" Target="../media/image14.png"/><Relationship Id="rId26" Type="http://schemas.openxmlformats.org/officeDocument/2006/relationships/customXml" Target="../ink/ink10.xml"/><Relationship Id="rId3" Type="http://schemas.openxmlformats.org/officeDocument/2006/relationships/customXml" Target="../ink/ink1.xml"/><Relationship Id="rId21" Type="http://schemas.openxmlformats.org/officeDocument/2006/relationships/customXml" Target="../ink/ink7.xml"/><Relationship Id="rId17" Type="http://schemas.openxmlformats.org/officeDocument/2006/relationships/customXml" Target="../ink/ink3.xml"/><Relationship Id="rId12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24" Type="http://schemas.openxmlformats.org/officeDocument/2006/relationships/customXml" Target="../ink/ink9.xml"/><Relationship Id="rId15" Type="http://schemas.openxmlformats.org/officeDocument/2006/relationships/customXml" Target="../ink/ink2.xml"/><Relationship Id="rId23" Type="http://schemas.openxmlformats.org/officeDocument/2006/relationships/image" Target="../media/image19.png"/><Relationship Id="rId19" Type="http://schemas.openxmlformats.org/officeDocument/2006/relationships/customXml" Target="../ink/ink5.xml"/><Relationship Id="rId10" Type="http://schemas.openxmlformats.org/officeDocument/2006/relationships/image" Target="../media/image15.png"/><Relationship Id="rId14" Type="http://schemas.openxmlformats.org/officeDocument/2006/relationships/image" Target="../media/image17.png"/><Relationship Id="rId4" Type="http://schemas.openxmlformats.org/officeDocument/2006/relationships/image" Target="../media/image12.png"/><Relationship Id="rId22" Type="http://schemas.openxmlformats.org/officeDocument/2006/relationships/customXml" Target="../ink/ink8.xml"/><Relationship Id="rId27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customXml" Target="../ink/ink17.xml"/><Relationship Id="rId1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customXml" Target="../ink/ink16.xml"/><Relationship Id="rId17" Type="http://schemas.openxmlformats.org/officeDocument/2006/relationships/customXml" Target="../ink/ink19.xml"/><Relationship Id="rId2" Type="http://schemas.openxmlformats.org/officeDocument/2006/relationships/customXml" Target="../ink/ink11.xml"/><Relationship Id="rId16" Type="http://schemas.openxmlformats.org/officeDocument/2006/relationships/image" Target="../media/image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.xml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5" Type="http://schemas.openxmlformats.org/officeDocument/2006/relationships/customXml" Target="../ink/ink18.xml"/><Relationship Id="rId10" Type="http://schemas.openxmlformats.org/officeDocument/2006/relationships/customXml" Target="../ink/ink15.xml"/><Relationship Id="rId19" Type="http://schemas.openxmlformats.org/officeDocument/2006/relationships/customXml" Target="../ink/ink20.xml"/><Relationship Id="rId4" Type="http://schemas.openxmlformats.org/officeDocument/2006/relationships/customXml" Target="../ink/ink12.xml"/><Relationship Id="rId9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6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40.png"/><Relationship Id="rId3" Type="http://schemas.openxmlformats.org/officeDocument/2006/relationships/image" Target="../media/image10.png"/><Relationship Id="rId21" Type="http://schemas.openxmlformats.org/officeDocument/2006/relationships/image" Target="../media/image31.png"/><Relationship Id="rId34" Type="http://schemas.openxmlformats.org/officeDocument/2006/relationships/customXml" Target="../ink/ink37.xml"/><Relationship Id="rId7" Type="http://schemas.openxmlformats.org/officeDocument/2006/relationships/image" Target="../media/image22.png"/><Relationship Id="rId12" Type="http://schemas.openxmlformats.org/officeDocument/2006/relationships/customXml" Target="../ink/ink26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38" Type="http://schemas.openxmlformats.org/officeDocument/2006/relationships/customXml" Target="../ink/ink39.xml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11" Type="http://schemas.openxmlformats.org/officeDocument/2006/relationships/image" Target="../media/image24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39.png"/><Relationship Id="rId5" Type="http://schemas.openxmlformats.org/officeDocument/2006/relationships/image" Target="../media/image11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10" Type="http://schemas.openxmlformats.org/officeDocument/2006/relationships/customXml" Target="../ink/ink25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customXml" Target="../ink/ink22.xml"/><Relationship Id="rId9" Type="http://schemas.openxmlformats.org/officeDocument/2006/relationships/image" Target="../media/image23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4.png"/><Relationship Id="rId30" Type="http://schemas.openxmlformats.org/officeDocument/2006/relationships/customXml" Target="../ink/ink35.xml"/><Relationship Id="rId35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6.png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59.png"/><Relationship Id="rId3" Type="http://schemas.openxmlformats.org/officeDocument/2006/relationships/image" Target="../media/image41.png"/><Relationship Id="rId21" Type="http://schemas.openxmlformats.org/officeDocument/2006/relationships/image" Target="../media/image50.png"/><Relationship Id="rId34" Type="http://schemas.openxmlformats.org/officeDocument/2006/relationships/customXml" Target="../ink/ink56.xml"/><Relationship Id="rId7" Type="http://schemas.openxmlformats.org/officeDocument/2006/relationships/image" Target="../media/image43.png"/><Relationship Id="rId12" Type="http://schemas.openxmlformats.org/officeDocument/2006/relationships/customXml" Target="../ink/ink45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58.xml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.xml"/><Relationship Id="rId11" Type="http://schemas.openxmlformats.org/officeDocument/2006/relationships/image" Target="../media/image45.png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58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49.png"/><Relationship Id="rId31" Type="http://schemas.openxmlformats.org/officeDocument/2006/relationships/image" Target="../media/image55.png"/><Relationship Id="rId4" Type="http://schemas.openxmlformats.org/officeDocument/2006/relationships/customXml" Target="../ink/ink41.xml"/><Relationship Id="rId9" Type="http://schemas.openxmlformats.org/officeDocument/2006/relationships/image" Target="../media/image44.png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53.png"/><Relationship Id="rId30" Type="http://schemas.openxmlformats.org/officeDocument/2006/relationships/customXml" Target="../ink/ink54.xml"/><Relationship Id="rId35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69.png"/><Relationship Id="rId42" Type="http://schemas.openxmlformats.org/officeDocument/2006/relationships/customXml" Target="../ink/ink79.xml"/><Relationship Id="rId63" Type="http://schemas.openxmlformats.org/officeDocument/2006/relationships/image" Target="../media/image90.png"/><Relationship Id="rId84" Type="http://schemas.openxmlformats.org/officeDocument/2006/relationships/customXml" Target="../ink/ink100.xml"/><Relationship Id="rId138" Type="http://schemas.openxmlformats.org/officeDocument/2006/relationships/customXml" Target="../ink/ink127.xml"/><Relationship Id="rId159" Type="http://schemas.openxmlformats.org/officeDocument/2006/relationships/image" Target="../media/image138.png"/><Relationship Id="rId170" Type="http://schemas.openxmlformats.org/officeDocument/2006/relationships/customXml" Target="../ink/ink143.xml"/><Relationship Id="rId191" Type="http://schemas.openxmlformats.org/officeDocument/2006/relationships/image" Target="../media/image154.png"/><Relationship Id="rId205" Type="http://schemas.openxmlformats.org/officeDocument/2006/relationships/image" Target="../media/image161.png"/><Relationship Id="rId107" Type="http://schemas.openxmlformats.org/officeDocument/2006/relationships/image" Target="../media/image112.png"/><Relationship Id="rId11" Type="http://schemas.openxmlformats.org/officeDocument/2006/relationships/image" Target="../media/image64.png"/><Relationship Id="rId32" Type="http://schemas.openxmlformats.org/officeDocument/2006/relationships/customXml" Target="../ink/ink74.xml"/><Relationship Id="rId53" Type="http://schemas.openxmlformats.org/officeDocument/2006/relationships/image" Target="../media/image85.png"/><Relationship Id="rId74" Type="http://schemas.openxmlformats.org/officeDocument/2006/relationships/customXml" Target="../ink/ink95.xml"/><Relationship Id="rId128" Type="http://schemas.openxmlformats.org/officeDocument/2006/relationships/customXml" Target="../ink/ink122.xml"/><Relationship Id="rId149" Type="http://schemas.openxmlformats.org/officeDocument/2006/relationships/image" Target="../media/image133.png"/><Relationship Id="rId5" Type="http://schemas.openxmlformats.org/officeDocument/2006/relationships/image" Target="../media/image61.png"/><Relationship Id="rId90" Type="http://schemas.openxmlformats.org/officeDocument/2006/relationships/customXml" Target="../ink/ink103.xml"/><Relationship Id="rId95" Type="http://schemas.openxmlformats.org/officeDocument/2006/relationships/image" Target="../media/image106.png"/><Relationship Id="rId160" Type="http://schemas.openxmlformats.org/officeDocument/2006/relationships/customXml" Target="../ink/ink138.xml"/><Relationship Id="rId165" Type="http://schemas.openxmlformats.org/officeDocument/2006/relationships/image" Target="../media/image141.png"/><Relationship Id="rId181" Type="http://schemas.openxmlformats.org/officeDocument/2006/relationships/image" Target="../media/image149.png"/><Relationship Id="rId186" Type="http://schemas.openxmlformats.org/officeDocument/2006/relationships/customXml" Target="../ink/ink151.xml"/><Relationship Id="rId216" Type="http://schemas.openxmlformats.org/officeDocument/2006/relationships/customXml" Target="../ink/ink166.xml"/><Relationship Id="rId211" Type="http://schemas.openxmlformats.org/officeDocument/2006/relationships/image" Target="../media/image164.png"/><Relationship Id="rId22" Type="http://schemas.openxmlformats.org/officeDocument/2006/relationships/customXml" Target="../ink/ink69.xml"/><Relationship Id="rId27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customXml" Target="../ink/ink82.xml"/><Relationship Id="rId64" Type="http://schemas.openxmlformats.org/officeDocument/2006/relationships/customXml" Target="../ink/ink90.xml"/><Relationship Id="rId69" Type="http://schemas.openxmlformats.org/officeDocument/2006/relationships/image" Target="../media/image93.png"/><Relationship Id="rId113" Type="http://schemas.openxmlformats.org/officeDocument/2006/relationships/image" Target="../media/image115.png"/><Relationship Id="rId118" Type="http://schemas.openxmlformats.org/officeDocument/2006/relationships/customXml" Target="../ink/ink117.xml"/><Relationship Id="rId134" Type="http://schemas.openxmlformats.org/officeDocument/2006/relationships/customXml" Target="../ink/ink125.xml"/><Relationship Id="rId139" Type="http://schemas.openxmlformats.org/officeDocument/2006/relationships/image" Target="../media/image128.png"/><Relationship Id="rId80" Type="http://schemas.openxmlformats.org/officeDocument/2006/relationships/customXml" Target="../ink/ink98.xml"/><Relationship Id="rId85" Type="http://schemas.openxmlformats.org/officeDocument/2006/relationships/image" Target="../media/image101.png"/><Relationship Id="rId150" Type="http://schemas.openxmlformats.org/officeDocument/2006/relationships/customXml" Target="../ink/ink133.xml"/><Relationship Id="rId155" Type="http://schemas.openxmlformats.org/officeDocument/2006/relationships/image" Target="../media/image136.png"/><Relationship Id="rId171" Type="http://schemas.openxmlformats.org/officeDocument/2006/relationships/image" Target="../media/image144.png"/><Relationship Id="rId176" Type="http://schemas.openxmlformats.org/officeDocument/2006/relationships/customXml" Target="../ink/ink146.xml"/><Relationship Id="rId192" Type="http://schemas.openxmlformats.org/officeDocument/2006/relationships/customXml" Target="../ink/ink154.xml"/><Relationship Id="rId197" Type="http://schemas.openxmlformats.org/officeDocument/2006/relationships/image" Target="../media/image157.png"/><Relationship Id="rId206" Type="http://schemas.openxmlformats.org/officeDocument/2006/relationships/customXml" Target="../ink/ink161.xml"/><Relationship Id="rId201" Type="http://schemas.openxmlformats.org/officeDocument/2006/relationships/image" Target="../media/image159.png"/><Relationship Id="rId12" Type="http://schemas.openxmlformats.org/officeDocument/2006/relationships/customXml" Target="../ink/ink64.xml"/><Relationship Id="rId17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customXml" Target="../ink/ink77.xml"/><Relationship Id="rId59" Type="http://schemas.openxmlformats.org/officeDocument/2006/relationships/image" Target="../media/image88.png"/><Relationship Id="rId103" Type="http://schemas.openxmlformats.org/officeDocument/2006/relationships/image" Target="../media/image110.png"/><Relationship Id="rId108" Type="http://schemas.openxmlformats.org/officeDocument/2006/relationships/customXml" Target="../ink/ink112.xml"/><Relationship Id="rId124" Type="http://schemas.openxmlformats.org/officeDocument/2006/relationships/customXml" Target="../ink/ink120.xml"/><Relationship Id="rId129" Type="http://schemas.openxmlformats.org/officeDocument/2006/relationships/image" Target="../media/image123.png"/><Relationship Id="rId54" Type="http://schemas.openxmlformats.org/officeDocument/2006/relationships/customXml" Target="../ink/ink85.xml"/><Relationship Id="rId70" Type="http://schemas.openxmlformats.org/officeDocument/2006/relationships/customXml" Target="../ink/ink93.xml"/><Relationship Id="rId75" Type="http://schemas.openxmlformats.org/officeDocument/2006/relationships/image" Target="../media/image96.png"/><Relationship Id="rId91" Type="http://schemas.openxmlformats.org/officeDocument/2006/relationships/image" Target="../media/image104.png"/><Relationship Id="rId96" Type="http://schemas.openxmlformats.org/officeDocument/2006/relationships/customXml" Target="../ink/ink106.xml"/><Relationship Id="rId140" Type="http://schemas.openxmlformats.org/officeDocument/2006/relationships/customXml" Target="../ink/ink128.xml"/><Relationship Id="rId145" Type="http://schemas.openxmlformats.org/officeDocument/2006/relationships/image" Target="../media/image131.png"/><Relationship Id="rId161" Type="http://schemas.openxmlformats.org/officeDocument/2006/relationships/image" Target="../media/image139.png"/><Relationship Id="rId166" Type="http://schemas.openxmlformats.org/officeDocument/2006/relationships/customXml" Target="../ink/ink141.xml"/><Relationship Id="rId182" Type="http://schemas.openxmlformats.org/officeDocument/2006/relationships/customXml" Target="../ink/ink149.xml"/><Relationship Id="rId187" Type="http://schemas.openxmlformats.org/officeDocument/2006/relationships/image" Target="../media/image152.png"/><Relationship Id="rId217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1.xml"/><Relationship Id="rId212" Type="http://schemas.openxmlformats.org/officeDocument/2006/relationships/customXml" Target="../ink/ink164.xml"/><Relationship Id="rId23" Type="http://schemas.openxmlformats.org/officeDocument/2006/relationships/image" Target="../media/image70.png"/><Relationship Id="rId28" Type="http://schemas.openxmlformats.org/officeDocument/2006/relationships/customXml" Target="../ink/ink72.xml"/><Relationship Id="rId49" Type="http://schemas.openxmlformats.org/officeDocument/2006/relationships/image" Target="../media/image83.png"/><Relationship Id="rId114" Type="http://schemas.openxmlformats.org/officeDocument/2006/relationships/customXml" Target="../ink/ink115.xml"/><Relationship Id="rId119" Type="http://schemas.openxmlformats.org/officeDocument/2006/relationships/image" Target="../media/image118.png"/><Relationship Id="rId44" Type="http://schemas.openxmlformats.org/officeDocument/2006/relationships/customXml" Target="../ink/ink80.xml"/><Relationship Id="rId60" Type="http://schemas.openxmlformats.org/officeDocument/2006/relationships/customXml" Target="../ink/ink88.xml"/><Relationship Id="rId65" Type="http://schemas.openxmlformats.org/officeDocument/2006/relationships/image" Target="../media/image91.png"/><Relationship Id="rId81" Type="http://schemas.openxmlformats.org/officeDocument/2006/relationships/image" Target="../media/image99.png"/><Relationship Id="rId86" Type="http://schemas.openxmlformats.org/officeDocument/2006/relationships/customXml" Target="../ink/ink101.xml"/><Relationship Id="rId130" Type="http://schemas.openxmlformats.org/officeDocument/2006/relationships/customXml" Target="../ink/ink123.xml"/><Relationship Id="rId135" Type="http://schemas.openxmlformats.org/officeDocument/2006/relationships/image" Target="../media/image126.png"/><Relationship Id="rId151" Type="http://schemas.openxmlformats.org/officeDocument/2006/relationships/image" Target="../media/image134.png"/><Relationship Id="rId156" Type="http://schemas.openxmlformats.org/officeDocument/2006/relationships/customXml" Target="../ink/ink136.xml"/><Relationship Id="rId177" Type="http://schemas.openxmlformats.org/officeDocument/2006/relationships/image" Target="../media/image147.png"/><Relationship Id="rId198" Type="http://schemas.openxmlformats.org/officeDocument/2006/relationships/customXml" Target="../ink/ink157.xml"/><Relationship Id="rId172" Type="http://schemas.openxmlformats.org/officeDocument/2006/relationships/customXml" Target="../ink/ink144.xml"/><Relationship Id="rId193" Type="http://schemas.openxmlformats.org/officeDocument/2006/relationships/image" Target="../media/image155.png"/><Relationship Id="rId202" Type="http://schemas.openxmlformats.org/officeDocument/2006/relationships/customXml" Target="../ink/ink159.xml"/><Relationship Id="rId207" Type="http://schemas.openxmlformats.org/officeDocument/2006/relationships/image" Target="../media/image162.png"/><Relationship Id="rId13" Type="http://schemas.openxmlformats.org/officeDocument/2006/relationships/image" Target="../media/image65.png"/><Relationship Id="rId18" Type="http://schemas.openxmlformats.org/officeDocument/2006/relationships/customXml" Target="../ink/ink67.xml"/><Relationship Id="rId39" Type="http://schemas.openxmlformats.org/officeDocument/2006/relationships/image" Target="../media/image78.png"/><Relationship Id="rId109" Type="http://schemas.openxmlformats.org/officeDocument/2006/relationships/image" Target="../media/image113.png"/><Relationship Id="rId34" Type="http://schemas.openxmlformats.org/officeDocument/2006/relationships/customXml" Target="../ink/ink75.xml"/><Relationship Id="rId50" Type="http://schemas.openxmlformats.org/officeDocument/2006/relationships/customXml" Target="../ink/ink83.xml"/><Relationship Id="rId55" Type="http://schemas.openxmlformats.org/officeDocument/2006/relationships/image" Target="../media/image86.png"/><Relationship Id="rId76" Type="http://schemas.openxmlformats.org/officeDocument/2006/relationships/customXml" Target="../ink/ink96.xml"/><Relationship Id="rId97" Type="http://schemas.openxmlformats.org/officeDocument/2006/relationships/image" Target="../media/image107.png"/><Relationship Id="rId104" Type="http://schemas.openxmlformats.org/officeDocument/2006/relationships/customXml" Target="../ink/ink110.xml"/><Relationship Id="rId120" Type="http://schemas.openxmlformats.org/officeDocument/2006/relationships/customXml" Target="../ink/ink118.xml"/><Relationship Id="rId125" Type="http://schemas.openxmlformats.org/officeDocument/2006/relationships/image" Target="../media/image121.png"/><Relationship Id="rId141" Type="http://schemas.openxmlformats.org/officeDocument/2006/relationships/image" Target="../media/image129.png"/><Relationship Id="rId146" Type="http://schemas.openxmlformats.org/officeDocument/2006/relationships/customXml" Target="../ink/ink131.xml"/><Relationship Id="rId167" Type="http://schemas.openxmlformats.org/officeDocument/2006/relationships/image" Target="../media/image142.png"/><Relationship Id="rId188" Type="http://schemas.openxmlformats.org/officeDocument/2006/relationships/customXml" Target="../ink/ink152.xml"/><Relationship Id="rId7" Type="http://schemas.openxmlformats.org/officeDocument/2006/relationships/image" Target="../media/image62.png"/><Relationship Id="rId71" Type="http://schemas.openxmlformats.org/officeDocument/2006/relationships/image" Target="../media/image94.png"/><Relationship Id="rId92" Type="http://schemas.openxmlformats.org/officeDocument/2006/relationships/customXml" Target="../ink/ink104.xml"/><Relationship Id="rId162" Type="http://schemas.openxmlformats.org/officeDocument/2006/relationships/customXml" Target="../ink/ink139.xml"/><Relationship Id="rId183" Type="http://schemas.openxmlformats.org/officeDocument/2006/relationships/image" Target="../media/image150.png"/><Relationship Id="rId213" Type="http://schemas.openxmlformats.org/officeDocument/2006/relationships/image" Target="../media/image165.png"/><Relationship Id="rId2" Type="http://schemas.openxmlformats.org/officeDocument/2006/relationships/customXml" Target="../ink/ink59.xml"/><Relationship Id="rId29" Type="http://schemas.openxmlformats.org/officeDocument/2006/relationships/image" Target="../media/image73.png"/><Relationship Id="rId24" Type="http://schemas.openxmlformats.org/officeDocument/2006/relationships/customXml" Target="../ink/ink70.xml"/><Relationship Id="rId40" Type="http://schemas.openxmlformats.org/officeDocument/2006/relationships/customXml" Target="../ink/ink78.xml"/><Relationship Id="rId45" Type="http://schemas.openxmlformats.org/officeDocument/2006/relationships/image" Target="../media/image81.png"/><Relationship Id="rId66" Type="http://schemas.openxmlformats.org/officeDocument/2006/relationships/customXml" Target="../ink/ink91.xml"/><Relationship Id="rId87" Type="http://schemas.openxmlformats.org/officeDocument/2006/relationships/image" Target="../media/image102.png"/><Relationship Id="rId110" Type="http://schemas.openxmlformats.org/officeDocument/2006/relationships/customXml" Target="../ink/ink113.xml"/><Relationship Id="rId115" Type="http://schemas.openxmlformats.org/officeDocument/2006/relationships/image" Target="../media/image116.png"/><Relationship Id="rId131" Type="http://schemas.openxmlformats.org/officeDocument/2006/relationships/image" Target="../media/image124.png"/><Relationship Id="rId136" Type="http://schemas.openxmlformats.org/officeDocument/2006/relationships/customXml" Target="../ink/ink126.xml"/><Relationship Id="rId157" Type="http://schemas.openxmlformats.org/officeDocument/2006/relationships/image" Target="../media/image137.png"/><Relationship Id="rId178" Type="http://schemas.openxmlformats.org/officeDocument/2006/relationships/customXml" Target="../ink/ink147.xml"/><Relationship Id="rId61" Type="http://schemas.openxmlformats.org/officeDocument/2006/relationships/image" Target="../media/image89.png"/><Relationship Id="rId82" Type="http://schemas.openxmlformats.org/officeDocument/2006/relationships/customXml" Target="../ink/ink99.xml"/><Relationship Id="rId152" Type="http://schemas.openxmlformats.org/officeDocument/2006/relationships/customXml" Target="../ink/ink134.xml"/><Relationship Id="rId173" Type="http://schemas.openxmlformats.org/officeDocument/2006/relationships/image" Target="../media/image145.png"/><Relationship Id="rId194" Type="http://schemas.openxmlformats.org/officeDocument/2006/relationships/customXml" Target="../ink/ink155.xml"/><Relationship Id="rId199" Type="http://schemas.openxmlformats.org/officeDocument/2006/relationships/image" Target="../media/image158.png"/><Relationship Id="rId203" Type="http://schemas.openxmlformats.org/officeDocument/2006/relationships/image" Target="../media/image160.png"/><Relationship Id="rId208" Type="http://schemas.openxmlformats.org/officeDocument/2006/relationships/customXml" Target="../ink/ink162.xml"/><Relationship Id="rId19" Type="http://schemas.openxmlformats.org/officeDocument/2006/relationships/image" Target="../media/image68.png"/><Relationship Id="rId14" Type="http://schemas.openxmlformats.org/officeDocument/2006/relationships/customXml" Target="../ink/ink65.xml"/><Relationship Id="rId30" Type="http://schemas.openxmlformats.org/officeDocument/2006/relationships/customXml" Target="../ink/ink73.xml"/><Relationship Id="rId35" Type="http://schemas.openxmlformats.org/officeDocument/2006/relationships/image" Target="../media/image76.png"/><Relationship Id="rId56" Type="http://schemas.openxmlformats.org/officeDocument/2006/relationships/customXml" Target="../ink/ink86.xml"/><Relationship Id="rId77" Type="http://schemas.openxmlformats.org/officeDocument/2006/relationships/image" Target="../media/image97.png"/><Relationship Id="rId100" Type="http://schemas.openxmlformats.org/officeDocument/2006/relationships/customXml" Target="../ink/ink108.xml"/><Relationship Id="rId105" Type="http://schemas.openxmlformats.org/officeDocument/2006/relationships/image" Target="../media/image111.png"/><Relationship Id="rId126" Type="http://schemas.openxmlformats.org/officeDocument/2006/relationships/customXml" Target="../ink/ink121.xml"/><Relationship Id="rId147" Type="http://schemas.openxmlformats.org/officeDocument/2006/relationships/image" Target="../media/image132.png"/><Relationship Id="rId168" Type="http://schemas.openxmlformats.org/officeDocument/2006/relationships/customXml" Target="../ink/ink142.xml"/><Relationship Id="rId8" Type="http://schemas.openxmlformats.org/officeDocument/2006/relationships/customXml" Target="../ink/ink62.xml"/><Relationship Id="rId51" Type="http://schemas.openxmlformats.org/officeDocument/2006/relationships/image" Target="../media/image84.png"/><Relationship Id="rId72" Type="http://schemas.openxmlformats.org/officeDocument/2006/relationships/customXml" Target="../ink/ink94.xml"/><Relationship Id="rId93" Type="http://schemas.openxmlformats.org/officeDocument/2006/relationships/image" Target="../media/image105.png"/><Relationship Id="rId98" Type="http://schemas.openxmlformats.org/officeDocument/2006/relationships/customXml" Target="../ink/ink107.xml"/><Relationship Id="rId121" Type="http://schemas.openxmlformats.org/officeDocument/2006/relationships/image" Target="../media/image119.png"/><Relationship Id="rId142" Type="http://schemas.openxmlformats.org/officeDocument/2006/relationships/customXml" Target="../ink/ink129.xml"/><Relationship Id="rId163" Type="http://schemas.openxmlformats.org/officeDocument/2006/relationships/image" Target="../media/image140.png"/><Relationship Id="rId184" Type="http://schemas.openxmlformats.org/officeDocument/2006/relationships/customXml" Target="../ink/ink150.xml"/><Relationship Id="rId189" Type="http://schemas.openxmlformats.org/officeDocument/2006/relationships/image" Target="../media/image153.png"/><Relationship Id="rId3" Type="http://schemas.openxmlformats.org/officeDocument/2006/relationships/image" Target="../media/image60.png"/><Relationship Id="rId214" Type="http://schemas.openxmlformats.org/officeDocument/2006/relationships/customXml" Target="../ink/ink165.xml"/><Relationship Id="rId25" Type="http://schemas.openxmlformats.org/officeDocument/2006/relationships/image" Target="../media/image71.png"/><Relationship Id="rId46" Type="http://schemas.openxmlformats.org/officeDocument/2006/relationships/customXml" Target="../ink/ink81.xml"/><Relationship Id="rId67" Type="http://schemas.openxmlformats.org/officeDocument/2006/relationships/image" Target="../media/image92.png"/><Relationship Id="rId116" Type="http://schemas.openxmlformats.org/officeDocument/2006/relationships/customXml" Target="../ink/ink116.xml"/><Relationship Id="rId137" Type="http://schemas.openxmlformats.org/officeDocument/2006/relationships/image" Target="../media/image127.png"/><Relationship Id="rId158" Type="http://schemas.openxmlformats.org/officeDocument/2006/relationships/customXml" Target="../ink/ink137.xml"/><Relationship Id="rId20" Type="http://schemas.openxmlformats.org/officeDocument/2006/relationships/customXml" Target="../ink/ink68.xml"/><Relationship Id="rId41" Type="http://schemas.openxmlformats.org/officeDocument/2006/relationships/image" Target="../media/image79.png"/><Relationship Id="rId62" Type="http://schemas.openxmlformats.org/officeDocument/2006/relationships/customXml" Target="../ink/ink89.xml"/><Relationship Id="rId83" Type="http://schemas.openxmlformats.org/officeDocument/2006/relationships/image" Target="../media/image100.png"/><Relationship Id="rId88" Type="http://schemas.openxmlformats.org/officeDocument/2006/relationships/customXml" Target="../ink/ink102.xml"/><Relationship Id="rId111" Type="http://schemas.openxmlformats.org/officeDocument/2006/relationships/image" Target="../media/image114.png"/><Relationship Id="rId132" Type="http://schemas.openxmlformats.org/officeDocument/2006/relationships/customXml" Target="../ink/ink124.xml"/><Relationship Id="rId153" Type="http://schemas.openxmlformats.org/officeDocument/2006/relationships/image" Target="../media/image135.png"/><Relationship Id="rId174" Type="http://schemas.openxmlformats.org/officeDocument/2006/relationships/customXml" Target="../ink/ink145.xml"/><Relationship Id="rId179" Type="http://schemas.openxmlformats.org/officeDocument/2006/relationships/image" Target="../media/image148.png"/><Relationship Id="rId195" Type="http://schemas.openxmlformats.org/officeDocument/2006/relationships/image" Target="../media/image156.png"/><Relationship Id="rId209" Type="http://schemas.openxmlformats.org/officeDocument/2006/relationships/image" Target="../media/image163.png"/><Relationship Id="rId190" Type="http://schemas.openxmlformats.org/officeDocument/2006/relationships/customXml" Target="../ink/ink153.xml"/><Relationship Id="rId204" Type="http://schemas.openxmlformats.org/officeDocument/2006/relationships/customXml" Target="../ink/ink160.xml"/><Relationship Id="rId15" Type="http://schemas.openxmlformats.org/officeDocument/2006/relationships/image" Target="../media/image66.png"/><Relationship Id="rId36" Type="http://schemas.openxmlformats.org/officeDocument/2006/relationships/customXml" Target="../ink/ink76.xml"/><Relationship Id="rId57" Type="http://schemas.openxmlformats.org/officeDocument/2006/relationships/image" Target="../media/image87.png"/><Relationship Id="rId106" Type="http://schemas.openxmlformats.org/officeDocument/2006/relationships/customXml" Target="../ink/ink111.xml"/><Relationship Id="rId127" Type="http://schemas.openxmlformats.org/officeDocument/2006/relationships/image" Target="../media/image122.png"/><Relationship Id="rId10" Type="http://schemas.openxmlformats.org/officeDocument/2006/relationships/customXml" Target="../ink/ink63.xml"/><Relationship Id="rId31" Type="http://schemas.openxmlformats.org/officeDocument/2006/relationships/image" Target="../media/image74.png"/><Relationship Id="rId52" Type="http://schemas.openxmlformats.org/officeDocument/2006/relationships/customXml" Target="../ink/ink84.xml"/><Relationship Id="rId73" Type="http://schemas.openxmlformats.org/officeDocument/2006/relationships/image" Target="../media/image95.png"/><Relationship Id="rId78" Type="http://schemas.openxmlformats.org/officeDocument/2006/relationships/customXml" Target="../ink/ink97.xml"/><Relationship Id="rId94" Type="http://schemas.openxmlformats.org/officeDocument/2006/relationships/customXml" Target="../ink/ink105.xml"/><Relationship Id="rId99" Type="http://schemas.openxmlformats.org/officeDocument/2006/relationships/image" Target="../media/image108.png"/><Relationship Id="rId101" Type="http://schemas.openxmlformats.org/officeDocument/2006/relationships/image" Target="../media/image109.png"/><Relationship Id="rId122" Type="http://schemas.openxmlformats.org/officeDocument/2006/relationships/customXml" Target="../ink/ink119.xml"/><Relationship Id="rId143" Type="http://schemas.openxmlformats.org/officeDocument/2006/relationships/image" Target="../media/image130.png"/><Relationship Id="rId148" Type="http://schemas.openxmlformats.org/officeDocument/2006/relationships/customXml" Target="../ink/ink132.xml"/><Relationship Id="rId164" Type="http://schemas.openxmlformats.org/officeDocument/2006/relationships/customXml" Target="../ink/ink140.xml"/><Relationship Id="rId169" Type="http://schemas.openxmlformats.org/officeDocument/2006/relationships/image" Target="../media/image143.png"/><Relationship Id="rId185" Type="http://schemas.openxmlformats.org/officeDocument/2006/relationships/image" Target="../media/image151.png"/><Relationship Id="rId4" Type="http://schemas.openxmlformats.org/officeDocument/2006/relationships/customXml" Target="../ink/ink60.xml"/><Relationship Id="rId9" Type="http://schemas.openxmlformats.org/officeDocument/2006/relationships/image" Target="../media/image63.png"/><Relationship Id="rId180" Type="http://schemas.openxmlformats.org/officeDocument/2006/relationships/customXml" Target="../ink/ink148.xml"/><Relationship Id="rId210" Type="http://schemas.openxmlformats.org/officeDocument/2006/relationships/customXml" Target="../ink/ink163.xml"/><Relationship Id="rId215" Type="http://schemas.openxmlformats.org/officeDocument/2006/relationships/image" Target="../media/image166.png"/><Relationship Id="rId26" Type="http://schemas.openxmlformats.org/officeDocument/2006/relationships/customXml" Target="../ink/ink71.xml"/><Relationship Id="rId47" Type="http://schemas.openxmlformats.org/officeDocument/2006/relationships/image" Target="../media/image82.png"/><Relationship Id="rId68" Type="http://schemas.openxmlformats.org/officeDocument/2006/relationships/customXml" Target="../ink/ink92.xml"/><Relationship Id="rId89" Type="http://schemas.openxmlformats.org/officeDocument/2006/relationships/image" Target="../media/image103.png"/><Relationship Id="rId112" Type="http://schemas.openxmlformats.org/officeDocument/2006/relationships/customXml" Target="../ink/ink114.xml"/><Relationship Id="rId133" Type="http://schemas.openxmlformats.org/officeDocument/2006/relationships/image" Target="../media/image125.png"/><Relationship Id="rId154" Type="http://schemas.openxmlformats.org/officeDocument/2006/relationships/customXml" Target="../ink/ink135.xml"/><Relationship Id="rId175" Type="http://schemas.openxmlformats.org/officeDocument/2006/relationships/image" Target="../media/image146.png"/><Relationship Id="rId196" Type="http://schemas.openxmlformats.org/officeDocument/2006/relationships/customXml" Target="../ink/ink156.xml"/><Relationship Id="rId200" Type="http://schemas.openxmlformats.org/officeDocument/2006/relationships/customXml" Target="../ink/ink158.xml"/><Relationship Id="rId16" Type="http://schemas.openxmlformats.org/officeDocument/2006/relationships/customXml" Target="../ink/ink66.xml"/><Relationship Id="rId37" Type="http://schemas.openxmlformats.org/officeDocument/2006/relationships/image" Target="../media/image77.png"/><Relationship Id="rId58" Type="http://schemas.openxmlformats.org/officeDocument/2006/relationships/customXml" Target="../ink/ink87.xml"/><Relationship Id="rId79" Type="http://schemas.openxmlformats.org/officeDocument/2006/relationships/image" Target="../media/image98.png"/><Relationship Id="rId102" Type="http://schemas.openxmlformats.org/officeDocument/2006/relationships/customXml" Target="../ink/ink109.xml"/><Relationship Id="rId123" Type="http://schemas.openxmlformats.org/officeDocument/2006/relationships/image" Target="../media/image120.png"/><Relationship Id="rId144" Type="http://schemas.openxmlformats.org/officeDocument/2006/relationships/customXml" Target="../ink/ink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A8AAF75-715E-46FC-A44F-4B6DA7DADF64}"/>
              </a:ext>
            </a:extLst>
          </p:cNvPr>
          <p:cNvGrpSpPr/>
          <p:nvPr/>
        </p:nvGrpSpPr>
        <p:grpSpPr>
          <a:xfrm>
            <a:off x="1451863" y="586171"/>
            <a:ext cx="9288274" cy="5685657"/>
            <a:chOff x="780145" y="122978"/>
            <a:chExt cx="9288274" cy="5685657"/>
          </a:xfrm>
        </p:grpSpPr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015FCE2F-BCFA-479D-AE06-D04F03D7D942}"/>
                </a:ext>
              </a:extLst>
            </p:cNvPr>
            <p:cNvGrpSpPr/>
            <p:nvPr/>
          </p:nvGrpSpPr>
          <p:grpSpPr>
            <a:xfrm>
              <a:off x="4760881" y="4236898"/>
              <a:ext cx="5307538" cy="1571737"/>
              <a:chOff x="4294156" y="1653976"/>
              <a:chExt cx="5307538" cy="1571737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26AA83E1-E6AE-459E-B783-90D5CFCEB9A1}"/>
                  </a:ext>
                </a:extLst>
              </p:cNvPr>
              <p:cNvSpPr/>
              <p:nvPr/>
            </p:nvSpPr>
            <p:spPr>
              <a:xfrm>
                <a:off x="4378990" y="1653976"/>
                <a:ext cx="658894" cy="65889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3145C738-198F-4EF5-BD07-3779A06CDB6C}"/>
                  </a:ext>
                </a:extLst>
              </p:cNvPr>
              <p:cNvSpPr/>
              <p:nvPr/>
            </p:nvSpPr>
            <p:spPr>
              <a:xfrm>
                <a:off x="4294156" y="2397151"/>
                <a:ext cx="828562" cy="82856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9AFB53F3-19D9-4B38-BE7F-639BF192DD1A}"/>
                  </a:ext>
                </a:extLst>
              </p:cNvPr>
              <p:cNvSpPr txBox="1"/>
              <p:nvPr/>
            </p:nvSpPr>
            <p:spPr>
              <a:xfrm>
                <a:off x="5150570" y="1653976"/>
                <a:ext cx="4451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Wassermolekül</a:t>
                </a:r>
                <a:endParaRPr lang="de-DE" sz="3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F3364C0C-96C2-4D52-8FBE-94A749E8DB0F}"/>
                  </a:ext>
                </a:extLst>
              </p:cNvPr>
              <p:cNvSpPr txBox="1"/>
              <p:nvPr/>
            </p:nvSpPr>
            <p:spPr>
              <a:xfrm>
                <a:off x="5150570" y="2490132"/>
                <a:ext cx="4451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Tensidmolekül</a:t>
                </a:r>
                <a:endParaRPr lang="de-DE" sz="3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F31792D8-6B96-4322-B5B8-A1D496CBC40A}"/>
                </a:ext>
              </a:extLst>
            </p:cNvPr>
            <p:cNvGrpSpPr/>
            <p:nvPr/>
          </p:nvGrpSpPr>
          <p:grpSpPr>
            <a:xfrm>
              <a:off x="780145" y="4699602"/>
              <a:ext cx="2840484" cy="646333"/>
              <a:chOff x="780145" y="4699602"/>
              <a:chExt cx="2840484" cy="646333"/>
            </a:xfrm>
          </p:grpSpPr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6F65E6ED-CCBA-4E4D-AD45-A324AD744869}"/>
                  </a:ext>
                </a:extLst>
              </p:cNvPr>
              <p:cNvSpPr txBox="1"/>
              <p:nvPr/>
            </p:nvSpPr>
            <p:spPr>
              <a:xfrm>
                <a:off x="780145" y="4699603"/>
                <a:ext cx="1213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de-DE" sz="3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7AE103A1-8726-4905-A4A5-4947A20EA957}"/>
                  </a:ext>
                </a:extLst>
              </p:cNvPr>
              <p:cNvSpPr txBox="1"/>
              <p:nvPr/>
            </p:nvSpPr>
            <p:spPr>
              <a:xfrm>
                <a:off x="2407274" y="4699604"/>
                <a:ext cx="1213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de-DE" sz="3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BA2BF46B-78F6-40F0-B8B3-2D7048BD50AC}"/>
                  </a:ext>
                </a:extLst>
              </p:cNvPr>
              <p:cNvSpPr txBox="1"/>
              <p:nvPr/>
            </p:nvSpPr>
            <p:spPr>
              <a:xfrm>
                <a:off x="1591711" y="4699602"/>
                <a:ext cx="1213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endParaRPr lang="de-DE" sz="3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86795FE1-B78A-4736-8773-B6798396F94C}"/>
                </a:ext>
              </a:extLst>
            </p:cNvPr>
            <p:cNvGrpSpPr/>
            <p:nvPr/>
          </p:nvGrpSpPr>
          <p:grpSpPr>
            <a:xfrm>
              <a:off x="846409" y="122978"/>
              <a:ext cx="8657506" cy="3924095"/>
              <a:chOff x="1601319" y="381628"/>
              <a:chExt cx="8657506" cy="3924095"/>
            </a:xfrm>
          </p:grpSpPr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C06A1DC2-DD29-412F-958B-EE03B85C7FCF}"/>
                  </a:ext>
                </a:extLst>
              </p:cNvPr>
              <p:cNvGrpSpPr/>
              <p:nvPr/>
            </p:nvGrpSpPr>
            <p:grpSpPr>
              <a:xfrm>
                <a:off x="1601319" y="1155161"/>
                <a:ext cx="2199395" cy="2501921"/>
                <a:chOff x="1858494" y="646479"/>
                <a:chExt cx="2199395" cy="2501921"/>
              </a:xfrm>
            </p:grpSpPr>
            <p:sp>
              <p:nvSpPr>
                <p:cNvPr id="111" name="Ellipse 110">
                  <a:extLst>
                    <a:ext uri="{FF2B5EF4-FFF2-40B4-BE49-F238E27FC236}">
                      <a16:creationId xmlns:a16="http://schemas.microsoft.com/office/drawing/2014/main" id="{0E61DCCF-BA42-4744-8B72-F180F13DA18A}"/>
                    </a:ext>
                  </a:extLst>
                </p:cNvPr>
                <p:cNvSpPr/>
                <p:nvPr/>
              </p:nvSpPr>
              <p:spPr>
                <a:xfrm>
                  <a:off x="1957706" y="1179143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" name="Ellipse 111">
                  <a:extLst>
                    <a:ext uri="{FF2B5EF4-FFF2-40B4-BE49-F238E27FC236}">
                      <a16:creationId xmlns:a16="http://schemas.microsoft.com/office/drawing/2014/main" id="{8A5AADDF-A34D-4DC6-A97A-0F676B547B78}"/>
                    </a:ext>
                  </a:extLst>
                </p:cNvPr>
                <p:cNvSpPr/>
                <p:nvPr/>
              </p:nvSpPr>
              <p:spPr>
                <a:xfrm>
                  <a:off x="2579656" y="849696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Ellipse 112">
                  <a:extLst>
                    <a:ext uri="{FF2B5EF4-FFF2-40B4-BE49-F238E27FC236}">
                      <a16:creationId xmlns:a16="http://schemas.microsoft.com/office/drawing/2014/main" id="{60CF454A-1868-40B2-8D5D-4198C87D88DF}"/>
                    </a:ext>
                  </a:extLst>
                </p:cNvPr>
                <p:cNvSpPr/>
                <p:nvPr/>
              </p:nvSpPr>
              <p:spPr>
                <a:xfrm>
                  <a:off x="3199997" y="1141279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Ellipse 113">
                  <a:extLst>
                    <a:ext uri="{FF2B5EF4-FFF2-40B4-BE49-F238E27FC236}">
                      <a16:creationId xmlns:a16="http://schemas.microsoft.com/office/drawing/2014/main" id="{713F8ABD-39FE-4CD7-BCD4-B232C405333A}"/>
                    </a:ext>
                  </a:extLst>
                </p:cNvPr>
                <p:cNvSpPr/>
                <p:nvPr/>
              </p:nvSpPr>
              <p:spPr>
                <a:xfrm>
                  <a:off x="2606560" y="1541716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Ellipse 114">
                  <a:extLst>
                    <a:ext uri="{FF2B5EF4-FFF2-40B4-BE49-F238E27FC236}">
                      <a16:creationId xmlns:a16="http://schemas.microsoft.com/office/drawing/2014/main" id="{BB262AF0-A6D2-4745-8022-E6F0BB4D1690}"/>
                    </a:ext>
                  </a:extLst>
                </p:cNvPr>
                <p:cNvSpPr/>
                <p:nvPr/>
              </p:nvSpPr>
              <p:spPr>
                <a:xfrm>
                  <a:off x="1947666" y="1926824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6" name="Ellipse 115">
                  <a:extLst>
                    <a:ext uri="{FF2B5EF4-FFF2-40B4-BE49-F238E27FC236}">
                      <a16:creationId xmlns:a16="http://schemas.microsoft.com/office/drawing/2014/main" id="{A4369BED-2F3C-424B-8DCB-CCE88D7E5863}"/>
                    </a:ext>
                  </a:extLst>
                </p:cNvPr>
                <p:cNvSpPr/>
                <p:nvPr/>
              </p:nvSpPr>
              <p:spPr>
                <a:xfrm>
                  <a:off x="2606560" y="2345058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Ellipse 116">
                  <a:extLst>
                    <a:ext uri="{FF2B5EF4-FFF2-40B4-BE49-F238E27FC236}">
                      <a16:creationId xmlns:a16="http://schemas.microsoft.com/office/drawing/2014/main" id="{16B4CC79-3FD6-4C7C-B371-3944CB16483C}"/>
                    </a:ext>
                  </a:extLst>
                </p:cNvPr>
                <p:cNvSpPr/>
                <p:nvPr/>
              </p:nvSpPr>
              <p:spPr>
                <a:xfrm>
                  <a:off x="3199997" y="1904289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18" name="Gerader Verbinder 117">
                  <a:extLst>
                    <a:ext uri="{FF2B5EF4-FFF2-40B4-BE49-F238E27FC236}">
                      <a16:creationId xmlns:a16="http://schemas.microsoft.com/office/drawing/2014/main" id="{D8D85563-01E4-4ABC-A159-FFDEAEA3F5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58494" y="1252621"/>
                  <a:ext cx="2199395" cy="121454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Gerader Verbinder 118">
                  <a:extLst>
                    <a:ext uri="{FF2B5EF4-FFF2-40B4-BE49-F238E27FC236}">
                      <a16:creationId xmlns:a16="http://schemas.microsoft.com/office/drawing/2014/main" id="{9361BC21-1AD1-48D6-9157-B09FECEFD1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24154" y="646479"/>
                  <a:ext cx="21892" cy="25019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Gerader Verbinder 119">
                  <a:extLst>
                    <a:ext uri="{FF2B5EF4-FFF2-40B4-BE49-F238E27FC236}">
                      <a16:creationId xmlns:a16="http://schemas.microsoft.com/office/drawing/2014/main" id="{0E8DC41F-E3D3-4221-8F25-3031231B2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779" y="1263889"/>
                  <a:ext cx="2132249" cy="12483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CDF29EF2-99CD-46AB-867B-7A26CC4BC9C9}"/>
                  </a:ext>
                </a:extLst>
              </p:cNvPr>
              <p:cNvSpPr txBox="1"/>
              <p:nvPr/>
            </p:nvSpPr>
            <p:spPr>
              <a:xfrm>
                <a:off x="2094338" y="391217"/>
                <a:ext cx="12133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2E1505E-BE48-41F8-9894-F2C349AE9368}"/>
                  </a:ext>
                </a:extLst>
              </p:cNvPr>
              <p:cNvSpPr txBox="1"/>
              <p:nvPr/>
            </p:nvSpPr>
            <p:spPr>
              <a:xfrm>
                <a:off x="5259410" y="391217"/>
                <a:ext cx="12133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F45C2580-C610-423A-B08F-104A8F8AC4B5}"/>
                  </a:ext>
                </a:extLst>
              </p:cNvPr>
              <p:cNvGrpSpPr/>
              <p:nvPr/>
            </p:nvGrpSpPr>
            <p:grpSpPr>
              <a:xfrm>
                <a:off x="4519710" y="1538487"/>
                <a:ext cx="2649151" cy="2202078"/>
                <a:chOff x="4776885" y="1029805"/>
                <a:chExt cx="2649151" cy="2202078"/>
              </a:xfrm>
            </p:grpSpPr>
            <p:sp>
              <p:nvSpPr>
                <p:cNvPr id="100" name="Ellipse 99">
                  <a:extLst>
                    <a:ext uri="{FF2B5EF4-FFF2-40B4-BE49-F238E27FC236}">
                      <a16:creationId xmlns:a16="http://schemas.microsoft.com/office/drawing/2014/main" id="{8436D9FD-13B3-4AC1-B3BD-0C545C12478A}"/>
                    </a:ext>
                  </a:extLst>
                </p:cNvPr>
                <p:cNvSpPr/>
                <p:nvPr/>
              </p:nvSpPr>
              <p:spPr>
                <a:xfrm>
                  <a:off x="5161220" y="1029805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" name="Ellipse 100">
                  <a:extLst>
                    <a:ext uri="{FF2B5EF4-FFF2-40B4-BE49-F238E27FC236}">
                      <a16:creationId xmlns:a16="http://schemas.microsoft.com/office/drawing/2014/main" id="{918F14A3-7E27-49C5-8877-C4ECF78D4146}"/>
                    </a:ext>
                  </a:extLst>
                </p:cNvPr>
                <p:cNvSpPr/>
                <p:nvPr/>
              </p:nvSpPr>
              <p:spPr>
                <a:xfrm>
                  <a:off x="5820114" y="1029805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BDE5D146-A10E-4DAC-A19A-9448D68FFF25}"/>
                    </a:ext>
                  </a:extLst>
                </p:cNvPr>
                <p:cNvSpPr/>
                <p:nvPr/>
              </p:nvSpPr>
              <p:spPr>
                <a:xfrm>
                  <a:off x="6479008" y="1029805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" name="Ellipse 102">
                  <a:extLst>
                    <a:ext uri="{FF2B5EF4-FFF2-40B4-BE49-F238E27FC236}">
                      <a16:creationId xmlns:a16="http://schemas.microsoft.com/office/drawing/2014/main" id="{0DCD6322-A3F4-4993-AE12-D7F65DE6D28E}"/>
                    </a:ext>
                  </a:extLst>
                </p:cNvPr>
                <p:cNvSpPr/>
                <p:nvPr/>
              </p:nvSpPr>
              <p:spPr>
                <a:xfrm>
                  <a:off x="5490667" y="1597377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Ellipse 103">
                  <a:extLst>
                    <a:ext uri="{FF2B5EF4-FFF2-40B4-BE49-F238E27FC236}">
                      <a16:creationId xmlns:a16="http://schemas.microsoft.com/office/drawing/2014/main" id="{B69D0750-F7D8-45A8-9519-91960F6C7FCC}"/>
                    </a:ext>
                  </a:extLst>
                </p:cNvPr>
                <p:cNvSpPr/>
                <p:nvPr/>
              </p:nvSpPr>
              <p:spPr>
                <a:xfrm>
                  <a:off x="6149561" y="1609676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05" name="Gerader Verbinder 104">
                  <a:extLst>
                    <a:ext uri="{FF2B5EF4-FFF2-40B4-BE49-F238E27FC236}">
                      <a16:creationId xmlns:a16="http://schemas.microsoft.com/office/drawing/2014/main" id="{C9F1FC90-6C8A-42D9-8E7B-D392377301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76885" y="1289325"/>
                  <a:ext cx="2649151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105">
                  <a:extLst>
                    <a:ext uri="{FF2B5EF4-FFF2-40B4-BE49-F238E27FC236}">
                      <a16:creationId xmlns:a16="http://schemas.microsoft.com/office/drawing/2014/main" id="{1B6B2BAA-3573-4B1A-B4E9-4CE8B4E97C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32028" y="1289325"/>
                  <a:ext cx="2" cy="194255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Gerader Verbinder 106">
                  <a:extLst>
                    <a:ext uri="{FF2B5EF4-FFF2-40B4-BE49-F238E27FC236}">
                      <a16:creationId xmlns:a16="http://schemas.microsoft.com/office/drawing/2014/main" id="{BE122BF1-3D93-42F1-8717-AFE53DFA65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2028" y="1289325"/>
                  <a:ext cx="676427" cy="117784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Gerader Verbinder 107">
                  <a:extLst>
                    <a:ext uri="{FF2B5EF4-FFF2-40B4-BE49-F238E27FC236}">
                      <a16:creationId xmlns:a16="http://schemas.microsoft.com/office/drawing/2014/main" id="{B53156A1-E877-4E4E-A058-3E7E30D66F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75626" y="1289325"/>
                  <a:ext cx="747637" cy="122291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r Verbinder 108">
                  <a:extLst>
                    <a:ext uri="{FF2B5EF4-FFF2-40B4-BE49-F238E27FC236}">
                      <a16:creationId xmlns:a16="http://schemas.microsoft.com/office/drawing/2014/main" id="{3A09E53B-BF90-414F-8290-8BBC960325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00597" y="2497931"/>
                  <a:ext cx="626685" cy="58816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Gerader Verbinder 109">
                  <a:extLst>
                    <a:ext uri="{FF2B5EF4-FFF2-40B4-BE49-F238E27FC236}">
                      <a16:creationId xmlns:a16="http://schemas.microsoft.com/office/drawing/2014/main" id="{214220D8-0B39-47F0-ACB4-C021FD1416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07840" y="2467170"/>
                  <a:ext cx="573960" cy="61893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uppieren 84">
                <a:extLst>
                  <a:ext uri="{FF2B5EF4-FFF2-40B4-BE49-F238E27FC236}">
                    <a16:creationId xmlns:a16="http://schemas.microsoft.com/office/drawing/2014/main" id="{A24A37DD-900C-4206-9B44-5A43781511FB}"/>
                  </a:ext>
                </a:extLst>
              </p:cNvPr>
              <p:cNvGrpSpPr/>
              <p:nvPr/>
            </p:nvGrpSpPr>
            <p:grpSpPr>
              <a:xfrm>
                <a:off x="7609674" y="1358378"/>
                <a:ext cx="2649151" cy="1824809"/>
                <a:chOff x="7866849" y="849696"/>
                <a:chExt cx="2649151" cy="1824809"/>
              </a:xfrm>
            </p:grpSpPr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4CC56CEA-6642-4B42-86CB-208309129AFC}"/>
                    </a:ext>
                  </a:extLst>
                </p:cNvPr>
                <p:cNvSpPr/>
                <p:nvPr/>
              </p:nvSpPr>
              <p:spPr>
                <a:xfrm>
                  <a:off x="8110982" y="1029805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31F678E-EE76-4B33-AA6A-95CD6F68F0FA}"/>
                    </a:ext>
                  </a:extLst>
                </p:cNvPr>
                <p:cNvSpPr/>
                <p:nvPr/>
              </p:nvSpPr>
              <p:spPr>
                <a:xfrm>
                  <a:off x="8483940" y="1584366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2ACA0B54-D76E-40AF-A3DB-A4F1D241773E}"/>
                    </a:ext>
                  </a:extLst>
                </p:cNvPr>
                <p:cNvSpPr/>
                <p:nvPr/>
              </p:nvSpPr>
              <p:spPr>
                <a:xfrm>
                  <a:off x="9240436" y="1589128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9BFC0BAC-114E-4996-87B7-EE5C5200FD6A}"/>
                    </a:ext>
                  </a:extLst>
                </p:cNvPr>
                <p:cNvSpPr/>
                <p:nvPr/>
              </p:nvSpPr>
              <p:spPr>
                <a:xfrm>
                  <a:off x="9612344" y="1029805"/>
                  <a:ext cx="658894" cy="65889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E6ABD6DB-9AFA-4A58-9BFB-90025A3969C7}"/>
                    </a:ext>
                  </a:extLst>
                </p:cNvPr>
                <p:cNvSpPr/>
                <p:nvPr/>
              </p:nvSpPr>
              <p:spPr>
                <a:xfrm>
                  <a:off x="8777144" y="849696"/>
                  <a:ext cx="828562" cy="82856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4" name="Gerader Verbinder 93">
                  <a:extLst>
                    <a:ext uri="{FF2B5EF4-FFF2-40B4-BE49-F238E27FC236}">
                      <a16:creationId xmlns:a16="http://schemas.microsoft.com/office/drawing/2014/main" id="{9A0DB88E-146C-4FAB-A839-5B7494D62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6849" y="1359252"/>
                  <a:ext cx="2649151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>
                  <a:extLst>
                    <a:ext uri="{FF2B5EF4-FFF2-40B4-BE49-F238E27FC236}">
                      <a16:creationId xmlns:a16="http://schemas.microsoft.com/office/drawing/2014/main" id="{6E6F17B3-FDB9-4959-B70C-C93775DEFA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64011" y="1362803"/>
                  <a:ext cx="588794" cy="98225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>
                  <a:extLst>
                    <a:ext uri="{FF2B5EF4-FFF2-40B4-BE49-F238E27FC236}">
                      <a16:creationId xmlns:a16="http://schemas.microsoft.com/office/drawing/2014/main" id="{A389ABDB-3786-4149-9FA1-E6AC4D9915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86648" y="1374124"/>
                  <a:ext cx="0" cy="130038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r Verbinder 96">
                  <a:extLst>
                    <a:ext uri="{FF2B5EF4-FFF2-40B4-BE49-F238E27FC236}">
                      <a16:creationId xmlns:a16="http://schemas.microsoft.com/office/drawing/2014/main" id="{EF745DEB-C49B-43D5-A549-7BCAD7E7C7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84182" y="1350200"/>
                  <a:ext cx="643026" cy="91837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r Verbinder 97">
                  <a:extLst>
                    <a:ext uri="{FF2B5EF4-FFF2-40B4-BE49-F238E27FC236}">
                      <a16:creationId xmlns:a16="http://schemas.microsoft.com/office/drawing/2014/main" id="{206D3F06-D331-4381-BEAA-1254F30547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38073" y="2317553"/>
                  <a:ext cx="446396" cy="24548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r Verbinder 98">
                  <a:extLst>
                    <a:ext uri="{FF2B5EF4-FFF2-40B4-BE49-F238E27FC236}">
                      <a16:creationId xmlns:a16="http://schemas.microsoft.com/office/drawing/2014/main" id="{2DAAC1D3-F747-451F-A26F-A2EB60E0C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82497" y="2256271"/>
                  <a:ext cx="489339" cy="29549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65083257-BB48-4D00-AD31-7244CE6077D5}"/>
                  </a:ext>
                </a:extLst>
              </p:cNvPr>
              <p:cNvSpPr txBox="1"/>
              <p:nvPr/>
            </p:nvSpPr>
            <p:spPr>
              <a:xfrm>
                <a:off x="8277631" y="381628"/>
                <a:ext cx="12133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48F0EE21-37A2-4905-BC4D-933D3DD079B6}"/>
                  </a:ext>
                </a:extLst>
              </p:cNvPr>
              <p:cNvSpPr txBox="1"/>
              <p:nvPr/>
            </p:nvSpPr>
            <p:spPr>
              <a:xfrm>
                <a:off x="5286837" y="3659392"/>
                <a:ext cx="1213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de-DE" sz="3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3AD2E7CF-AAC1-44D8-8ADA-300DB0BE9AD1}"/>
                  </a:ext>
                </a:extLst>
              </p:cNvPr>
              <p:cNvSpPr txBox="1"/>
              <p:nvPr/>
            </p:nvSpPr>
            <p:spPr>
              <a:xfrm>
                <a:off x="8332919" y="3089879"/>
                <a:ext cx="1213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de-DE" sz="3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638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01105C-FA9A-4B6E-9D38-204407B906D6}"/>
              </a:ext>
            </a:extLst>
          </p:cNvPr>
          <p:cNvGrpSpPr/>
          <p:nvPr/>
        </p:nvGrpSpPr>
        <p:grpSpPr>
          <a:xfrm>
            <a:off x="500072" y="916855"/>
            <a:ext cx="11191855" cy="5024290"/>
            <a:chOff x="161415" y="326315"/>
            <a:chExt cx="11191855" cy="5024290"/>
          </a:xfrm>
        </p:grpSpPr>
        <p:sp>
          <p:nvSpPr>
            <p:cNvPr id="52" name="Legende: Linie 51">
              <a:extLst>
                <a:ext uri="{FF2B5EF4-FFF2-40B4-BE49-F238E27FC236}">
                  <a16:creationId xmlns:a16="http://schemas.microsoft.com/office/drawing/2014/main" id="{2DB66242-E582-4C37-9646-0BAF6385837B}"/>
                </a:ext>
              </a:extLst>
            </p:cNvPr>
            <p:cNvSpPr/>
            <p:nvPr/>
          </p:nvSpPr>
          <p:spPr>
            <a:xfrm>
              <a:off x="7231994" y="327544"/>
              <a:ext cx="1324800" cy="558971"/>
            </a:xfrm>
            <a:prstGeom prst="borderCallout1">
              <a:avLst>
                <a:gd name="adj1" fmla="val 56090"/>
                <a:gd name="adj2" fmla="val -3143"/>
                <a:gd name="adj3" fmla="val 188533"/>
                <a:gd name="adj4" fmla="val -22761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Luft</a:t>
              </a:r>
            </a:p>
          </p:txBody>
        </p:sp>
        <p:sp>
          <p:nvSpPr>
            <p:cNvPr id="54" name="Legende: Linie 53">
              <a:extLst>
                <a:ext uri="{FF2B5EF4-FFF2-40B4-BE49-F238E27FC236}">
                  <a16:creationId xmlns:a16="http://schemas.microsoft.com/office/drawing/2014/main" id="{5067CC6F-51A3-4DC6-8F23-57A75E014E56}"/>
                </a:ext>
              </a:extLst>
            </p:cNvPr>
            <p:cNvSpPr/>
            <p:nvPr/>
          </p:nvSpPr>
          <p:spPr>
            <a:xfrm>
              <a:off x="7231154" y="1367619"/>
              <a:ext cx="1325640" cy="558971"/>
            </a:xfrm>
            <a:prstGeom prst="borderCallout1">
              <a:avLst>
                <a:gd name="adj1" fmla="val 50756"/>
                <a:gd name="adj2" fmla="val -2744"/>
                <a:gd name="adj3" fmla="val 458730"/>
                <a:gd name="adj4" fmla="val -959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Wasser</a:t>
              </a:r>
            </a:p>
          </p:txBody>
        </p:sp>
        <p:sp>
          <p:nvSpPr>
            <p:cNvPr id="61" name="Legende: Linie 60">
              <a:extLst>
                <a:ext uri="{FF2B5EF4-FFF2-40B4-BE49-F238E27FC236}">
                  <a16:creationId xmlns:a16="http://schemas.microsoft.com/office/drawing/2014/main" id="{A54F6C24-EA19-4D81-AA4C-D334330A7721}"/>
                </a:ext>
              </a:extLst>
            </p:cNvPr>
            <p:cNvSpPr/>
            <p:nvPr/>
          </p:nvSpPr>
          <p:spPr>
            <a:xfrm>
              <a:off x="9573825" y="3567631"/>
              <a:ext cx="1779445" cy="558971"/>
            </a:xfrm>
            <a:prstGeom prst="borderCallout1">
              <a:avLst>
                <a:gd name="adj1" fmla="val 52534"/>
                <a:gd name="adj2" fmla="val -3143"/>
                <a:gd name="adj3" fmla="val 59784"/>
                <a:gd name="adj4" fmla="val -317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hydrophob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95B85D2-74CD-4782-9955-4BD9D586CFC2}"/>
                </a:ext>
              </a:extLst>
            </p:cNvPr>
            <p:cNvGrpSpPr/>
            <p:nvPr/>
          </p:nvGrpSpPr>
          <p:grpSpPr>
            <a:xfrm>
              <a:off x="161415" y="326315"/>
              <a:ext cx="6741485" cy="5024290"/>
              <a:chOff x="2516777" y="1575733"/>
              <a:chExt cx="6741485" cy="5024290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64AC05FB-D441-456B-BE18-4C991EDB3ECF}"/>
                  </a:ext>
                </a:extLst>
              </p:cNvPr>
              <p:cNvGrpSpPr/>
              <p:nvPr/>
            </p:nvGrpSpPr>
            <p:grpSpPr>
              <a:xfrm>
                <a:off x="2516777" y="3708777"/>
                <a:ext cx="6741485" cy="2891246"/>
                <a:chOff x="2516777" y="2717074"/>
                <a:chExt cx="6741485" cy="2891246"/>
              </a:xfrm>
            </p:grpSpPr>
            <p:cxnSp>
              <p:nvCxnSpPr>
                <p:cNvPr id="5" name="Gerader Verbinder 4">
                  <a:extLst>
                    <a:ext uri="{FF2B5EF4-FFF2-40B4-BE49-F238E27FC236}">
                      <a16:creationId xmlns:a16="http://schemas.microsoft.com/office/drawing/2014/main" id="{1CCE861E-B5B6-4738-9890-C6646BD1D43E}"/>
                    </a:ext>
                  </a:extLst>
                </p:cNvPr>
                <p:cNvCxnSpPr/>
                <p:nvPr/>
              </p:nvCxnSpPr>
              <p:spPr>
                <a:xfrm>
                  <a:off x="2516777" y="2717074"/>
                  <a:ext cx="809897" cy="2891246"/>
                </a:xfrm>
                <a:prstGeom prst="line">
                  <a:avLst/>
                </a:prstGeom>
                <a:ln w="101600">
                  <a:solidFill>
                    <a:srgbClr val="9696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Gerader Verbinder 5">
                  <a:extLst>
                    <a:ext uri="{FF2B5EF4-FFF2-40B4-BE49-F238E27FC236}">
                      <a16:creationId xmlns:a16="http://schemas.microsoft.com/office/drawing/2014/main" id="{4D329B34-FB9A-42F1-9403-D37606B9C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6918" y="5584466"/>
                  <a:ext cx="5201099" cy="0"/>
                </a:xfrm>
                <a:prstGeom prst="line">
                  <a:avLst/>
                </a:prstGeom>
                <a:ln w="101600">
                  <a:solidFill>
                    <a:srgbClr val="9696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Gerader Verbinder 8">
                  <a:extLst>
                    <a:ext uri="{FF2B5EF4-FFF2-40B4-BE49-F238E27FC236}">
                      <a16:creationId xmlns:a16="http://schemas.microsoft.com/office/drawing/2014/main" id="{AE6D8A4D-323F-4474-88C3-3F5FC0A90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48262" y="2717074"/>
                  <a:ext cx="810000" cy="2891246"/>
                </a:xfrm>
                <a:prstGeom prst="line">
                  <a:avLst/>
                </a:prstGeom>
                <a:ln w="101600">
                  <a:solidFill>
                    <a:srgbClr val="9696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6E2D33D0-2D55-4B98-8FF3-FEAC50949F23}"/>
                  </a:ext>
                </a:extLst>
              </p:cNvPr>
              <p:cNvSpPr/>
              <p:nvPr/>
            </p:nvSpPr>
            <p:spPr>
              <a:xfrm>
                <a:off x="2848715" y="2293542"/>
                <a:ext cx="777600" cy="7776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7AAF7F09-D515-4C3E-B716-BFBF3B690D60}"/>
                  </a:ext>
                </a:extLst>
              </p:cNvPr>
              <p:cNvSpPr/>
              <p:nvPr/>
            </p:nvSpPr>
            <p:spPr>
              <a:xfrm>
                <a:off x="5178277" y="2493875"/>
                <a:ext cx="914459" cy="91445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31E088E1-16CD-4488-B1B2-F4292C2951CD}"/>
                  </a:ext>
                </a:extLst>
              </p:cNvPr>
              <p:cNvSpPr/>
              <p:nvPr/>
            </p:nvSpPr>
            <p:spPr>
              <a:xfrm>
                <a:off x="7040372" y="2666036"/>
                <a:ext cx="777600" cy="7776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B255C36A-6718-49DF-AFE3-6CED1D02D32B}"/>
                  </a:ext>
                </a:extLst>
              </p:cNvPr>
              <p:cNvSpPr/>
              <p:nvPr/>
            </p:nvSpPr>
            <p:spPr>
              <a:xfrm>
                <a:off x="8054139" y="2299635"/>
                <a:ext cx="777600" cy="7776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12A913A7-981C-48CD-BC78-29B000CFA0FC}"/>
                  </a:ext>
                </a:extLst>
              </p:cNvPr>
              <p:cNvSpPr/>
              <p:nvPr/>
            </p:nvSpPr>
            <p:spPr>
              <a:xfrm>
                <a:off x="4442146" y="1575733"/>
                <a:ext cx="777600" cy="7776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55313603-74C7-4BBB-AF0E-10A145EB63F3}"/>
                  </a:ext>
                </a:extLst>
              </p:cNvPr>
              <p:cNvGrpSpPr/>
              <p:nvPr/>
            </p:nvGrpSpPr>
            <p:grpSpPr>
              <a:xfrm>
                <a:off x="2685677" y="3921609"/>
                <a:ext cx="6322028" cy="2617252"/>
                <a:chOff x="2685677" y="3921609"/>
                <a:chExt cx="6322028" cy="2617252"/>
              </a:xfrm>
            </p:grpSpPr>
            <p:sp>
              <p:nvSpPr>
                <p:cNvPr id="4" name="Ellipse 3">
                  <a:extLst>
                    <a:ext uri="{FF2B5EF4-FFF2-40B4-BE49-F238E27FC236}">
                      <a16:creationId xmlns:a16="http://schemas.microsoft.com/office/drawing/2014/main" id="{3C6E99E7-7F9A-489B-950B-E18FA1DCFA5C}"/>
                    </a:ext>
                  </a:extLst>
                </p:cNvPr>
                <p:cNvSpPr/>
                <p:nvPr/>
              </p:nvSpPr>
              <p:spPr>
                <a:xfrm>
                  <a:off x="2685677" y="392160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219EDA2C-D565-4FE6-8413-5D838EC9305C}"/>
                    </a:ext>
                  </a:extLst>
                </p:cNvPr>
                <p:cNvSpPr/>
                <p:nvPr/>
              </p:nvSpPr>
              <p:spPr>
                <a:xfrm>
                  <a:off x="2819510" y="432640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ADA0635C-4C20-4E0C-987E-5F85652904FB}"/>
                    </a:ext>
                  </a:extLst>
                </p:cNvPr>
                <p:cNvSpPr/>
                <p:nvPr/>
              </p:nvSpPr>
              <p:spPr>
                <a:xfrm>
                  <a:off x="3104155" y="407161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C5A6D950-4C4F-45C6-BF80-C0C22F3899CB}"/>
                    </a:ext>
                  </a:extLst>
                </p:cNvPr>
                <p:cNvSpPr/>
                <p:nvPr/>
              </p:nvSpPr>
              <p:spPr>
                <a:xfrm>
                  <a:off x="3227007" y="442601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8D44D89E-D1A4-467C-95E3-11E94CD8CD79}"/>
                    </a:ext>
                  </a:extLst>
                </p:cNvPr>
                <p:cNvSpPr/>
                <p:nvPr/>
              </p:nvSpPr>
              <p:spPr>
                <a:xfrm>
                  <a:off x="2930233" y="470894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53640771-53CE-490B-B7B6-628F27B6CC82}"/>
                    </a:ext>
                  </a:extLst>
                </p:cNvPr>
                <p:cNvSpPr/>
                <p:nvPr/>
              </p:nvSpPr>
              <p:spPr>
                <a:xfrm>
                  <a:off x="3040956" y="511734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E4317256-DCC5-401D-A7D7-7F9A8B894CD2}"/>
                    </a:ext>
                  </a:extLst>
                </p:cNvPr>
                <p:cNvSpPr/>
                <p:nvPr/>
              </p:nvSpPr>
              <p:spPr>
                <a:xfrm>
                  <a:off x="3141094" y="552398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B7E6E03C-D623-4174-82B0-8B5EB8EB9F7C}"/>
                    </a:ext>
                  </a:extLst>
                </p:cNvPr>
                <p:cNvSpPr/>
                <p:nvPr/>
              </p:nvSpPr>
              <p:spPr>
                <a:xfrm>
                  <a:off x="3233884" y="587890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44E7E4C7-3447-4EBF-BDAB-D120E900D57E}"/>
                    </a:ext>
                  </a:extLst>
                </p:cNvPr>
                <p:cNvSpPr/>
                <p:nvPr/>
              </p:nvSpPr>
              <p:spPr>
                <a:xfrm>
                  <a:off x="3289741" y="611713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BF39160F-D4C3-4317-AF57-C1F1AE1145CE}"/>
                    </a:ext>
                  </a:extLst>
                </p:cNvPr>
                <p:cNvSpPr/>
                <p:nvPr/>
              </p:nvSpPr>
              <p:spPr>
                <a:xfrm>
                  <a:off x="3617819" y="610791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6" name="Ellipse 65">
                  <a:extLst>
                    <a:ext uri="{FF2B5EF4-FFF2-40B4-BE49-F238E27FC236}">
                      <a16:creationId xmlns:a16="http://schemas.microsoft.com/office/drawing/2014/main" id="{58D6DF4E-5070-4946-BDDA-C5AE918294A5}"/>
                    </a:ext>
                  </a:extLst>
                </p:cNvPr>
                <p:cNvSpPr/>
                <p:nvPr/>
              </p:nvSpPr>
              <p:spPr>
                <a:xfrm>
                  <a:off x="3623024" y="574926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CFAEDB63-8186-4BA6-A055-F56110F67F52}"/>
                    </a:ext>
                  </a:extLst>
                </p:cNvPr>
                <p:cNvSpPr/>
                <p:nvPr/>
              </p:nvSpPr>
              <p:spPr>
                <a:xfrm>
                  <a:off x="3467697" y="540348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AF7BE181-40B4-467D-A23C-96D43A58B345}"/>
                    </a:ext>
                  </a:extLst>
                </p:cNvPr>
                <p:cNvSpPr/>
                <p:nvPr/>
              </p:nvSpPr>
              <p:spPr>
                <a:xfrm>
                  <a:off x="3306625" y="503430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9" name="Ellipse 68">
                  <a:extLst>
                    <a:ext uri="{FF2B5EF4-FFF2-40B4-BE49-F238E27FC236}">
                      <a16:creationId xmlns:a16="http://schemas.microsoft.com/office/drawing/2014/main" id="{6BC90240-D469-41CA-BC94-72FFE6AEB1F4}"/>
                    </a:ext>
                  </a:extLst>
                </p:cNvPr>
                <p:cNvSpPr/>
                <p:nvPr/>
              </p:nvSpPr>
              <p:spPr>
                <a:xfrm>
                  <a:off x="3318408" y="4702281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0" name="Ellipse 69">
                  <a:extLst>
                    <a:ext uri="{FF2B5EF4-FFF2-40B4-BE49-F238E27FC236}">
                      <a16:creationId xmlns:a16="http://schemas.microsoft.com/office/drawing/2014/main" id="{1F20419C-AEE9-4765-BAA2-09DDDFA56C68}"/>
                    </a:ext>
                  </a:extLst>
                </p:cNvPr>
                <p:cNvSpPr/>
                <p:nvPr/>
              </p:nvSpPr>
              <p:spPr>
                <a:xfrm>
                  <a:off x="4039541" y="609782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Ellipse 70">
                  <a:extLst>
                    <a:ext uri="{FF2B5EF4-FFF2-40B4-BE49-F238E27FC236}">
                      <a16:creationId xmlns:a16="http://schemas.microsoft.com/office/drawing/2014/main" id="{47FB063F-0BAB-4217-95A7-0AB5B0B2C6A9}"/>
                    </a:ext>
                  </a:extLst>
                </p:cNvPr>
                <p:cNvSpPr/>
                <p:nvPr/>
              </p:nvSpPr>
              <p:spPr>
                <a:xfrm>
                  <a:off x="4442883" y="610791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Ellipse 71">
                  <a:extLst>
                    <a:ext uri="{FF2B5EF4-FFF2-40B4-BE49-F238E27FC236}">
                      <a16:creationId xmlns:a16="http://schemas.microsoft.com/office/drawing/2014/main" id="{8A4F0AA8-ED8A-4FB0-92AA-D0D808666D92}"/>
                    </a:ext>
                  </a:extLst>
                </p:cNvPr>
                <p:cNvSpPr/>
                <p:nvPr/>
              </p:nvSpPr>
              <p:spPr>
                <a:xfrm>
                  <a:off x="4866462" y="609782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A2B7B656-A654-4EAB-87BE-EC70AF956929}"/>
                    </a:ext>
                  </a:extLst>
                </p:cNvPr>
                <p:cNvSpPr/>
                <p:nvPr/>
              </p:nvSpPr>
              <p:spPr>
                <a:xfrm>
                  <a:off x="5281409" y="609782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Ellipse 73">
                  <a:extLst>
                    <a:ext uri="{FF2B5EF4-FFF2-40B4-BE49-F238E27FC236}">
                      <a16:creationId xmlns:a16="http://schemas.microsoft.com/office/drawing/2014/main" id="{A574B84D-4D19-4F7D-B8EE-A5D92D5671A6}"/>
                    </a:ext>
                  </a:extLst>
                </p:cNvPr>
                <p:cNvSpPr/>
                <p:nvPr/>
              </p:nvSpPr>
              <p:spPr>
                <a:xfrm>
                  <a:off x="5696356" y="610791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5" name="Ellipse 74">
                  <a:extLst>
                    <a:ext uri="{FF2B5EF4-FFF2-40B4-BE49-F238E27FC236}">
                      <a16:creationId xmlns:a16="http://schemas.microsoft.com/office/drawing/2014/main" id="{C5066EE4-2DD1-4D38-9A7C-6E6E70FFF438}"/>
                    </a:ext>
                  </a:extLst>
                </p:cNvPr>
                <p:cNvSpPr/>
                <p:nvPr/>
              </p:nvSpPr>
              <p:spPr>
                <a:xfrm>
                  <a:off x="3856099" y="579579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Ellipse 75">
                  <a:extLst>
                    <a:ext uri="{FF2B5EF4-FFF2-40B4-BE49-F238E27FC236}">
                      <a16:creationId xmlns:a16="http://schemas.microsoft.com/office/drawing/2014/main" id="{E537A562-C87A-44FB-86C0-17D6B0F5B871}"/>
                    </a:ext>
                  </a:extLst>
                </p:cNvPr>
                <p:cNvSpPr/>
                <p:nvPr/>
              </p:nvSpPr>
              <p:spPr>
                <a:xfrm>
                  <a:off x="3828680" y="541377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Ellipse 76">
                  <a:extLst>
                    <a:ext uri="{FF2B5EF4-FFF2-40B4-BE49-F238E27FC236}">
                      <a16:creationId xmlns:a16="http://schemas.microsoft.com/office/drawing/2014/main" id="{183536B2-EE22-4A52-B6F4-3F8979299F95}"/>
                    </a:ext>
                  </a:extLst>
                </p:cNvPr>
                <p:cNvSpPr/>
                <p:nvPr/>
              </p:nvSpPr>
              <p:spPr>
                <a:xfrm>
                  <a:off x="3645238" y="5048778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Ellipse 77">
                  <a:extLst>
                    <a:ext uri="{FF2B5EF4-FFF2-40B4-BE49-F238E27FC236}">
                      <a16:creationId xmlns:a16="http://schemas.microsoft.com/office/drawing/2014/main" id="{592109B2-6886-470E-A656-248BF22FEDC0}"/>
                    </a:ext>
                  </a:extLst>
                </p:cNvPr>
                <p:cNvSpPr/>
                <p:nvPr/>
              </p:nvSpPr>
              <p:spPr>
                <a:xfrm>
                  <a:off x="3645238" y="470549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Ellipse 78">
                  <a:extLst>
                    <a:ext uri="{FF2B5EF4-FFF2-40B4-BE49-F238E27FC236}">
                      <a16:creationId xmlns:a16="http://schemas.microsoft.com/office/drawing/2014/main" id="{53CBADD5-6FD3-4522-AFE4-E060D5314E2C}"/>
                    </a:ext>
                  </a:extLst>
                </p:cNvPr>
                <p:cNvSpPr/>
                <p:nvPr/>
              </p:nvSpPr>
              <p:spPr>
                <a:xfrm>
                  <a:off x="4255725" y="5783901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Ellipse 79">
                  <a:extLst>
                    <a:ext uri="{FF2B5EF4-FFF2-40B4-BE49-F238E27FC236}">
                      <a16:creationId xmlns:a16="http://schemas.microsoft.com/office/drawing/2014/main" id="{79A8A380-A317-45BA-A59F-AF6A51E5AE1B}"/>
                    </a:ext>
                  </a:extLst>
                </p:cNvPr>
                <p:cNvSpPr/>
                <p:nvPr/>
              </p:nvSpPr>
              <p:spPr>
                <a:xfrm>
                  <a:off x="4151637" y="5482468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1" name="Ellipse 80">
                  <a:extLst>
                    <a:ext uri="{FF2B5EF4-FFF2-40B4-BE49-F238E27FC236}">
                      <a16:creationId xmlns:a16="http://schemas.microsoft.com/office/drawing/2014/main" id="{800D6D5D-CBF4-4B19-9538-D416DE9963CC}"/>
                    </a:ext>
                  </a:extLst>
                </p:cNvPr>
                <p:cNvSpPr/>
                <p:nvPr/>
              </p:nvSpPr>
              <p:spPr>
                <a:xfrm>
                  <a:off x="4024014" y="509568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2" name="Ellipse 81">
                  <a:extLst>
                    <a:ext uri="{FF2B5EF4-FFF2-40B4-BE49-F238E27FC236}">
                      <a16:creationId xmlns:a16="http://schemas.microsoft.com/office/drawing/2014/main" id="{0C06F3A0-6CA9-4C5B-B4A7-C4EA3F35884B}"/>
                    </a:ext>
                  </a:extLst>
                </p:cNvPr>
                <p:cNvSpPr/>
                <p:nvPr/>
              </p:nvSpPr>
              <p:spPr>
                <a:xfrm>
                  <a:off x="3962506" y="472159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Ellipse 82">
                  <a:extLst>
                    <a:ext uri="{FF2B5EF4-FFF2-40B4-BE49-F238E27FC236}">
                      <a16:creationId xmlns:a16="http://schemas.microsoft.com/office/drawing/2014/main" id="{489B9DB4-BE94-4CC3-89A2-40B3252B2634}"/>
                    </a:ext>
                  </a:extLst>
                </p:cNvPr>
                <p:cNvSpPr/>
                <p:nvPr/>
              </p:nvSpPr>
              <p:spPr>
                <a:xfrm>
                  <a:off x="3595069" y="434686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Ellipse 83">
                  <a:extLst>
                    <a:ext uri="{FF2B5EF4-FFF2-40B4-BE49-F238E27FC236}">
                      <a16:creationId xmlns:a16="http://schemas.microsoft.com/office/drawing/2014/main" id="{6BFF8199-177C-4ED7-A789-97167F1400C6}"/>
                    </a:ext>
                  </a:extLst>
                </p:cNvPr>
                <p:cNvSpPr/>
                <p:nvPr/>
              </p:nvSpPr>
              <p:spPr>
                <a:xfrm>
                  <a:off x="3994820" y="443501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Ellipse 84">
                  <a:extLst>
                    <a:ext uri="{FF2B5EF4-FFF2-40B4-BE49-F238E27FC236}">
                      <a16:creationId xmlns:a16="http://schemas.microsoft.com/office/drawing/2014/main" id="{4EA4236A-B0D6-47DE-8983-0064B1647D05}"/>
                    </a:ext>
                  </a:extLst>
                </p:cNvPr>
                <p:cNvSpPr/>
                <p:nvPr/>
              </p:nvSpPr>
              <p:spPr>
                <a:xfrm>
                  <a:off x="4664861" y="5817881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Ellipse 85">
                  <a:extLst>
                    <a:ext uri="{FF2B5EF4-FFF2-40B4-BE49-F238E27FC236}">
                      <a16:creationId xmlns:a16="http://schemas.microsoft.com/office/drawing/2014/main" id="{73B19DCC-56AC-4D82-AA31-77799FEE1320}"/>
                    </a:ext>
                  </a:extLst>
                </p:cNvPr>
                <p:cNvSpPr/>
                <p:nvPr/>
              </p:nvSpPr>
              <p:spPr>
                <a:xfrm>
                  <a:off x="4522225" y="549439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Ellipse 86">
                  <a:extLst>
                    <a:ext uri="{FF2B5EF4-FFF2-40B4-BE49-F238E27FC236}">
                      <a16:creationId xmlns:a16="http://schemas.microsoft.com/office/drawing/2014/main" id="{E04FCA60-C598-482A-A29B-169155ECF464}"/>
                    </a:ext>
                  </a:extLst>
                </p:cNvPr>
                <p:cNvSpPr/>
                <p:nvPr/>
              </p:nvSpPr>
              <p:spPr>
                <a:xfrm>
                  <a:off x="4297821" y="523966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Ellipse 87">
                  <a:extLst>
                    <a:ext uri="{FF2B5EF4-FFF2-40B4-BE49-F238E27FC236}">
                      <a16:creationId xmlns:a16="http://schemas.microsoft.com/office/drawing/2014/main" id="{7A29AD96-3851-4FA1-8DC2-85801BADEB22}"/>
                    </a:ext>
                  </a:extLst>
                </p:cNvPr>
                <p:cNvSpPr/>
                <p:nvPr/>
              </p:nvSpPr>
              <p:spPr>
                <a:xfrm>
                  <a:off x="4306317" y="4865918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6BF01381-7E1C-499B-B3BF-1AE124BCE445}"/>
                    </a:ext>
                  </a:extLst>
                </p:cNvPr>
                <p:cNvSpPr/>
                <p:nvPr/>
              </p:nvSpPr>
              <p:spPr>
                <a:xfrm>
                  <a:off x="5049650" y="5816918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A797B0C8-63FB-4EFF-AF9F-CC2A13FD8CD9}"/>
                    </a:ext>
                  </a:extLst>
                </p:cNvPr>
                <p:cNvSpPr/>
                <p:nvPr/>
              </p:nvSpPr>
              <p:spPr>
                <a:xfrm>
                  <a:off x="5343251" y="589052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6282FBCF-2240-41B7-9FA8-268DF3BF7AD7}"/>
                    </a:ext>
                  </a:extLst>
                </p:cNvPr>
                <p:cNvSpPr/>
                <p:nvPr/>
              </p:nvSpPr>
              <p:spPr>
                <a:xfrm>
                  <a:off x="4866462" y="550632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592996C4-A569-4266-BE54-9F055395F932}"/>
                    </a:ext>
                  </a:extLst>
                </p:cNvPr>
                <p:cNvSpPr/>
                <p:nvPr/>
              </p:nvSpPr>
              <p:spPr>
                <a:xfrm>
                  <a:off x="5250550" y="552544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F99EE858-45E1-4FE2-9F31-BE3625844649}"/>
                    </a:ext>
                  </a:extLst>
                </p:cNvPr>
                <p:cNvSpPr/>
                <p:nvPr/>
              </p:nvSpPr>
              <p:spPr>
                <a:xfrm>
                  <a:off x="4660577" y="521349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CBB16428-FD13-4DBB-A0E1-F32704A1412C}"/>
                    </a:ext>
                  </a:extLst>
                </p:cNvPr>
                <p:cNvSpPr/>
                <p:nvPr/>
              </p:nvSpPr>
              <p:spPr>
                <a:xfrm>
                  <a:off x="5063197" y="520994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Ellipse 94">
                  <a:extLst>
                    <a:ext uri="{FF2B5EF4-FFF2-40B4-BE49-F238E27FC236}">
                      <a16:creationId xmlns:a16="http://schemas.microsoft.com/office/drawing/2014/main" id="{C8A7BE61-C463-4B5E-9383-B62C54468D7E}"/>
                    </a:ext>
                  </a:extLst>
                </p:cNvPr>
                <p:cNvSpPr/>
                <p:nvPr/>
              </p:nvSpPr>
              <p:spPr>
                <a:xfrm>
                  <a:off x="4573636" y="492625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Ellipse 95">
                  <a:extLst>
                    <a:ext uri="{FF2B5EF4-FFF2-40B4-BE49-F238E27FC236}">
                      <a16:creationId xmlns:a16="http://schemas.microsoft.com/office/drawing/2014/main" id="{D3AD92E4-4BCE-493F-99BB-F9281BECA1F3}"/>
                    </a:ext>
                  </a:extLst>
                </p:cNvPr>
                <p:cNvSpPr/>
                <p:nvPr/>
              </p:nvSpPr>
              <p:spPr>
                <a:xfrm>
                  <a:off x="4897085" y="4896598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Ellipse 96">
                  <a:extLst>
                    <a:ext uri="{FF2B5EF4-FFF2-40B4-BE49-F238E27FC236}">
                      <a16:creationId xmlns:a16="http://schemas.microsoft.com/office/drawing/2014/main" id="{E83D896F-4B58-4AA1-9383-2AAD9B7C33FF}"/>
                    </a:ext>
                  </a:extLst>
                </p:cNvPr>
                <p:cNvSpPr/>
                <p:nvPr/>
              </p:nvSpPr>
              <p:spPr>
                <a:xfrm>
                  <a:off x="5625378" y="573631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8" name="Ellipse 97">
                  <a:extLst>
                    <a:ext uri="{FF2B5EF4-FFF2-40B4-BE49-F238E27FC236}">
                      <a16:creationId xmlns:a16="http://schemas.microsoft.com/office/drawing/2014/main" id="{5C97663B-849C-4BCB-A2E4-3E26BDBBD67E}"/>
                    </a:ext>
                  </a:extLst>
                </p:cNvPr>
                <p:cNvSpPr/>
                <p:nvPr/>
              </p:nvSpPr>
              <p:spPr>
                <a:xfrm>
                  <a:off x="5596161" y="539888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Ellipse 98">
                  <a:extLst>
                    <a:ext uri="{FF2B5EF4-FFF2-40B4-BE49-F238E27FC236}">
                      <a16:creationId xmlns:a16="http://schemas.microsoft.com/office/drawing/2014/main" id="{9752FA78-5FB4-4596-A6D7-6621608096C5}"/>
                    </a:ext>
                  </a:extLst>
                </p:cNvPr>
                <p:cNvSpPr/>
                <p:nvPr/>
              </p:nvSpPr>
              <p:spPr>
                <a:xfrm>
                  <a:off x="5421027" y="515384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0" name="Ellipse 99">
                  <a:extLst>
                    <a:ext uri="{FF2B5EF4-FFF2-40B4-BE49-F238E27FC236}">
                      <a16:creationId xmlns:a16="http://schemas.microsoft.com/office/drawing/2014/main" id="{27110494-1DC7-479F-A540-07CF1BD95720}"/>
                    </a:ext>
                  </a:extLst>
                </p:cNvPr>
                <p:cNvSpPr/>
                <p:nvPr/>
              </p:nvSpPr>
              <p:spPr>
                <a:xfrm>
                  <a:off x="5198694" y="486141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" name="Ellipse 100">
                  <a:extLst>
                    <a:ext uri="{FF2B5EF4-FFF2-40B4-BE49-F238E27FC236}">
                      <a16:creationId xmlns:a16="http://schemas.microsoft.com/office/drawing/2014/main" id="{6A7DD032-3180-4763-A1C1-90765A23AC39}"/>
                    </a:ext>
                  </a:extLst>
                </p:cNvPr>
                <p:cNvSpPr/>
                <p:nvPr/>
              </p:nvSpPr>
              <p:spPr>
                <a:xfrm>
                  <a:off x="6040325" y="610791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44267003-0542-4AF4-8861-5DBC30CC1943}"/>
                    </a:ext>
                  </a:extLst>
                </p:cNvPr>
                <p:cNvSpPr/>
                <p:nvPr/>
              </p:nvSpPr>
              <p:spPr>
                <a:xfrm>
                  <a:off x="5898081" y="575721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" name="Ellipse 102">
                  <a:extLst>
                    <a:ext uri="{FF2B5EF4-FFF2-40B4-BE49-F238E27FC236}">
                      <a16:creationId xmlns:a16="http://schemas.microsoft.com/office/drawing/2014/main" id="{6AE10DD6-38E3-4584-BEEC-B48DFDA0880D}"/>
                    </a:ext>
                  </a:extLst>
                </p:cNvPr>
                <p:cNvSpPr/>
                <p:nvPr/>
              </p:nvSpPr>
              <p:spPr>
                <a:xfrm>
                  <a:off x="6392089" y="610904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Ellipse 103">
                  <a:extLst>
                    <a:ext uri="{FF2B5EF4-FFF2-40B4-BE49-F238E27FC236}">
                      <a16:creationId xmlns:a16="http://schemas.microsoft.com/office/drawing/2014/main" id="{3A22A816-45CD-4C66-A567-D3B9B56C8AC9}"/>
                    </a:ext>
                  </a:extLst>
                </p:cNvPr>
                <p:cNvSpPr/>
                <p:nvPr/>
              </p:nvSpPr>
              <p:spPr>
                <a:xfrm>
                  <a:off x="6719673" y="610791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" name="Ellipse 104">
                  <a:extLst>
                    <a:ext uri="{FF2B5EF4-FFF2-40B4-BE49-F238E27FC236}">
                      <a16:creationId xmlns:a16="http://schemas.microsoft.com/office/drawing/2014/main" id="{403261E3-9CA6-4087-87BC-6C33C8CC099F}"/>
                    </a:ext>
                  </a:extLst>
                </p:cNvPr>
                <p:cNvSpPr/>
                <p:nvPr/>
              </p:nvSpPr>
              <p:spPr>
                <a:xfrm>
                  <a:off x="7112869" y="610609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6" name="Ellipse 105">
                  <a:extLst>
                    <a:ext uri="{FF2B5EF4-FFF2-40B4-BE49-F238E27FC236}">
                      <a16:creationId xmlns:a16="http://schemas.microsoft.com/office/drawing/2014/main" id="{89C03548-3411-49F4-A2E4-263FEBE3764E}"/>
                    </a:ext>
                  </a:extLst>
                </p:cNvPr>
                <p:cNvSpPr/>
                <p:nvPr/>
              </p:nvSpPr>
              <p:spPr>
                <a:xfrm>
                  <a:off x="7497658" y="609782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7" name="Ellipse 106">
                  <a:extLst>
                    <a:ext uri="{FF2B5EF4-FFF2-40B4-BE49-F238E27FC236}">
                      <a16:creationId xmlns:a16="http://schemas.microsoft.com/office/drawing/2014/main" id="{D7BA5C9D-C330-4C4F-9B7F-A91986E02709}"/>
                    </a:ext>
                  </a:extLst>
                </p:cNvPr>
                <p:cNvSpPr/>
                <p:nvPr/>
              </p:nvSpPr>
              <p:spPr>
                <a:xfrm>
                  <a:off x="6225418" y="574297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" name="Ellipse 107">
                  <a:extLst>
                    <a:ext uri="{FF2B5EF4-FFF2-40B4-BE49-F238E27FC236}">
                      <a16:creationId xmlns:a16="http://schemas.microsoft.com/office/drawing/2014/main" id="{C4425889-4069-43F0-AEA7-45F19661DECD}"/>
                    </a:ext>
                  </a:extLst>
                </p:cNvPr>
                <p:cNvSpPr/>
                <p:nvPr/>
              </p:nvSpPr>
              <p:spPr>
                <a:xfrm>
                  <a:off x="5898558" y="543384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" name="Ellipse 108">
                  <a:extLst>
                    <a:ext uri="{FF2B5EF4-FFF2-40B4-BE49-F238E27FC236}">
                      <a16:creationId xmlns:a16="http://schemas.microsoft.com/office/drawing/2014/main" id="{92F2994B-7F32-40CF-B2FD-76B150B9A3F8}"/>
                    </a:ext>
                  </a:extLst>
                </p:cNvPr>
                <p:cNvSpPr/>
                <p:nvPr/>
              </p:nvSpPr>
              <p:spPr>
                <a:xfrm>
                  <a:off x="6271055" y="535819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0" name="Ellipse 109">
                  <a:extLst>
                    <a:ext uri="{FF2B5EF4-FFF2-40B4-BE49-F238E27FC236}">
                      <a16:creationId xmlns:a16="http://schemas.microsoft.com/office/drawing/2014/main" id="{C0086099-729F-4025-BBA7-325BC738A635}"/>
                    </a:ext>
                  </a:extLst>
                </p:cNvPr>
                <p:cNvSpPr/>
                <p:nvPr/>
              </p:nvSpPr>
              <p:spPr>
                <a:xfrm>
                  <a:off x="6554525" y="577443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" name="Ellipse 110">
                  <a:extLst>
                    <a:ext uri="{FF2B5EF4-FFF2-40B4-BE49-F238E27FC236}">
                      <a16:creationId xmlns:a16="http://schemas.microsoft.com/office/drawing/2014/main" id="{AA40DAF2-E91E-44AD-BFC7-E50023E1B78B}"/>
                    </a:ext>
                  </a:extLst>
                </p:cNvPr>
                <p:cNvSpPr/>
                <p:nvPr/>
              </p:nvSpPr>
              <p:spPr>
                <a:xfrm>
                  <a:off x="6535212" y="542435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" name="Ellipse 111">
                  <a:extLst>
                    <a:ext uri="{FF2B5EF4-FFF2-40B4-BE49-F238E27FC236}">
                      <a16:creationId xmlns:a16="http://schemas.microsoft.com/office/drawing/2014/main" id="{8D56731C-A79E-41A6-8BE4-C6D8F04A9EA1}"/>
                    </a:ext>
                  </a:extLst>
                </p:cNvPr>
                <p:cNvSpPr/>
                <p:nvPr/>
              </p:nvSpPr>
              <p:spPr>
                <a:xfrm>
                  <a:off x="6917235" y="5816918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Ellipse 112">
                  <a:extLst>
                    <a:ext uri="{FF2B5EF4-FFF2-40B4-BE49-F238E27FC236}">
                      <a16:creationId xmlns:a16="http://schemas.microsoft.com/office/drawing/2014/main" id="{89C8ECC0-295A-4DDB-93AD-3481F905EE56}"/>
                    </a:ext>
                  </a:extLst>
                </p:cNvPr>
                <p:cNvSpPr/>
                <p:nvPr/>
              </p:nvSpPr>
              <p:spPr>
                <a:xfrm>
                  <a:off x="6802629" y="549051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Ellipse 113">
                  <a:extLst>
                    <a:ext uri="{FF2B5EF4-FFF2-40B4-BE49-F238E27FC236}">
                      <a16:creationId xmlns:a16="http://schemas.microsoft.com/office/drawing/2014/main" id="{CA8A632E-BD7C-433D-A380-07C6710B5B84}"/>
                    </a:ext>
                  </a:extLst>
                </p:cNvPr>
                <p:cNvSpPr/>
                <p:nvPr/>
              </p:nvSpPr>
              <p:spPr>
                <a:xfrm>
                  <a:off x="7280876" y="579013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Ellipse 114">
                  <a:extLst>
                    <a:ext uri="{FF2B5EF4-FFF2-40B4-BE49-F238E27FC236}">
                      <a16:creationId xmlns:a16="http://schemas.microsoft.com/office/drawing/2014/main" id="{406FC3CD-6D7A-462F-A21E-64800FF0AFBF}"/>
                    </a:ext>
                  </a:extLst>
                </p:cNvPr>
                <p:cNvSpPr/>
                <p:nvPr/>
              </p:nvSpPr>
              <p:spPr>
                <a:xfrm>
                  <a:off x="7115627" y="546432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6" name="Ellipse 115">
                  <a:extLst>
                    <a:ext uri="{FF2B5EF4-FFF2-40B4-BE49-F238E27FC236}">
                      <a16:creationId xmlns:a16="http://schemas.microsoft.com/office/drawing/2014/main" id="{57F84939-FBA4-435E-AD0F-21556E8C1A92}"/>
                    </a:ext>
                  </a:extLst>
                </p:cNvPr>
                <p:cNvSpPr/>
                <p:nvPr/>
              </p:nvSpPr>
              <p:spPr>
                <a:xfrm>
                  <a:off x="5754041" y="506074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Ellipse 116">
                  <a:extLst>
                    <a:ext uri="{FF2B5EF4-FFF2-40B4-BE49-F238E27FC236}">
                      <a16:creationId xmlns:a16="http://schemas.microsoft.com/office/drawing/2014/main" id="{840C5432-B1C8-4543-9012-923E2C3EEA25}"/>
                    </a:ext>
                  </a:extLst>
                </p:cNvPr>
                <p:cNvSpPr/>
                <p:nvPr/>
              </p:nvSpPr>
              <p:spPr>
                <a:xfrm>
                  <a:off x="6058564" y="510715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Ellipse 117">
                  <a:extLst>
                    <a:ext uri="{FF2B5EF4-FFF2-40B4-BE49-F238E27FC236}">
                      <a16:creationId xmlns:a16="http://schemas.microsoft.com/office/drawing/2014/main" id="{B53304CC-4075-4ED6-9C09-600CDB411841}"/>
                    </a:ext>
                  </a:extLst>
                </p:cNvPr>
                <p:cNvSpPr/>
                <p:nvPr/>
              </p:nvSpPr>
              <p:spPr>
                <a:xfrm>
                  <a:off x="6436412" y="504902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Ellipse 118">
                  <a:extLst>
                    <a:ext uri="{FF2B5EF4-FFF2-40B4-BE49-F238E27FC236}">
                      <a16:creationId xmlns:a16="http://schemas.microsoft.com/office/drawing/2014/main" id="{F56F96A7-96EF-4B50-89B9-8E66A7ACD3CC}"/>
                    </a:ext>
                  </a:extLst>
                </p:cNvPr>
                <p:cNvSpPr/>
                <p:nvPr/>
              </p:nvSpPr>
              <p:spPr>
                <a:xfrm>
                  <a:off x="6711565" y="520753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Ellipse 119">
                  <a:extLst>
                    <a:ext uri="{FF2B5EF4-FFF2-40B4-BE49-F238E27FC236}">
                      <a16:creationId xmlns:a16="http://schemas.microsoft.com/office/drawing/2014/main" id="{6BDA0C05-74FA-406A-9D6F-62D3000CC1C0}"/>
                    </a:ext>
                  </a:extLst>
                </p:cNvPr>
                <p:cNvSpPr/>
                <p:nvPr/>
              </p:nvSpPr>
              <p:spPr>
                <a:xfrm>
                  <a:off x="7027037" y="512789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Ellipse 120">
                  <a:extLst>
                    <a:ext uri="{FF2B5EF4-FFF2-40B4-BE49-F238E27FC236}">
                      <a16:creationId xmlns:a16="http://schemas.microsoft.com/office/drawing/2014/main" id="{4548FBB9-7499-456E-A890-B1D673BA1EF2}"/>
                    </a:ext>
                  </a:extLst>
                </p:cNvPr>
                <p:cNvSpPr/>
                <p:nvPr/>
              </p:nvSpPr>
              <p:spPr>
                <a:xfrm>
                  <a:off x="7409113" y="510885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2" name="Ellipse 121">
                  <a:extLst>
                    <a:ext uri="{FF2B5EF4-FFF2-40B4-BE49-F238E27FC236}">
                      <a16:creationId xmlns:a16="http://schemas.microsoft.com/office/drawing/2014/main" id="{EAC0EBCF-B4C5-4275-B643-9B370167E276}"/>
                    </a:ext>
                  </a:extLst>
                </p:cNvPr>
                <p:cNvSpPr/>
                <p:nvPr/>
              </p:nvSpPr>
              <p:spPr>
                <a:xfrm>
                  <a:off x="7799277" y="609782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3" name="Ellipse 122">
                  <a:extLst>
                    <a:ext uri="{FF2B5EF4-FFF2-40B4-BE49-F238E27FC236}">
                      <a16:creationId xmlns:a16="http://schemas.microsoft.com/office/drawing/2014/main" id="{730B488C-991A-40D8-9F79-D224B2F16AD6}"/>
                    </a:ext>
                  </a:extLst>
                </p:cNvPr>
                <p:cNvSpPr/>
                <p:nvPr/>
              </p:nvSpPr>
              <p:spPr>
                <a:xfrm>
                  <a:off x="8058861" y="609621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Ellipse 123">
                  <a:extLst>
                    <a:ext uri="{FF2B5EF4-FFF2-40B4-BE49-F238E27FC236}">
                      <a16:creationId xmlns:a16="http://schemas.microsoft.com/office/drawing/2014/main" id="{BC67F5B9-35B5-4E3F-98AD-8E0202097623}"/>
                    </a:ext>
                  </a:extLst>
                </p:cNvPr>
                <p:cNvSpPr/>
                <p:nvPr/>
              </p:nvSpPr>
              <p:spPr>
                <a:xfrm>
                  <a:off x="8150437" y="574422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5" name="Ellipse 124">
                  <a:extLst>
                    <a:ext uri="{FF2B5EF4-FFF2-40B4-BE49-F238E27FC236}">
                      <a16:creationId xmlns:a16="http://schemas.microsoft.com/office/drawing/2014/main" id="{739F3265-67FB-4BB5-9767-F8016C876D87}"/>
                    </a:ext>
                  </a:extLst>
                </p:cNvPr>
                <p:cNvSpPr/>
                <p:nvPr/>
              </p:nvSpPr>
              <p:spPr>
                <a:xfrm>
                  <a:off x="8260672" y="5347981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Ellipse 125">
                  <a:extLst>
                    <a:ext uri="{FF2B5EF4-FFF2-40B4-BE49-F238E27FC236}">
                      <a16:creationId xmlns:a16="http://schemas.microsoft.com/office/drawing/2014/main" id="{9C96693C-94CC-44DC-98DB-8E014A14E725}"/>
                    </a:ext>
                  </a:extLst>
                </p:cNvPr>
                <p:cNvSpPr/>
                <p:nvPr/>
              </p:nvSpPr>
              <p:spPr>
                <a:xfrm>
                  <a:off x="8363366" y="497051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" name="Ellipse 126">
                  <a:extLst>
                    <a:ext uri="{FF2B5EF4-FFF2-40B4-BE49-F238E27FC236}">
                      <a16:creationId xmlns:a16="http://schemas.microsoft.com/office/drawing/2014/main" id="{CDF3BF0A-80C6-4CB2-B0A8-EBDC7C055928}"/>
                    </a:ext>
                  </a:extLst>
                </p:cNvPr>
                <p:cNvSpPr/>
                <p:nvPr/>
              </p:nvSpPr>
              <p:spPr>
                <a:xfrm>
                  <a:off x="8475340" y="456620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Ellipse 127">
                  <a:extLst>
                    <a:ext uri="{FF2B5EF4-FFF2-40B4-BE49-F238E27FC236}">
                      <a16:creationId xmlns:a16="http://schemas.microsoft.com/office/drawing/2014/main" id="{123A2750-8686-4185-8DE2-E06BA5CEBABE}"/>
                    </a:ext>
                  </a:extLst>
                </p:cNvPr>
                <p:cNvSpPr/>
                <p:nvPr/>
              </p:nvSpPr>
              <p:spPr>
                <a:xfrm>
                  <a:off x="8585983" y="417132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" name="Ellipse 128">
                  <a:extLst>
                    <a:ext uri="{FF2B5EF4-FFF2-40B4-BE49-F238E27FC236}">
                      <a16:creationId xmlns:a16="http://schemas.microsoft.com/office/drawing/2014/main" id="{1040AA7D-E1A7-4AB8-AF94-7FEF5B2BF907}"/>
                    </a:ext>
                  </a:extLst>
                </p:cNvPr>
                <p:cNvSpPr/>
                <p:nvPr/>
              </p:nvSpPr>
              <p:spPr>
                <a:xfrm>
                  <a:off x="8228846" y="427379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Ellipse 129">
                  <a:extLst>
                    <a:ext uri="{FF2B5EF4-FFF2-40B4-BE49-F238E27FC236}">
                      <a16:creationId xmlns:a16="http://schemas.microsoft.com/office/drawing/2014/main" id="{B8F6C065-5EB4-4E31-8936-2042A5B673F8}"/>
                    </a:ext>
                  </a:extLst>
                </p:cNvPr>
                <p:cNvSpPr/>
                <p:nvPr/>
              </p:nvSpPr>
              <p:spPr>
                <a:xfrm>
                  <a:off x="7815697" y="421385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1" name="Ellipse 130">
                  <a:extLst>
                    <a:ext uri="{FF2B5EF4-FFF2-40B4-BE49-F238E27FC236}">
                      <a16:creationId xmlns:a16="http://schemas.microsoft.com/office/drawing/2014/main" id="{49590660-EF32-4E3A-A0AE-995DBD398D55}"/>
                    </a:ext>
                  </a:extLst>
                </p:cNvPr>
                <p:cNvSpPr/>
                <p:nvPr/>
              </p:nvSpPr>
              <p:spPr>
                <a:xfrm>
                  <a:off x="7423167" y="426687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2" name="Ellipse 131">
                  <a:extLst>
                    <a:ext uri="{FF2B5EF4-FFF2-40B4-BE49-F238E27FC236}">
                      <a16:creationId xmlns:a16="http://schemas.microsoft.com/office/drawing/2014/main" id="{6BC1A99E-AD14-4B89-8CC1-8A95650BCEEF}"/>
                    </a:ext>
                  </a:extLst>
                </p:cNvPr>
                <p:cNvSpPr/>
                <p:nvPr/>
              </p:nvSpPr>
              <p:spPr>
                <a:xfrm>
                  <a:off x="6602833" y="415743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3" name="Ellipse 132">
                  <a:extLst>
                    <a:ext uri="{FF2B5EF4-FFF2-40B4-BE49-F238E27FC236}">
                      <a16:creationId xmlns:a16="http://schemas.microsoft.com/office/drawing/2014/main" id="{D3E2B94D-FB64-4DDF-84BB-63C11546CEF5}"/>
                    </a:ext>
                  </a:extLst>
                </p:cNvPr>
                <p:cNvSpPr/>
                <p:nvPr/>
              </p:nvSpPr>
              <p:spPr>
                <a:xfrm>
                  <a:off x="5730354" y="405109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4" name="Ellipse 133">
                  <a:extLst>
                    <a:ext uri="{FF2B5EF4-FFF2-40B4-BE49-F238E27FC236}">
                      <a16:creationId xmlns:a16="http://schemas.microsoft.com/office/drawing/2014/main" id="{8F243106-F2A6-4FF5-9B02-464FB3A70CAC}"/>
                    </a:ext>
                  </a:extLst>
                </p:cNvPr>
                <p:cNvSpPr/>
                <p:nvPr/>
              </p:nvSpPr>
              <p:spPr>
                <a:xfrm>
                  <a:off x="7627472" y="453726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5" name="Ellipse 134">
                  <a:extLst>
                    <a:ext uri="{FF2B5EF4-FFF2-40B4-BE49-F238E27FC236}">
                      <a16:creationId xmlns:a16="http://schemas.microsoft.com/office/drawing/2014/main" id="{440865D5-0CF4-4C52-BAD1-F343CE2A4063}"/>
                    </a:ext>
                  </a:extLst>
                </p:cNvPr>
                <p:cNvSpPr/>
                <p:nvPr/>
              </p:nvSpPr>
              <p:spPr>
                <a:xfrm>
                  <a:off x="8003287" y="4484660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Ellipse 135">
                  <a:extLst>
                    <a:ext uri="{FF2B5EF4-FFF2-40B4-BE49-F238E27FC236}">
                      <a16:creationId xmlns:a16="http://schemas.microsoft.com/office/drawing/2014/main" id="{CFCA8F89-9942-437F-8366-A040C98AF81C}"/>
                    </a:ext>
                  </a:extLst>
                </p:cNvPr>
                <p:cNvSpPr/>
                <p:nvPr/>
              </p:nvSpPr>
              <p:spPr>
                <a:xfrm>
                  <a:off x="8174667" y="4686801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Ellipse 136">
                  <a:extLst>
                    <a:ext uri="{FF2B5EF4-FFF2-40B4-BE49-F238E27FC236}">
                      <a16:creationId xmlns:a16="http://schemas.microsoft.com/office/drawing/2014/main" id="{14C8347E-884C-4828-91CB-E8923D8A741E}"/>
                    </a:ext>
                  </a:extLst>
                </p:cNvPr>
                <p:cNvSpPr/>
                <p:nvPr/>
              </p:nvSpPr>
              <p:spPr>
                <a:xfrm>
                  <a:off x="7819516" y="4809188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Ellipse 137">
                  <a:extLst>
                    <a:ext uri="{FF2B5EF4-FFF2-40B4-BE49-F238E27FC236}">
                      <a16:creationId xmlns:a16="http://schemas.microsoft.com/office/drawing/2014/main" id="{93D24636-7CF3-47B2-8B5A-7B6DADB977FB}"/>
                    </a:ext>
                  </a:extLst>
                </p:cNvPr>
                <p:cNvSpPr/>
                <p:nvPr/>
              </p:nvSpPr>
              <p:spPr>
                <a:xfrm>
                  <a:off x="8035700" y="504751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Ellipse 138">
                  <a:extLst>
                    <a:ext uri="{FF2B5EF4-FFF2-40B4-BE49-F238E27FC236}">
                      <a16:creationId xmlns:a16="http://schemas.microsoft.com/office/drawing/2014/main" id="{B50335F7-3FD3-4B06-878D-3045351FC63B}"/>
                    </a:ext>
                  </a:extLst>
                </p:cNvPr>
                <p:cNvSpPr/>
                <p:nvPr/>
              </p:nvSpPr>
              <p:spPr>
                <a:xfrm>
                  <a:off x="6636501" y="447773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0" name="Ellipse 139">
                  <a:extLst>
                    <a:ext uri="{FF2B5EF4-FFF2-40B4-BE49-F238E27FC236}">
                      <a16:creationId xmlns:a16="http://schemas.microsoft.com/office/drawing/2014/main" id="{67A953E1-7AA4-4139-A330-FF5126628490}"/>
                    </a:ext>
                  </a:extLst>
                </p:cNvPr>
                <p:cNvSpPr/>
                <p:nvPr/>
              </p:nvSpPr>
              <p:spPr>
                <a:xfrm>
                  <a:off x="7937995" y="542700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1" name="Ellipse 140">
                  <a:extLst>
                    <a:ext uri="{FF2B5EF4-FFF2-40B4-BE49-F238E27FC236}">
                      <a16:creationId xmlns:a16="http://schemas.microsoft.com/office/drawing/2014/main" id="{3232EF78-9C9D-4942-9E16-F557770C4063}"/>
                    </a:ext>
                  </a:extLst>
                </p:cNvPr>
                <p:cNvSpPr/>
                <p:nvPr/>
              </p:nvSpPr>
              <p:spPr>
                <a:xfrm>
                  <a:off x="7463910" y="543872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2" name="Ellipse 141">
                  <a:extLst>
                    <a:ext uri="{FF2B5EF4-FFF2-40B4-BE49-F238E27FC236}">
                      <a16:creationId xmlns:a16="http://schemas.microsoft.com/office/drawing/2014/main" id="{65EDDF04-3A42-41CC-B84B-1460E486FE8D}"/>
                    </a:ext>
                  </a:extLst>
                </p:cNvPr>
                <p:cNvSpPr/>
                <p:nvPr/>
              </p:nvSpPr>
              <p:spPr>
                <a:xfrm>
                  <a:off x="7609635" y="579173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3" name="Ellipse 142">
                  <a:extLst>
                    <a:ext uri="{FF2B5EF4-FFF2-40B4-BE49-F238E27FC236}">
                      <a16:creationId xmlns:a16="http://schemas.microsoft.com/office/drawing/2014/main" id="{38D85370-8D88-4C55-A7B5-CCB6413AE365}"/>
                    </a:ext>
                  </a:extLst>
                </p:cNvPr>
                <p:cNvSpPr/>
                <p:nvPr/>
              </p:nvSpPr>
              <p:spPr>
                <a:xfrm>
                  <a:off x="7871843" y="572630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4" name="Ellipse 143">
                  <a:extLst>
                    <a:ext uri="{FF2B5EF4-FFF2-40B4-BE49-F238E27FC236}">
                      <a16:creationId xmlns:a16="http://schemas.microsoft.com/office/drawing/2014/main" id="{C856A089-4CDE-41B7-9E16-CD74E12F4548}"/>
                    </a:ext>
                  </a:extLst>
                </p:cNvPr>
                <p:cNvSpPr/>
                <p:nvPr/>
              </p:nvSpPr>
              <p:spPr>
                <a:xfrm>
                  <a:off x="7698180" y="539394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>
                  <a:extLst>
                    <a:ext uri="{FF2B5EF4-FFF2-40B4-BE49-F238E27FC236}">
                      <a16:creationId xmlns:a16="http://schemas.microsoft.com/office/drawing/2014/main" id="{8FA9B4A6-DD8A-4555-B413-6929E54240FB}"/>
                    </a:ext>
                  </a:extLst>
                </p:cNvPr>
                <p:cNvSpPr/>
                <p:nvPr/>
              </p:nvSpPr>
              <p:spPr>
                <a:xfrm>
                  <a:off x="7251832" y="525742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6" name="Ellipse 145">
                  <a:extLst>
                    <a:ext uri="{FF2B5EF4-FFF2-40B4-BE49-F238E27FC236}">
                      <a16:creationId xmlns:a16="http://schemas.microsoft.com/office/drawing/2014/main" id="{90918033-C8FA-4268-B1F2-D7A2A0406449}"/>
                    </a:ext>
                  </a:extLst>
                </p:cNvPr>
                <p:cNvSpPr/>
                <p:nvPr/>
              </p:nvSpPr>
              <p:spPr>
                <a:xfrm>
                  <a:off x="7397342" y="477811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>
                  <a:extLst>
                    <a:ext uri="{FF2B5EF4-FFF2-40B4-BE49-F238E27FC236}">
                      <a16:creationId xmlns:a16="http://schemas.microsoft.com/office/drawing/2014/main" id="{10D9D311-CA99-474C-A8BA-0F39D32A5FC7}"/>
                    </a:ext>
                  </a:extLst>
                </p:cNvPr>
                <p:cNvSpPr/>
                <p:nvPr/>
              </p:nvSpPr>
              <p:spPr>
                <a:xfrm>
                  <a:off x="7208326" y="450604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8" name="Ellipse 147">
                  <a:extLst>
                    <a:ext uri="{FF2B5EF4-FFF2-40B4-BE49-F238E27FC236}">
                      <a16:creationId xmlns:a16="http://schemas.microsoft.com/office/drawing/2014/main" id="{3D665F5A-63A2-438D-951C-901E69C09562}"/>
                    </a:ext>
                  </a:extLst>
                </p:cNvPr>
                <p:cNvSpPr/>
                <p:nvPr/>
              </p:nvSpPr>
              <p:spPr>
                <a:xfrm>
                  <a:off x="7074507" y="481704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>
                  <a:extLst>
                    <a:ext uri="{FF2B5EF4-FFF2-40B4-BE49-F238E27FC236}">
                      <a16:creationId xmlns:a16="http://schemas.microsoft.com/office/drawing/2014/main" id="{874EA5CE-DE4D-42CD-9281-36310A899810}"/>
                    </a:ext>
                  </a:extLst>
                </p:cNvPr>
                <p:cNvSpPr/>
                <p:nvPr/>
              </p:nvSpPr>
              <p:spPr>
                <a:xfrm>
                  <a:off x="6890661" y="450201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Ellipse 149">
                  <a:extLst>
                    <a:ext uri="{FF2B5EF4-FFF2-40B4-BE49-F238E27FC236}">
                      <a16:creationId xmlns:a16="http://schemas.microsoft.com/office/drawing/2014/main" id="{01D91D7F-03C6-4F52-8C88-A8A299A577B9}"/>
                    </a:ext>
                  </a:extLst>
                </p:cNvPr>
                <p:cNvSpPr/>
                <p:nvPr/>
              </p:nvSpPr>
              <p:spPr>
                <a:xfrm>
                  <a:off x="7867746" y="524520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>
                  <a:extLst>
                    <a:ext uri="{FF2B5EF4-FFF2-40B4-BE49-F238E27FC236}">
                      <a16:creationId xmlns:a16="http://schemas.microsoft.com/office/drawing/2014/main" id="{77D17F32-523C-486E-A3E0-19685E7A4947}"/>
                    </a:ext>
                  </a:extLst>
                </p:cNvPr>
                <p:cNvSpPr/>
                <p:nvPr/>
              </p:nvSpPr>
              <p:spPr>
                <a:xfrm>
                  <a:off x="6734823" y="486141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2" name="Ellipse 151">
                  <a:extLst>
                    <a:ext uri="{FF2B5EF4-FFF2-40B4-BE49-F238E27FC236}">
                      <a16:creationId xmlns:a16="http://schemas.microsoft.com/office/drawing/2014/main" id="{93A7FFE1-7737-4E4B-83E5-AC3B55C7B500}"/>
                    </a:ext>
                  </a:extLst>
                </p:cNvPr>
                <p:cNvSpPr/>
                <p:nvPr/>
              </p:nvSpPr>
              <p:spPr>
                <a:xfrm>
                  <a:off x="6366418" y="4654893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>
                  <a:extLst>
                    <a:ext uri="{FF2B5EF4-FFF2-40B4-BE49-F238E27FC236}">
                      <a16:creationId xmlns:a16="http://schemas.microsoft.com/office/drawing/2014/main" id="{AB5B4BA3-DA25-4E26-8E53-499E54281B11}"/>
                    </a:ext>
                  </a:extLst>
                </p:cNvPr>
                <p:cNvSpPr/>
                <p:nvPr/>
              </p:nvSpPr>
              <p:spPr>
                <a:xfrm>
                  <a:off x="5829024" y="443018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4" name="Ellipse 153">
                  <a:extLst>
                    <a:ext uri="{FF2B5EF4-FFF2-40B4-BE49-F238E27FC236}">
                      <a16:creationId xmlns:a16="http://schemas.microsoft.com/office/drawing/2014/main" id="{C337206F-A0ED-4FB9-A126-02EEC8537033}"/>
                    </a:ext>
                  </a:extLst>
                </p:cNvPr>
                <p:cNvSpPr/>
                <p:nvPr/>
              </p:nvSpPr>
              <p:spPr>
                <a:xfrm>
                  <a:off x="6086074" y="469881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5" name="Ellipse 154">
                  <a:extLst>
                    <a:ext uri="{FF2B5EF4-FFF2-40B4-BE49-F238E27FC236}">
                      <a16:creationId xmlns:a16="http://schemas.microsoft.com/office/drawing/2014/main" id="{1134A452-B9B0-4367-8664-59C39D12CB51}"/>
                    </a:ext>
                  </a:extLst>
                </p:cNvPr>
                <p:cNvSpPr/>
                <p:nvPr/>
              </p:nvSpPr>
              <p:spPr>
                <a:xfrm>
                  <a:off x="6249308" y="503042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6" name="Ellipse 155">
                  <a:extLst>
                    <a:ext uri="{FF2B5EF4-FFF2-40B4-BE49-F238E27FC236}">
                      <a16:creationId xmlns:a16="http://schemas.microsoft.com/office/drawing/2014/main" id="{9728D89A-C78F-4258-8FBE-4BD5089F49EE}"/>
                    </a:ext>
                  </a:extLst>
                </p:cNvPr>
                <p:cNvSpPr/>
                <p:nvPr/>
              </p:nvSpPr>
              <p:spPr>
                <a:xfrm>
                  <a:off x="5732842" y="476630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7" name="Ellipse 156">
                  <a:extLst>
                    <a:ext uri="{FF2B5EF4-FFF2-40B4-BE49-F238E27FC236}">
                      <a16:creationId xmlns:a16="http://schemas.microsoft.com/office/drawing/2014/main" id="{FC29FBE7-211F-4B8F-9482-655B2591CCFE}"/>
                    </a:ext>
                  </a:extLst>
                </p:cNvPr>
                <p:cNvSpPr/>
                <p:nvPr/>
              </p:nvSpPr>
              <p:spPr>
                <a:xfrm>
                  <a:off x="7715346" y="509280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8" name="Ellipse 157">
                  <a:extLst>
                    <a:ext uri="{FF2B5EF4-FFF2-40B4-BE49-F238E27FC236}">
                      <a16:creationId xmlns:a16="http://schemas.microsoft.com/office/drawing/2014/main" id="{B0A7710C-B21A-4614-A5BF-9A83E5140098}"/>
                    </a:ext>
                  </a:extLst>
                </p:cNvPr>
                <p:cNvSpPr/>
                <p:nvPr/>
              </p:nvSpPr>
              <p:spPr>
                <a:xfrm>
                  <a:off x="5467391" y="4578849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9" name="Ellipse 158">
                  <a:extLst>
                    <a:ext uri="{FF2B5EF4-FFF2-40B4-BE49-F238E27FC236}">
                      <a16:creationId xmlns:a16="http://schemas.microsoft.com/office/drawing/2014/main" id="{D2E7B0E8-DEA0-494F-8B94-E6AAB2FB323F}"/>
                    </a:ext>
                  </a:extLst>
                </p:cNvPr>
                <p:cNvSpPr/>
                <p:nvPr/>
              </p:nvSpPr>
              <p:spPr>
                <a:xfrm>
                  <a:off x="5502556" y="4812915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0" name="Ellipse 159">
                  <a:extLst>
                    <a:ext uri="{FF2B5EF4-FFF2-40B4-BE49-F238E27FC236}">
                      <a16:creationId xmlns:a16="http://schemas.microsoft.com/office/drawing/2014/main" id="{1FD45ED5-0E00-43B9-B656-CF60C80A07AC}"/>
                    </a:ext>
                  </a:extLst>
                </p:cNvPr>
                <p:cNvSpPr/>
                <p:nvPr/>
              </p:nvSpPr>
              <p:spPr>
                <a:xfrm>
                  <a:off x="5029674" y="420941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1" name="Ellipse 160">
                  <a:extLst>
                    <a:ext uri="{FF2B5EF4-FFF2-40B4-BE49-F238E27FC236}">
                      <a16:creationId xmlns:a16="http://schemas.microsoft.com/office/drawing/2014/main" id="{69FA1414-3604-40B2-8EB5-49896E03D17D}"/>
                    </a:ext>
                  </a:extLst>
                </p:cNvPr>
                <p:cNvSpPr/>
                <p:nvPr/>
              </p:nvSpPr>
              <p:spPr>
                <a:xfrm>
                  <a:off x="5121667" y="4619346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2" name="Ellipse 161">
                  <a:extLst>
                    <a:ext uri="{FF2B5EF4-FFF2-40B4-BE49-F238E27FC236}">
                      <a16:creationId xmlns:a16="http://schemas.microsoft.com/office/drawing/2014/main" id="{FF96CDFE-FA94-4640-B613-A64EF38D8AFA}"/>
                    </a:ext>
                  </a:extLst>
                </p:cNvPr>
                <p:cNvSpPr/>
                <p:nvPr/>
              </p:nvSpPr>
              <p:spPr>
                <a:xfrm>
                  <a:off x="4717929" y="4606517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3" name="Ellipse 162">
                  <a:extLst>
                    <a:ext uri="{FF2B5EF4-FFF2-40B4-BE49-F238E27FC236}">
                      <a16:creationId xmlns:a16="http://schemas.microsoft.com/office/drawing/2014/main" id="{2CC11C29-9FA2-483C-A4A2-989A02DA03C7}"/>
                    </a:ext>
                  </a:extLst>
                </p:cNvPr>
                <p:cNvSpPr/>
                <p:nvPr/>
              </p:nvSpPr>
              <p:spPr>
                <a:xfrm>
                  <a:off x="4321585" y="4493338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4" name="Ellipse 163">
                  <a:extLst>
                    <a:ext uri="{FF2B5EF4-FFF2-40B4-BE49-F238E27FC236}">
                      <a16:creationId xmlns:a16="http://schemas.microsoft.com/office/drawing/2014/main" id="{9D1B3F4C-11FC-4DA8-BD74-AEFEB48DE646}"/>
                    </a:ext>
                  </a:extLst>
                </p:cNvPr>
                <p:cNvSpPr/>
                <p:nvPr/>
              </p:nvSpPr>
              <p:spPr>
                <a:xfrm>
                  <a:off x="5000870" y="4504494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5" name="Ellipse 164">
                  <a:extLst>
                    <a:ext uri="{FF2B5EF4-FFF2-40B4-BE49-F238E27FC236}">
                      <a16:creationId xmlns:a16="http://schemas.microsoft.com/office/drawing/2014/main" id="{0C6E87ED-BA06-4DE0-A44C-6392EE929306}"/>
                    </a:ext>
                  </a:extLst>
                </p:cNvPr>
                <p:cNvSpPr/>
                <p:nvPr/>
              </p:nvSpPr>
              <p:spPr>
                <a:xfrm>
                  <a:off x="4210707" y="418436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Ellipse 165">
                  <a:extLst>
                    <a:ext uri="{FF2B5EF4-FFF2-40B4-BE49-F238E27FC236}">
                      <a16:creationId xmlns:a16="http://schemas.microsoft.com/office/drawing/2014/main" id="{C9155E1A-6DF5-46BA-9A9E-B4F832177A0B}"/>
                    </a:ext>
                  </a:extLst>
                </p:cNvPr>
                <p:cNvSpPr/>
                <p:nvPr/>
              </p:nvSpPr>
              <p:spPr>
                <a:xfrm>
                  <a:off x="3486479" y="3960462"/>
                  <a:ext cx="421722" cy="421722"/>
                </a:xfrm>
                <a:prstGeom prst="ellipse">
                  <a:avLst/>
                </a:prstGeom>
                <a:solidFill>
                  <a:srgbClr val="99CC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F1CC5349-E268-4C34-BAA7-CF4D9E5C4FBB}"/>
                  </a:ext>
                </a:extLst>
              </p:cNvPr>
              <p:cNvGrpSpPr/>
              <p:nvPr/>
            </p:nvGrpSpPr>
            <p:grpSpPr>
              <a:xfrm>
                <a:off x="2853113" y="3176008"/>
                <a:ext cx="5586605" cy="3052546"/>
                <a:chOff x="2856334" y="3140638"/>
                <a:chExt cx="5586605" cy="3052546"/>
              </a:xfrm>
            </p:grpSpPr>
            <p:grpSp>
              <p:nvGrpSpPr>
                <p:cNvPr id="44" name="Gruppieren 43">
                  <a:extLst>
                    <a:ext uri="{FF2B5EF4-FFF2-40B4-BE49-F238E27FC236}">
                      <a16:creationId xmlns:a16="http://schemas.microsoft.com/office/drawing/2014/main" id="{AD610804-AF7A-41FB-A2DD-521A0E4B642F}"/>
                    </a:ext>
                  </a:extLst>
                </p:cNvPr>
                <p:cNvGrpSpPr/>
                <p:nvPr/>
              </p:nvGrpSpPr>
              <p:grpSpPr>
                <a:xfrm>
                  <a:off x="3633934" y="5165713"/>
                  <a:ext cx="1338515" cy="872925"/>
                  <a:chOff x="3633934" y="4810113"/>
                  <a:chExt cx="1338515" cy="872925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">
                    <p14:nvContentPartPr>
                      <p14:cNvPr id="35" name="Freihand 34">
                        <a:extLst>
                          <a:ext uri="{FF2B5EF4-FFF2-40B4-BE49-F238E27FC236}">
                            <a16:creationId xmlns:a16="http://schemas.microsoft.com/office/drawing/2014/main" id="{2EE2AC46-7DEB-4705-B190-B12D89BE442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633934" y="4919838"/>
                      <a:ext cx="813240" cy="763200"/>
                    </p14:xfrm>
                  </p:contentPart>
                </mc:Choice>
                <mc:Fallback xmlns="">
                  <p:pic>
                    <p:nvPicPr>
                      <p:cNvPr id="35" name="Freihand 34">
                        <a:extLst>
                          <a:ext uri="{FF2B5EF4-FFF2-40B4-BE49-F238E27FC236}">
                            <a16:creationId xmlns:a16="http://schemas.microsoft.com/office/drawing/2014/main" id="{2EE2AC46-7DEB-4705-B190-B12D89BE4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97934" y="4883838"/>
                        <a:ext cx="884880" cy="834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25" name="Ellipse 24">
                    <a:extLst>
                      <a:ext uri="{FF2B5EF4-FFF2-40B4-BE49-F238E27FC236}">
                        <a16:creationId xmlns:a16="http://schemas.microsoft.com/office/drawing/2014/main" id="{9E24B328-0798-43CB-8F43-20D856DD063F}"/>
                      </a:ext>
                    </a:extLst>
                  </p:cNvPr>
                  <p:cNvSpPr/>
                  <p:nvPr/>
                </p:nvSpPr>
                <p:spPr>
                  <a:xfrm>
                    <a:off x="4373166" y="4810113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5" name="Gruppieren 44">
                  <a:extLst>
                    <a:ext uri="{FF2B5EF4-FFF2-40B4-BE49-F238E27FC236}">
                      <a16:creationId xmlns:a16="http://schemas.microsoft.com/office/drawing/2014/main" id="{4AC478BF-EAC6-4422-8AB5-EF247BD93548}"/>
                    </a:ext>
                  </a:extLst>
                </p:cNvPr>
                <p:cNvGrpSpPr/>
                <p:nvPr/>
              </p:nvGrpSpPr>
              <p:grpSpPr>
                <a:xfrm>
                  <a:off x="5582614" y="5281198"/>
                  <a:ext cx="1188595" cy="911986"/>
                  <a:chOff x="5582614" y="4925598"/>
                  <a:chExt cx="1188595" cy="911986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">
                    <p14:nvContentPartPr>
                      <p14:cNvPr id="36" name="Freihand 35">
                        <a:extLst>
                          <a:ext uri="{FF2B5EF4-FFF2-40B4-BE49-F238E27FC236}">
                            <a16:creationId xmlns:a16="http://schemas.microsoft.com/office/drawing/2014/main" id="{49A975BE-3647-4EB4-B126-E7E0E9FE53B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82614" y="4925598"/>
                      <a:ext cx="749880" cy="686880"/>
                    </p14:xfrm>
                  </p:contentPart>
                </mc:Choice>
                <mc:Fallback xmlns="">
                  <p:pic>
                    <p:nvPicPr>
                      <p:cNvPr id="36" name="Freihand 35">
                        <a:extLst>
                          <a:ext uri="{FF2B5EF4-FFF2-40B4-BE49-F238E27FC236}">
                            <a16:creationId xmlns:a16="http://schemas.microsoft.com/office/drawing/2014/main" id="{49A975BE-3647-4EB4-B126-E7E0E9FE53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46974" y="4889958"/>
                        <a:ext cx="821520" cy="758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26" name="Ellipse 25">
                    <a:extLst>
                      <a:ext uri="{FF2B5EF4-FFF2-40B4-BE49-F238E27FC236}">
                        <a16:creationId xmlns:a16="http://schemas.microsoft.com/office/drawing/2014/main" id="{58F7FACD-4C5B-4215-8FBB-E01F864771BA}"/>
                      </a:ext>
                    </a:extLst>
                  </p:cNvPr>
                  <p:cNvSpPr/>
                  <p:nvPr/>
                </p:nvSpPr>
                <p:spPr>
                  <a:xfrm>
                    <a:off x="6171926" y="5261114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7" name="Gruppieren 36">
                  <a:extLst>
                    <a:ext uri="{FF2B5EF4-FFF2-40B4-BE49-F238E27FC236}">
                      <a16:creationId xmlns:a16="http://schemas.microsoft.com/office/drawing/2014/main" id="{3994A5F4-D175-484D-8A0E-018806A75928}"/>
                    </a:ext>
                  </a:extLst>
                </p:cNvPr>
                <p:cNvGrpSpPr/>
                <p:nvPr/>
              </p:nvGrpSpPr>
              <p:grpSpPr>
                <a:xfrm>
                  <a:off x="2856334" y="3341158"/>
                  <a:ext cx="769981" cy="1367782"/>
                  <a:chOff x="2856334" y="2985558"/>
                  <a:chExt cx="769981" cy="1367782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">
                    <p14:nvContentPartPr>
                      <p14:cNvPr id="18" name="Freihand 17">
                        <a:extLst>
                          <a:ext uri="{FF2B5EF4-FFF2-40B4-BE49-F238E27FC236}">
                            <a16:creationId xmlns:a16="http://schemas.microsoft.com/office/drawing/2014/main" id="{6E12D690-096A-4569-A232-B43A01A25AF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856334" y="2985558"/>
                      <a:ext cx="569520" cy="953640"/>
                    </p14:xfrm>
                  </p:contentPart>
                </mc:Choice>
                <mc:Fallback xmlns="">
                  <p:pic>
                    <p:nvPicPr>
                      <p:cNvPr id="18" name="Freihand 17">
                        <a:extLst>
                          <a:ext uri="{FF2B5EF4-FFF2-40B4-BE49-F238E27FC236}">
                            <a16:creationId xmlns:a16="http://schemas.microsoft.com/office/drawing/2014/main" id="{6E12D690-096A-4569-A232-B43A01A25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0694" y="2949558"/>
                        <a:ext cx="641160" cy="1025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14" name="Ellipse 13">
                    <a:extLst>
                      <a:ext uri="{FF2B5EF4-FFF2-40B4-BE49-F238E27FC236}">
                        <a16:creationId xmlns:a16="http://schemas.microsoft.com/office/drawing/2014/main" id="{2A03E401-CE8B-41A4-98EF-8F370D5F93F6}"/>
                      </a:ext>
                    </a:extLst>
                  </p:cNvPr>
                  <p:cNvSpPr/>
                  <p:nvPr/>
                </p:nvSpPr>
                <p:spPr>
                  <a:xfrm>
                    <a:off x="3027032" y="3776870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grpSp>
              <p:nvGrpSpPr>
                <p:cNvPr id="39" name="Gruppieren 38">
                  <a:extLst>
                    <a:ext uri="{FF2B5EF4-FFF2-40B4-BE49-F238E27FC236}">
                      <a16:creationId xmlns:a16="http://schemas.microsoft.com/office/drawing/2014/main" id="{F207CC8E-1786-4697-8704-0DB437886695}"/>
                    </a:ext>
                  </a:extLst>
                </p:cNvPr>
                <p:cNvGrpSpPr/>
                <p:nvPr/>
              </p:nvGrpSpPr>
              <p:grpSpPr>
                <a:xfrm>
                  <a:off x="3773883" y="3425038"/>
                  <a:ext cx="599283" cy="1283902"/>
                  <a:chOff x="3773883" y="3069438"/>
                  <a:chExt cx="599283" cy="1283902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">
                    <p14:nvContentPartPr>
                      <p14:cNvPr id="27" name="Freihand 26">
                        <a:extLst>
                          <a:ext uri="{FF2B5EF4-FFF2-40B4-BE49-F238E27FC236}">
                            <a16:creationId xmlns:a16="http://schemas.microsoft.com/office/drawing/2014/main" id="{11F9253C-0DA0-46B8-BD20-634B5433554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776134" y="3069438"/>
                      <a:ext cx="531720" cy="799560"/>
                    </p14:xfrm>
                  </p:contentPart>
                </mc:Choice>
                <mc:Fallback xmlns="">
                  <p:pic>
                    <p:nvPicPr>
                      <p:cNvPr id="27" name="Freihand 26">
                        <a:extLst>
                          <a:ext uri="{FF2B5EF4-FFF2-40B4-BE49-F238E27FC236}">
                            <a16:creationId xmlns:a16="http://schemas.microsoft.com/office/drawing/2014/main" id="{11F9253C-0DA0-46B8-BD20-634B54335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0134" y="3033438"/>
                        <a:ext cx="603360" cy="871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19" name="Ellipse 18">
                    <a:extLst>
                      <a:ext uri="{FF2B5EF4-FFF2-40B4-BE49-F238E27FC236}">
                        <a16:creationId xmlns:a16="http://schemas.microsoft.com/office/drawing/2014/main" id="{5497B8F2-49A5-471A-93C1-31DBDE562A60}"/>
                      </a:ext>
                    </a:extLst>
                  </p:cNvPr>
                  <p:cNvSpPr/>
                  <p:nvPr/>
                </p:nvSpPr>
                <p:spPr>
                  <a:xfrm>
                    <a:off x="3773883" y="3776870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grpSp>
              <p:nvGrpSpPr>
                <p:cNvPr id="40" name="Gruppieren 39">
                  <a:extLst>
                    <a:ext uri="{FF2B5EF4-FFF2-40B4-BE49-F238E27FC236}">
                      <a16:creationId xmlns:a16="http://schemas.microsoft.com/office/drawing/2014/main" id="{F3E54FD1-1756-4604-9389-629335E0E2B9}"/>
                    </a:ext>
                  </a:extLst>
                </p:cNvPr>
                <p:cNvGrpSpPr/>
                <p:nvPr/>
              </p:nvGrpSpPr>
              <p:grpSpPr>
                <a:xfrm>
                  <a:off x="4376254" y="3140638"/>
                  <a:ext cx="717903" cy="1568302"/>
                  <a:chOff x="4376254" y="2785038"/>
                  <a:chExt cx="717903" cy="1568302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">
                    <p14:nvContentPartPr>
                      <p14:cNvPr id="28" name="Freihand 27">
                        <a:extLst>
                          <a:ext uri="{FF2B5EF4-FFF2-40B4-BE49-F238E27FC236}">
                            <a16:creationId xmlns:a16="http://schemas.microsoft.com/office/drawing/2014/main" id="{C7206A11-A88D-4BD2-829E-928E13A08DF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376254" y="2785038"/>
                      <a:ext cx="535320" cy="1070640"/>
                    </p14:xfrm>
                  </p:contentPart>
                </mc:Choice>
                <mc:Fallback xmlns="">
                  <p:pic>
                    <p:nvPicPr>
                      <p:cNvPr id="28" name="Freihand 27">
                        <a:extLst>
                          <a:ext uri="{FF2B5EF4-FFF2-40B4-BE49-F238E27FC236}">
                            <a16:creationId xmlns:a16="http://schemas.microsoft.com/office/drawing/2014/main" id="{C7206A11-A88D-4BD2-829E-928E13A08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0254" y="2749398"/>
                        <a:ext cx="606960" cy="1142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20" name="Ellipse 19">
                    <a:extLst>
                      <a:ext uri="{FF2B5EF4-FFF2-40B4-BE49-F238E27FC236}">
                        <a16:creationId xmlns:a16="http://schemas.microsoft.com/office/drawing/2014/main" id="{E9D799D3-F7A5-440D-B4F6-E7BF326D9C88}"/>
                      </a:ext>
                    </a:extLst>
                  </p:cNvPr>
                  <p:cNvSpPr/>
                  <p:nvPr/>
                </p:nvSpPr>
                <p:spPr>
                  <a:xfrm>
                    <a:off x="4494874" y="3776870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1" name="Gruppieren 40">
                  <a:extLst>
                    <a:ext uri="{FF2B5EF4-FFF2-40B4-BE49-F238E27FC236}">
                      <a16:creationId xmlns:a16="http://schemas.microsoft.com/office/drawing/2014/main" id="{B8DFB827-FEFB-450B-990E-6E848B27D239}"/>
                    </a:ext>
                  </a:extLst>
                </p:cNvPr>
                <p:cNvGrpSpPr/>
                <p:nvPr/>
              </p:nvGrpSpPr>
              <p:grpSpPr>
                <a:xfrm>
                  <a:off x="5288184" y="3566158"/>
                  <a:ext cx="599283" cy="1142782"/>
                  <a:chOff x="5288184" y="3210558"/>
                  <a:chExt cx="599283" cy="1142782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">
                    <p14:nvContentPartPr>
                      <p14:cNvPr id="30" name="Freihand 29">
                        <a:extLst>
                          <a:ext uri="{FF2B5EF4-FFF2-40B4-BE49-F238E27FC236}">
                            <a16:creationId xmlns:a16="http://schemas.microsoft.com/office/drawing/2014/main" id="{EAA224C6-A758-4A9D-BD23-433E9063626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320174" y="3210558"/>
                      <a:ext cx="376200" cy="700920"/>
                    </p14:xfrm>
                  </p:contentPart>
                </mc:Choice>
                <mc:Fallback xmlns="">
                  <p:pic>
                    <p:nvPicPr>
                      <p:cNvPr id="30" name="Freihand 29">
                        <a:extLst>
                          <a:ext uri="{FF2B5EF4-FFF2-40B4-BE49-F238E27FC236}">
                            <a16:creationId xmlns:a16="http://schemas.microsoft.com/office/drawing/2014/main" id="{EAA224C6-A758-4A9D-BD23-433E90636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84534" y="3174558"/>
                        <a:ext cx="447840" cy="772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21" name="Ellipse 20">
                    <a:extLst>
                      <a:ext uri="{FF2B5EF4-FFF2-40B4-BE49-F238E27FC236}">
                        <a16:creationId xmlns:a16="http://schemas.microsoft.com/office/drawing/2014/main" id="{9294FDB6-A313-46DA-9368-A13BEA61C64D}"/>
                      </a:ext>
                    </a:extLst>
                  </p:cNvPr>
                  <p:cNvSpPr/>
                  <p:nvPr/>
                </p:nvSpPr>
                <p:spPr>
                  <a:xfrm>
                    <a:off x="5288184" y="3776870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2" name="Gruppieren 41">
                  <a:extLst>
                    <a:ext uri="{FF2B5EF4-FFF2-40B4-BE49-F238E27FC236}">
                      <a16:creationId xmlns:a16="http://schemas.microsoft.com/office/drawing/2014/main" id="{96FFFCCD-6061-476A-B684-56D6AAF2BDB9}"/>
                    </a:ext>
                  </a:extLst>
                </p:cNvPr>
                <p:cNvGrpSpPr/>
                <p:nvPr/>
              </p:nvGrpSpPr>
              <p:grpSpPr>
                <a:xfrm>
                  <a:off x="6085174" y="3599638"/>
                  <a:ext cx="610109" cy="1109302"/>
                  <a:chOff x="6085174" y="3244038"/>
                  <a:chExt cx="610109" cy="1109302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">
                    <p14:nvContentPartPr>
                      <p14:cNvPr id="31" name="Freihand 30">
                        <a:extLst>
                          <a:ext uri="{FF2B5EF4-FFF2-40B4-BE49-F238E27FC236}">
                            <a16:creationId xmlns:a16="http://schemas.microsoft.com/office/drawing/2014/main" id="{9D06EEC2-99C6-4346-BD57-E75F131E056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85174" y="3244038"/>
                      <a:ext cx="434160" cy="661680"/>
                    </p14:xfrm>
                  </p:contentPart>
                </mc:Choice>
                <mc:Fallback xmlns="">
                  <p:pic>
                    <p:nvPicPr>
                      <p:cNvPr id="31" name="Freihand 30">
                        <a:extLst>
                          <a:ext uri="{FF2B5EF4-FFF2-40B4-BE49-F238E27FC236}">
                            <a16:creationId xmlns:a16="http://schemas.microsoft.com/office/drawing/2014/main" id="{9D06EEC2-99C6-4346-BD57-E75F131E05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49534" y="3208038"/>
                        <a:ext cx="505800" cy="733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22" name="Ellipse 21">
                    <a:extLst>
                      <a:ext uri="{FF2B5EF4-FFF2-40B4-BE49-F238E27FC236}">
                        <a16:creationId xmlns:a16="http://schemas.microsoft.com/office/drawing/2014/main" id="{9F309D34-1B21-4358-BEC5-FB181E701ED6}"/>
                      </a:ext>
                    </a:extLst>
                  </p:cNvPr>
                  <p:cNvSpPr/>
                  <p:nvPr/>
                </p:nvSpPr>
                <p:spPr>
                  <a:xfrm>
                    <a:off x="6096000" y="3776870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27C9D189-EEC2-44A9-B564-8B80CE62D228}"/>
                    </a:ext>
                  </a:extLst>
                </p:cNvPr>
                <p:cNvGrpSpPr/>
                <p:nvPr/>
              </p:nvGrpSpPr>
              <p:grpSpPr>
                <a:xfrm>
                  <a:off x="6833614" y="3424318"/>
                  <a:ext cx="699630" cy="1284622"/>
                  <a:chOff x="6833614" y="3068718"/>
                  <a:chExt cx="699630" cy="1284622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">
                    <p14:nvContentPartPr>
                      <p14:cNvPr id="32" name="Freihand 31">
                        <a:extLst>
                          <a:ext uri="{FF2B5EF4-FFF2-40B4-BE49-F238E27FC236}">
                            <a16:creationId xmlns:a16="http://schemas.microsoft.com/office/drawing/2014/main" id="{75623C3C-88C1-49F9-BC09-5D76C61F4F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33614" y="3068718"/>
                      <a:ext cx="539640" cy="864720"/>
                    </p14:xfrm>
                  </p:contentPart>
                </mc:Choice>
                <mc:Fallback xmlns="">
                  <p:pic>
                    <p:nvPicPr>
                      <p:cNvPr id="32" name="Freihand 31">
                        <a:extLst>
                          <a:ext uri="{FF2B5EF4-FFF2-40B4-BE49-F238E27FC236}">
                            <a16:creationId xmlns:a16="http://schemas.microsoft.com/office/drawing/2014/main" id="{75623C3C-88C1-49F9-BC09-5D76C61F4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97614" y="3033078"/>
                        <a:ext cx="611280" cy="936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23" name="Ellipse 22">
                    <a:extLst>
                      <a:ext uri="{FF2B5EF4-FFF2-40B4-BE49-F238E27FC236}">
                        <a16:creationId xmlns:a16="http://schemas.microsoft.com/office/drawing/2014/main" id="{B7EF020B-EA91-4077-9E76-6885DC3CF446}"/>
                      </a:ext>
                    </a:extLst>
                  </p:cNvPr>
                  <p:cNvSpPr/>
                  <p:nvPr/>
                </p:nvSpPr>
                <p:spPr>
                  <a:xfrm>
                    <a:off x="6933961" y="3776870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8" name="Gruppieren 37">
                  <a:extLst>
                    <a:ext uri="{FF2B5EF4-FFF2-40B4-BE49-F238E27FC236}">
                      <a16:creationId xmlns:a16="http://schemas.microsoft.com/office/drawing/2014/main" id="{6CF94E8B-6733-4454-B723-85476A07B1B5}"/>
                    </a:ext>
                  </a:extLst>
                </p:cNvPr>
                <p:cNvGrpSpPr/>
                <p:nvPr/>
              </p:nvGrpSpPr>
              <p:grpSpPr>
                <a:xfrm>
                  <a:off x="7843656" y="3360238"/>
                  <a:ext cx="599283" cy="1348702"/>
                  <a:chOff x="7843656" y="3004638"/>
                  <a:chExt cx="599283" cy="1348702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">
                    <p14:nvContentPartPr>
                      <p14:cNvPr id="34" name="Freihand 33">
                        <a:extLst>
                          <a:ext uri="{FF2B5EF4-FFF2-40B4-BE49-F238E27FC236}">
                            <a16:creationId xmlns:a16="http://schemas.microsoft.com/office/drawing/2014/main" id="{F2914598-C329-44F8-9D62-E80EA24D73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99574" y="3004638"/>
                      <a:ext cx="374760" cy="990000"/>
                    </p14:xfrm>
                  </p:contentPart>
                </mc:Choice>
                <mc:Fallback xmlns="">
                  <p:pic>
                    <p:nvPicPr>
                      <p:cNvPr id="34" name="Freihand 33">
                        <a:extLst>
                          <a:ext uri="{FF2B5EF4-FFF2-40B4-BE49-F238E27FC236}">
                            <a16:creationId xmlns:a16="http://schemas.microsoft.com/office/drawing/2014/main" id="{F2914598-C329-44F8-9D62-E80EA24D7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863934" y="2968998"/>
                        <a:ext cx="446400" cy="1061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sp>
                <p:nvSpPr>
                  <p:cNvPr id="24" name="Ellipse 23">
                    <a:extLst>
                      <a:ext uri="{FF2B5EF4-FFF2-40B4-BE49-F238E27FC236}">
                        <a16:creationId xmlns:a16="http://schemas.microsoft.com/office/drawing/2014/main" id="{029A5374-F10F-4ECC-9E0E-C527A0597093}"/>
                      </a:ext>
                    </a:extLst>
                  </p:cNvPr>
                  <p:cNvSpPr/>
                  <p:nvPr/>
                </p:nvSpPr>
                <p:spPr>
                  <a:xfrm>
                    <a:off x="7843656" y="3776870"/>
                    <a:ext cx="599283" cy="57647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40B63DF-2DA8-41D6-A62D-D78990ED8CAD}"/>
                </a:ext>
              </a:extLst>
            </p:cNvPr>
            <p:cNvGrpSpPr/>
            <p:nvPr/>
          </p:nvGrpSpPr>
          <p:grpSpPr>
            <a:xfrm rot="2699701">
              <a:off x="8002310" y="4038470"/>
              <a:ext cx="1288768" cy="668920"/>
              <a:chOff x="926237" y="2293542"/>
              <a:chExt cx="1288768" cy="66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67" name="Freihand 166">
                    <a:extLst>
                      <a:ext uri="{FF2B5EF4-FFF2-40B4-BE49-F238E27FC236}">
                        <a16:creationId xmlns:a16="http://schemas.microsoft.com/office/drawing/2014/main" id="{9A1DB564-898E-4D12-9908-80707C9F6D14}"/>
                      </a:ext>
                    </a:extLst>
                  </p14:cNvPr>
                  <p14:cNvContentPartPr/>
                  <p14:nvPr/>
                </p14:nvContentPartPr>
                <p14:xfrm>
                  <a:off x="926237" y="2293542"/>
                  <a:ext cx="0" cy="0"/>
                </p14:xfrm>
              </p:contentPart>
            </mc:Choice>
            <mc:Fallback xmlns="">
              <p:pic>
                <p:nvPicPr>
                  <p:cNvPr id="167" name="Freihand 166">
                    <a:extLst>
                      <a:ext uri="{FF2B5EF4-FFF2-40B4-BE49-F238E27FC236}">
                        <a16:creationId xmlns:a16="http://schemas.microsoft.com/office/drawing/2014/main" id="{9A1DB564-898E-4D12-9908-80707C9F6D1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26237" y="2293542"/>
                    <a:ext cx="0" cy="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68" name="Ellipse 167">
                <a:extLst>
                  <a:ext uri="{FF2B5EF4-FFF2-40B4-BE49-F238E27FC236}">
                    <a16:creationId xmlns:a16="http://schemas.microsoft.com/office/drawing/2014/main" id="{1C1B0131-FD1E-4C4E-B7AB-9E090D99833F}"/>
                  </a:ext>
                </a:extLst>
              </p:cNvPr>
              <p:cNvSpPr/>
              <p:nvPr/>
            </p:nvSpPr>
            <p:spPr>
              <a:xfrm>
                <a:off x="1615722" y="2385992"/>
                <a:ext cx="599283" cy="57647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1168C5D2-04FB-410A-B6D8-3BFC0A98A402}"/>
                </a:ext>
              </a:extLst>
            </p:cNvPr>
            <p:cNvSpPr txBox="1"/>
            <p:nvPr/>
          </p:nvSpPr>
          <p:spPr>
            <a:xfrm>
              <a:off x="8556794" y="2998892"/>
              <a:ext cx="2715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Proteine:</a:t>
              </a:r>
            </a:p>
          </p:txBody>
        </p:sp>
        <p:sp>
          <p:nvSpPr>
            <p:cNvPr id="60" name="Legende: Linie 59">
              <a:extLst>
                <a:ext uri="{FF2B5EF4-FFF2-40B4-BE49-F238E27FC236}">
                  <a16:creationId xmlns:a16="http://schemas.microsoft.com/office/drawing/2014/main" id="{EABB2B4A-2644-4C64-B43C-2CABC3693F4C}"/>
                </a:ext>
              </a:extLst>
            </p:cNvPr>
            <p:cNvSpPr/>
            <p:nvPr/>
          </p:nvSpPr>
          <p:spPr>
            <a:xfrm>
              <a:off x="9565694" y="4369881"/>
              <a:ext cx="1778400" cy="558971"/>
            </a:xfrm>
            <a:prstGeom prst="borderCallout1">
              <a:avLst>
                <a:gd name="adj1" fmla="val 52534"/>
                <a:gd name="adj2" fmla="val -3143"/>
                <a:gd name="adj3" fmla="val 48837"/>
                <a:gd name="adj4" fmla="val -3299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hydrophil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31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9839B44-3F50-4068-AB58-CCF919D7F582}"/>
              </a:ext>
            </a:extLst>
          </p:cNvPr>
          <p:cNvGrpSpPr/>
          <p:nvPr/>
        </p:nvGrpSpPr>
        <p:grpSpPr>
          <a:xfrm>
            <a:off x="2725257" y="916855"/>
            <a:ext cx="6741485" cy="5024290"/>
            <a:chOff x="2516777" y="1575733"/>
            <a:chExt cx="6741485" cy="5024290"/>
          </a:xfrm>
        </p:grpSpPr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6BE6E67A-8524-46B9-99E3-975204E1E9F0}"/>
                </a:ext>
              </a:extLst>
            </p:cNvPr>
            <p:cNvGrpSpPr/>
            <p:nvPr/>
          </p:nvGrpSpPr>
          <p:grpSpPr>
            <a:xfrm>
              <a:off x="2685677" y="3921609"/>
              <a:ext cx="6322028" cy="2617252"/>
              <a:chOff x="2685677" y="3921609"/>
              <a:chExt cx="6322028" cy="261725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F7738A39-2A62-48D7-AFFC-B47CCE2DBE37}"/>
                  </a:ext>
                </a:extLst>
              </p:cNvPr>
              <p:cNvSpPr/>
              <p:nvPr/>
            </p:nvSpPr>
            <p:spPr>
              <a:xfrm>
                <a:off x="2685677" y="392160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0E837B47-2028-40D9-B675-7C6AA1B47B0C}"/>
                  </a:ext>
                </a:extLst>
              </p:cNvPr>
              <p:cNvSpPr/>
              <p:nvPr/>
            </p:nvSpPr>
            <p:spPr>
              <a:xfrm>
                <a:off x="2819510" y="432640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C723548F-23AC-462A-A3A6-6ADC9E9A9CCC}"/>
                  </a:ext>
                </a:extLst>
              </p:cNvPr>
              <p:cNvSpPr/>
              <p:nvPr/>
            </p:nvSpPr>
            <p:spPr>
              <a:xfrm>
                <a:off x="3104155" y="407161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5960B063-7B1C-46FF-9F2C-CB79887412C4}"/>
                  </a:ext>
                </a:extLst>
              </p:cNvPr>
              <p:cNvSpPr/>
              <p:nvPr/>
            </p:nvSpPr>
            <p:spPr>
              <a:xfrm>
                <a:off x="3227007" y="442601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24DABBF5-8158-4967-A0A6-06BCE0BDC014}"/>
                  </a:ext>
                </a:extLst>
              </p:cNvPr>
              <p:cNvSpPr/>
              <p:nvPr/>
            </p:nvSpPr>
            <p:spPr>
              <a:xfrm>
                <a:off x="2930233" y="470894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087BEF97-9D7B-43D5-98E2-A2B567D8BCD0}"/>
                  </a:ext>
                </a:extLst>
              </p:cNvPr>
              <p:cNvSpPr/>
              <p:nvPr/>
            </p:nvSpPr>
            <p:spPr>
              <a:xfrm>
                <a:off x="3040956" y="511734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A5F7CD23-46D4-4B9F-9FD3-0B124E8A8E65}"/>
                  </a:ext>
                </a:extLst>
              </p:cNvPr>
              <p:cNvSpPr/>
              <p:nvPr/>
            </p:nvSpPr>
            <p:spPr>
              <a:xfrm>
                <a:off x="3141094" y="552398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092A7C51-F8E6-4CA8-8AAD-775462B4A23C}"/>
                  </a:ext>
                </a:extLst>
              </p:cNvPr>
              <p:cNvSpPr/>
              <p:nvPr/>
            </p:nvSpPr>
            <p:spPr>
              <a:xfrm>
                <a:off x="3233884" y="587890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0" name="Ellipse 179">
                <a:extLst>
                  <a:ext uri="{FF2B5EF4-FFF2-40B4-BE49-F238E27FC236}">
                    <a16:creationId xmlns:a16="http://schemas.microsoft.com/office/drawing/2014/main" id="{CFD4357D-9237-44F4-90B5-6F322F2F20CA}"/>
                  </a:ext>
                </a:extLst>
              </p:cNvPr>
              <p:cNvSpPr/>
              <p:nvPr/>
            </p:nvSpPr>
            <p:spPr>
              <a:xfrm>
                <a:off x="3289741" y="611713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A173FDFD-098B-40ED-962A-AD3F67F638DD}"/>
                  </a:ext>
                </a:extLst>
              </p:cNvPr>
              <p:cNvSpPr/>
              <p:nvPr/>
            </p:nvSpPr>
            <p:spPr>
              <a:xfrm>
                <a:off x="3617819" y="610791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400BA7D5-AFB9-43EC-ABEF-2AF882FB777A}"/>
                  </a:ext>
                </a:extLst>
              </p:cNvPr>
              <p:cNvSpPr/>
              <p:nvPr/>
            </p:nvSpPr>
            <p:spPr>
              <a:xfrm>
                <a:off x="3623024" y="574926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647031A9-3C1B-4731-8EE4-41EA052910AB}"/>
                  </a:ext>
                </a:extLst>
              </p:cNvPr>
              <p:cNvSpPr/>
              <p:nvPr/>
            </p:nvSpPr>
            <p:spPr>
              <a:xfrm>
                <a:off x="3467697" y="540348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B10D34E-2D4B-4C30-B5DD-62B394EE47B8}"/>
                  </a:ext>
                </a:extLst>
              </p:cNvPr>
              <p:cNvSpPr/>
              <p:nvPr/>
            </p:nvSpPr>
            <p:spPr>
              <a:xfrm>
                <a:off x="3306625" y="503430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289E9EFD-5ED8-45E8-85F7-7A9298A36512}"/>
                  </a:ext>
                </a:extLst>
              </p:cNvPr>
              <p:cNvSpPr/>
              <p:nvPr/>
            </p:nvSpPr>
            <p:spPr>
              <a:xfrm>
                <a:off x="3318408" y="4702281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18877882-7FCF-46FF-AD4E-AD70221D7E2E}"/>
                  </a:ext>
                </a:extLst>
              </p:cNvPr>
              <p:cNvSpPr/>
              <p:nvPr/>
            </p:nvSpPr>
            <p:spPr>
              <a:xfrm>
                <a:off x="4039541" y="609782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47C385D2-EE18-4CD4-9506-A54D43856AB2}"/>
                  </a:ext>
                </a:extLst>
              </p:cNvPr>
              <p:cNvSpPr/>
              <p:nvPr/>
            </p:nvSpPr>
            <p:spPr>
              <a:xfrm>
                <a:off x="4442883" y="610791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BFC2275F-7D1F-426E-9905-6B190712C14F}"/>
                  </a:ext>
                </a:extLst>
              </p:cNvPr>
              <p:cNvSpPr/>
              <p:nvPr/>
            </p:nvSpPr>
            <p:spPr>
              <a:xfrm>
                <a:off x="4866462" y="609782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>
                <a:extLst>
                  <a:ext uri="{FF2B5EF4-FFF2-40B4-BE49-F238E27FC236}">
                    <a16:creationId xmlns:a16="http://schemas.microsoft.com/office/drawing/2014/main" id="{E107396C-5E76-460D-8B21-CBD5E44C4A90}"/>
                  </a:ext>
                </a:extLst>
              </p:cNvPr>
              <p:cNvSpPr/>
              <p:nvPr/>
            </p:nvSpPr>
            <p:spPr>
              <a:xfrm>
                <a:off x="5281409" y="609782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Ellipse 189">
                <a:extLst>
                  <a:ext uri="{FF2B5EF4-FFF2-40B4-BE49-F238E27FC236}">
                    <a16:creationId xmlns:a16="http://schemas.microsoft.com/office/drawing/2014/main" id="{21A24086-95EE-4A77-8E50-8D567D14641A}"/>
                  </a:ext>
                </a:extLst>
              </p:cNvPr>
              <p:cNvSpPr/>
              <p:nvPr/>
            </p:nvSpPr>
            <p:spPr>
              <a:xfrm>
                <a:off x="5696356" y="610791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>
                <a:extLst>
                  <a:ext uri="{FF2B5EF4-FFF2-40B4-BE49-F238E27FC236}">
                    <a16:creationId xmlns:a16="http://schemas.microsoft.com/office/drawing/2014/main" id="{8481BB88-3661-4C2F-8A1D-46609424703F}"/>
                  </a:ext>
                </a:extLst>
              </p:cNvPr>
              <p:cNvSpPr/>
              <p:nvPr/>
            </p:nvSpPr>
            <p:spPr>
              <a:xfrm>
                <a:off x="3856099" y="579579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Ellipse 191">
                <a:extLst>
                  <a:ext uri="{FF2B5EF4-FFF2-40B4-BE49-F238E27FC236}">
                    <a16:creationId xmlns:a16="http://schemas.microsoft.com/office/drawing/2014/main" id="{40309C84-17BF-41D9-9256-327D9B98D625}"/>
                  </a:ext>
                </a:extLst>
              </p:cNvPr>
              <p:cNvSpPr/>
              <p:nvPr/>
            </p:nvSpPr>
            <p:spPr>
              <a:xfrm>
                <a:off x="3828680" y="541377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>
                <a:extLst>
                  <a:ext uri="{FF2B5EF4-FFF2-40B4-BE49-F238E27FC236}">
                    <a16:creationId xmlns:a16="http://schemas.microsoft.com/office/drawing/2014/main" id="{A8DC40F9-6017-4871-BC31-492A06D7AFBE}"/>
                  </a:ext>
                </a:extLst>
              </p:cNvPr>
              <p:cNvSpPr/>
              <p:nvPr/>
            </p:nvSpPr>
            <p:spPr>
              <a:xfrm>
                <a:off x="3645238" y="5048778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Ellipse 193">
                <a:extLst>
                  <a:ext uri="{FF2B5EF4-FFF2-40B4-BE49-F238E27FC236}">
                    <a16:creationId xmlns:a16="http://schemas.microsoft.com/office/drawing/2014/main" id="{FDF6CB94-E804-4947-B160-0701E25263E1}"/>
                  </a:ext>
                </a:extLst>
              </p:cNvPr>
              <p:cNvSpPr/>
              <p:nvPr/>
            </p:nvSpPr>
            <p:spPr>
              <a:xfrm>
                <a:off x="3645238" y="470549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>
                <a:extLst>
                  <a:ext uri="{FF2B5EF4-FFF2-40B4-BE49-F238E27FC236}">
                    <a16:creationId xmlns:a16="http://schemas.microsoft.com/office/drawing/2014/main" id="{EE5A4B1D-1D4C-4E6D-8C57-B05AB96C75E8}"/>
                  </a:ext>
                </a:extLst>
              </p:cNvPr>
              <p:cNvSpPr/>
              <p:nvPr/>
            </p:nvSpPr>
            <p:spPr>
              <a:xfrm>
                <a:off x="4255725" y="5783901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Ellipse 195">
                <a:extLst>
                  <a:ext uri="{FF2B5EF4-FFF2-40B4-BE49-F238E27FC236}">
                    <a16:creationId xmlns:a16="http://schemas.microsoft.com/office/drawing/2014/main" id="{9E68BBBB-B0BA-455D-9996-83C5E37D9DB9}"/>
                  </a:ext>
                </a:extLst>
              </p:cNvPr>
              <p:cNvSpPr/>
              <p:nvPr/>
            </p:nvSpPr>
            <p:spPr>
              <a:xfrm>
                <a:off x="4151637" y="5482468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>
                <a:extLst>
                  <a:ext uri="{FF2B5EF4-FFF2-40B4-BE49-F238E27FC236}">
                    <a16:creationId xmlns:a16="http://schemas.microsoft.com/office/drawing/2014/main" id="{7E074DCC-EA9A-4532-8EEE-28F9F94B8EC0}"/>
                  </a:ext>
                </a:extLst>
              </p:cNvPr>
              <p:cNvSpPr/>
              <p:nvPr/>
            </p:nvSpPr>
            <p:spPr>
              <a:xfrm>
                <a:off x="4024014" y="509568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Ellipse 197">
                <a:extLst>
                  <a:ext uri="{FF2B5EF4-FFF2-40B4-BE49-F238E27FC236}">
                    <a16:creationId xmlns:a16="http://schemas.microsoft.com/office/drawing/2014/main" id="{64F19B79-38BE-49E0-819E-13F2F75394EC}"/>
                  </a:ext>
                </a:extLst>
              </p:cNvPr>
              <p:cNvSpPr/>
              <p:nvPr/>
            </p:nvSpPr>
            <p:spPr>
              <a:xfrm>
                <a:off x="3962506" y="472159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Ellipse 198">
                <a:extLst>
                  <a:ext uri="{FF2B5EF4-FFF2-40B4-BE49-F238E27FC236}">
                    <a16:creationId xmlns:a16="http://schemas.microsoft.com/office/drawing/2014/main" id="{1BC98ED3-5A41-4C09-B1A7-2C37060C5F27}"/>
                  </a:ext>
                </a:extLst>
              </p:cNvPr>
              <p:cNvSpPr/>
              <p:nvPr/>
            </p:nvSpPr>
            <p:spPr>
              <a:xfrm>
                <a:off x="3595069" y="434686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Ellipse 199">
                <a:extLst>
                  <a:ext uri="{FF2B5EF4-FFF2-40B4-BE49-F238E27FC236}">
                    <a16:creationId xmlns:a16="http://schemas.microsoft.com/office/drawing/2014/main" id="{869E4DA6-520A-4865-8FF2-C0D69FA59DD9}"/>
                  </a:ext>
                </a:extLst>
              </p:cNvPr>
              <p:cNvSpPr/>
              <p:nvPr/>
            </p:nvSpPr>
            <p:spPr>
              <a:xfrm>
                <a:off x="3994820" y="443501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Ellipse 200">
                <a:extLst>
                  <a:ext uri="{FF2B5EF4-FFF2-40B4-BE49-F238E27FC236}">
                    <a16:creationId xmlns:a16="http://schemas.microsoft.com/office/drawing/2014/main" id="{34DED7F8-1211-4288-927F-EBBF5287AC8E}"/>
                  </a:ext>
                </a:extLst>
              </p:cNvPr>
              <p:cNvSpPr/>
              <p:nvPr/>
            </p:nvSpPr>
            <p:spPr>
              <a:xfrm>
                <a:off x="4664861" y="5817881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Ellipse 201">
                <a:extLst>
                  <a:ext uri="{FF2B5EF4-FFF2-40B4-BE49-F238E27FC236}">
                    <a16:creationId xmlns:a16="http://schemas.microsoft.com/office/drawing/2014/main" id="{2E931CFA-760B-4017-846E-5C33317D5D5B}"/>
                  </a:ext>
                </a:extLst>
              </p:cNvPr>
              <p:cNvSpPr/>
              <p:nvPr/>
            </p:nvSpPr>
            <p:spPr>
              <a:xfrm>
                <a:off x="4522225" y="549439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Ellipse 202">
                <a:extLst>
                  <a:ext uri="{FF2B5EF4-FFF2-40B4-BE49-F238E27FC236}">
                    <a16:creationId xmlns:a16="http://schemas.microsoft.com/office/drawing/2014/main" id="{7AAF1C1A-DC7A-4DFC-B167-06636648A46A}"/>
                  </a:ext>
                </a:extLst>
              </p:cNvPr>
              <p:cNvSpPr/>
              <p:nvPr/>
            </p:nvSpPr>
            <p:spPr>
              <a:xfrm>
                <a:off x="4297821" y="523966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4" name="Ellipse 203">
                <a:extLst>
                  <a:ext uri="{FF2B5EF4-FFF2-40B4-BE49-F238E27FC236}">
                    <a16:creationId xmlns:a16="http://schemas.microsoft.com/office/drawing/2014/main" id="{8273406D-FA39-489A-9A03-3CBE48D07497}"/>
                  </a:ext>
                </a:extLst>
              </p:cNvPr>
              <p:cNvSpPr/>
              <p:nvPr/>
            </p:nvSpPr>
            <p:spPr>
              <a:xfrm>
                <a:off x="4306317" y="4865918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5" name="Ellipse 204">
                <a:extLst>
                  <a:ext uri="{FF2B5EF4-FFF2-40B4-BE49-F238E27FC236}">
                    <a16:creationId xmlns:a16="http://schemas.microsoft.com/office/drawing/2014/main" id="{9EDD21D2-61F0-4D35-A452-027325E6A888}"/>
                  </a:ext>
                </a:extLst>
              </p:cNvPr>
              <p:cNvSpPr/>
              <p:nvPr/>
            </p:nvSpPr>
            <p:spPr>
              <a:xfrm>
                <a:off x="5049650" y="5816918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Ellipse 205">
                <a:extLst>
                  <a:ext uri="{FF2B5EF4-FFF2-40B4-BE49-F238E27FC236}">
                    <a16:creationId xmlns:a16="http://schemas.microsoft.com/office/drawing/2014/main" id="{4C0EB560-CE6C-42EA-A5D8-AE8A864616FC}"/>
                  </a:ext>
                </a:extLst>
              </p:cNvPr>
              <p:cNvSpPr/>
              <p:nvPr/>
            </p:nvSpPr>
            <p:spPr>
              <a:xfrm>
                <a:off x="5343251" y="589052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7" name="Ellipse 206">
                <a:extLst>
                  <a:ext uri="{FF2B5EF4-FFF2-40B4-BE49-F238E27FC236}">
                    <a16:creationId xmlns:a16="http://schemas.microsoft.com/office/drawing/2014/main" id="{982C9BF3-1A62-4DA1-B1EA-656C627B073E}"/>
                  </a:ext>
                </a:extLst>
              </p:cNvPr>
              <p:cNvSpPr/>
              <p:nvPr/>
            </p:nvSpPr>
            <p:spPr>
              <a:xfrm>
                <a:off x="4866462" y="550632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8" name="Ellipse 207">
                <a:extLst>
                  <a:ext uri="{FF2B5EF4-FFF2-40B4-BE49-F238E27FC236}">
                    <a16:creationId xmlns:a16="http://schemas.microsoft.com/office/drawing/2014/main" id="{083A9554-D59E-4CF8-81A5-81AACE99642C}"/>
                  </a:ext>
                </a:extLst>
              </p:cNvPr>
              <p:cNvSpPr/>
              <p:nvPr/>
            </p:nvSpPr>
            <p:spPr>
              <a:xfrm>
                <a:off x="5250550" y="552544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9" name="Ellipse 208">
                <a:extLst>
                  <a:ext uri="{FF2B5EF4-FFF2-40B4-BE49-F238E27FC236}">
                    <a16:creationId xmlns:a16="http://schemas.microsoft.com/office/drawing/2014/main" id="{F9F0F20F-D052-44E1-A457-AD1AFED87C78}"/>
                  </a:ext>
                </a:extLst>
              </p:cNvPr>
              <p:cNvSpPr/>
              <p:nvPr/>
            </p:nvSpPr>
            <p:spPr>
              <a:xfrm>
                <a:off x="4660577" y="521349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Ellipse 209">
                <a:extLst>
                  <a:ext uri="{FF2B5EF4-FFF2-40B4-BE49-F238E27FC236}">
                    <a16:creationId xmlns:a16="http://schemas.microsoft.com/office/drawing/2014/main" id="{D3320DDA-BA32-4DCB-B9FD-292AFCE51960}"/>
                  </a:ext>
                </a:extLst>
              </p:cNvPr>
              <p:cNvSpPr/>
              <p:nvPr/>
            </p:nvSpPr>
            <p:spPr>
              <a:xfrm>
                <a:off x="5063197" y="520994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1" name="Ellipse 210">
                <a:extLst>
                  <a:ext uri="{FF2B5EF4-FFF2-40B4-BE49-F238E27FC236}">
                    <a16:creationId xmlns:a16="http://schemas.microsoft.com/office/drawing/2014/main" id="{8CB852A7-C281-4D48-9619-552E80A49127}"/>
                  </a:ext>
                </a:extLst>
              </p:cNvPr>
              <p:cNvSpPr/>
              <p:nvPr/>
            </p:nvSpPr>
            <p:spPr>
              <a:xfrm>
                <a:off x="4573636" y="492625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Ellipse 211">
                <a:extLst>
                  <a:ext uri="{FF2B5EF4-FFF2-40B4-BE49-F238E27FC236}">
                    <a16:creationId xmlns:a16="http://schemas.microsoft.com/office/drawing/2014/main" id="{9561CB60-C739-4018-AF11-7CBB14CE3379}"/>
                  </a:ext>
                </a:extLst>
              </p:cNvPr>
              <p:cNvSpPr/>
              <p:nvPr/>
            </p:nvSpPr>
            <p:spPr>
              <a:xfrm>
                <a:off x="4897085" y="4896598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3" name="Ellipse 212">
                <a:extLst>
                  <a:ext uri="{FF2B5EF4-FFF2-40B4-BE49-F238E27FC236}">
                    <a16:creationId xmlns:a16="http://schemas.microsoft.com/office/drawing/2014/main" id="{3251A02A-CAE8-44B1-BB41-F94DDEDC137F}"/>
                  </a:ext>
                </a:extLst>
              </p:cNvPr>
              <p:cNvSpPr/>
              <p:nvPr/>
            </p:nvSpPr>
            <p:spPr>
              <a:xfrm>
                <a:off x="5625378" y="573631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4" name="Ellipse 213">
                <a:extLst>
                  <a:ext uri="{FF2B5EF4-FFF2-40B4-BE49-F238E27FC236}">
                    <a16:creationId xmlns:a16="http://schemas.microsoft.com/office/drawing/2014/main" id="{9B01B2AF-DECE-462A-9BCA-0C32EF8F0FF3}"/>
                  </a:ext>
                </a:extLst>
              </p:cNvPr>
              <p:cNvSpPr/>
              <p:nvPr/>
            </p:nvSpPr>
            <p:spPr>
              <a:xfrm>
                <a:off x="5596161" y="539888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5" name="Ellipse 214">
                <a:extLst>
                  <a:ext uri="{FF2B5EF4-FFF2-40B4-BE49-F238E27FC236}">
                    <a16:creationId xmlns:a16="http://schemas.microsoft.com/office/drawing/2014/main" id="{F12E3CB4-747C-41DF-925B-0E7CAE2E2CAD}"/>
                  </a:ext>
                </a:extLst>
              </p:cNvPr>
              <p:cNvSpPr/>
              <p:nvPr/>
            </p:nvSpPr>
            <p:spPr>
              <a:xfrm>
                <a:off x="5421027" y="515384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6" name="Ellipse 215">
                <a:extLst>
                  <a:ext uri="{FF2B5EF4-FFF2-40B4-BE49-F238E27FC236}">
                    <a16:creationId xmlns:a16="http://schemas.microsoft.com/office/drawing/2014/main" id="{76C59466-7BC6-4CE6-88B5-393EFE26FC58}"/>
                  </a:ext>
                </a:extLst>
              </p:cNvPr>
              <p:cNvSpPr/>
              <p:nvPr/>
            </p:nvSpPr>
            <p:spPr>
              <a:xfrm>
                <a:off x="5198694" y="486141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7" name="Ellipse 216">
                <a:extLst>
                  <a:ext uri="{FF2B5EF4-FFF2-40B4-BE49-F238E27FC236}">
                    <a16:creationId xmlns:a16="http://schemas.microsoft.com/office/drawing/2014/main" id="{05DB4302-71C5-4FDC-A359-CED777735376}"/>
                  </a:ext>
                </a:extLst>
              </p:cNvPr>
              <p:cNvSpPr/>
              <p:nvPr/>
            </p:nvSpPr>
            <p:spPr>
              <a:xfrm>
                <a:off x="6040325" y="610791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8" name="Ellipse 217">
                <a:extLst>
                  <a:ext uri="{FF2B5EF4-FFF2-40B4-BE49-F238E27FC236}">
                    <a16:creationId xmlns:a16="http://schemas.microsoft.com/office/drawing/2014/main" id="{BF360919-D865-477C-B0E6-032714FE8C57}"/>
                  </a:ext>
                </a:extLst>
              </p:cNvPr>
              <p:cNvSpPr/>
              <p:nvPr/>
            </p:nvSpPr>
            <p:spPr>
              <a:xfrm>
                <a:off x="5898081" y="575721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9" name="Ellipse 218">
                <a:extLst>
                  <a:ext uri="{FF2B5EF4-FFF2-40B4-BE49-F238E27FC236}">
                    <a16:creationId xmlns:a16="http://schemas.microsoft.com/office/drawing/2014/main" id="{8E8BCCA3-5CEB-4A5D-AAC7-965986B3F6B9}"/>
                  </a:ext>
                </a:extLst>
              </p:cNvPr>
              <p:cNvSpPr/>
              <p:nvPr/>
            </p:nvSpPr>
            <p:spPr>
              <a:xfrm>
                <a:off x="6392089" y="610904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0" name="Ellipse 219">
                <a:extLst>
                  <a:ext uri="{FF2B5EF4-FFF2-40B4-BE49-F238E27FC236}">
                    <a16:creationId xmlns:a16="http://schemas.microsoft.com/office/drawing/2014/main" id="{9D1C017E-079B-402A-B7D1-1FA09B6FED3C}"/>
                  </a:ext>
                </a:extLst>
              </p:cNvPr>
              <p:cNvSpPr/>
              <p:nvPr/>
            </p:nvSpPr>
            <p:spPr>
              <a:xfrm>
                <a:off x="6719673" y="610791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Ellipse 220">
                <a:extLst>
                  <a:ext uri="{FF2B5EF4-FFF2-40B4-BE49-F238E27FC236}">
                    <a16:creationId xmlns:a16="http://schemas.microsoft.com/office/drawing/2014/main" id="{E7914244-9FA8-443B-8797-CF399EA456B7}"/>
                  </a:ext>
                </a:extLst>
              </p:cNvPr>
              <p:cNvSpPr/>
              <p:nvPr/>
            </p:nvSpPr>
            <p:spPr>
              <a:xfrm>
                <a:off x="7112869" y="610609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2" name="Ellipse 221">
                <a:extLst>
                  <a:ext uri="{FF2B5EF4-FFF2-40B4-BE49-F238E27FC236}">
                    <a16:creationId xmlns:a16="http://schemas.microsoft.com/office/drawing/2014/main" id="{02D50035-2F0E-402C-B3D7-7AB752A17C37}"/>
                  </a:ext>
                </a:extLst>
              </p:cNvPr>
              <p:cNvSpPr/>
              <p:nvPr/>
            </p:nvSpPr>
            <p:spPr>
              <a:xfrm>
                <a:off x="7497658" y="609782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Ellipse 222">
                <a:extLst>
                  <a:ext uri="{FF2B5EF4-FFF2-40B4-BE49-F238E27FC236}">
                    <a16:creationId xmlns:a16="http://schemas.microsoft.com/office/drawing/2014/main" id="{AB330D25-2B20-4236-95E0-39FF72BFE315}"/>
                  </a:ext>
                </a:extLst>
              </p:cNvPr>
              <p:cNvSpPr/>
              <p:nvPr/>
            </p:nvSpPr>
            <p:spPr>
              <a:xfrm>
                <a:off x="6225418" y="574297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4" name="Ellipse 223">
                <a:extLst>
                  <a:ext uri="{FF2B5EF4-FFF2-40B4-BE49-F238E27FC236}">
                    <a16:creationId xmlns:a16="http://schemas.microsoft.com/office/drawing/2014/main" id="{6358B448-6F51-44C2-8DC0-F7DD1F49AE6B}"/>
                  </a:ext>
                </a:extLst>
              </p:cNvPr>
              <p:cNvSpPr/>
              <p:nvPr/>
            </p:nvSpPr>
            <p:spPr>
              <a:xfrm>
                <a:off x="5898558" y="543384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5" name="Ellipse 224">
                <a:extLst>
                  <a:ext uri="{FF2B5EF4-FFF2-40B4-BE49-F238E27FC236}">
                    <a16:creationId xmlns:a16="http://schemas.microsoft.com/office/drawing/2014/main" id="{C5CFD900-28BC-4203-89CB-55404605B190}"/>
                  </a:ext>
                </a:extLst>
              </p:cNvPr>
              <p:cNvSpPr/>
              <p:nvPr/>
            </p:nvSpPr>
            <p:spPr>
              <a:xfrm>
                <a:off x="6271055" y="535819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6" name="Ellipse 225">
                <a:extLst>
                  <a:ext uri="{FF2B5EF4-FFF2-40B4-BE49-F238E27FC236}">
                    <a16:creationId xmlns:a16="http://schemas.microsoft.com/office/drawing/2014/main" id="{2D044841-72E8-4B61-B3DD-9676574782A4}"/>
                  </a:ext>
                </a:extLst>
              </p:cNvPr>
              <p:cNvSpPr/>
              <p:nvPr/>
            </p:nvSpPr>
            <p:spPr>
              <a:xfrm>
                <a:off x="6554525" y="577443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Ellipse 226">
                <a:extLst>
                  <a:ext uri="{FF2B5EF4-FFF2-40B4-BE49-F238E27FC236}">
                    <a16:creationId xmlns:a16="http://schemas.microsoft.com/office/drawing/2014/main" id="{07695A9C-B232-4945-883C-87C0976C3025}"/>
                  </a:ext>
                </a:extLst>
              </p:cNvPr>
              <p:cNvSpPr/>
              <p:nvPr/>
            </p:nvSpPr>
            <p:spPr>
              <a:xfrm>
                <a:off x="6535212" y="542435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8" name="Ellipse 227">
                <a:extLst>
                  <a:ext uri="{FF2B5EF4-FFF2-40B4-BE49-F238E27FC236}">
                    <a16:creationId xmlns:a16="http://schemas.microsoft.com/office/drawing/2014/main" id="{13C3B78B-D1E8-4204-8208-2DFEA595A33A}"/>
                  </a:ext>
                </a:extLst>
              </p:cNvPr>
              <p:cNvSpPr/>
              <p:nvPr/>
            </p:nvSpPr>
            <p:spPr>
              <a:xfrm>
                <a:off x="6917235" y="5816918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Ellipse 228">
                <a:extLst>
                  <a:ext uri="{FF2B5EF4-FFF2-40B4-BE49-F238E27FC236}">
                    <a16:creationId xmlns:a16="http://schemas.microsoft.com/office/drawing/2014/main" id="{4F55A3BC-FDD8-48F9-8A70-ED29E26985F4}"/>
                  </a:ext>
                </a:extLst>
              </p:cNvPr>
              <p:cNvSpPr/>
              <p:nvPr/>
            </p:nvSpPr>
            <p:spPr>
              <a:xfrm>
                <a:off x="6802629" y="549051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Ellipse 229">
                <a:extLst>
                  <a:ext uri="{FF2B5EF4-FFF2-40B4-BE49-F238E27FC236}">
                    <a16:creationId xmlns:a16="http://schemas.microsoft.com/office/drawing/2014/main" id="{11E67601-9B21-42D9-BD3E-CC0496667B3E}"/>
                  </a:ext>
                </a:extLst>
              </p:cNvPr>
              <p:cNvSpPr/>
              <p:nvPr/>
            </p:nvSpPr>
            <p:spPr>
              <a:xfrm>
                <a:off x="7280876" y="579013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Ellipse 230">
                <a:extLst>
                  <a:ext uri="{FF2B5EF4-FFF2-40B4-BE49-F238E27FC236}">
                    <a16:creationId xmlns:a16="http://schemas.microsoft.com/office/drawing/2014/main" id="{2CFDDE95-0496-4180-95E1-6612E7462A13}"/>
                  </a:ext>
                </a:extLst>
              </p:cNvPr>
              <p:cNvSpPr/>
              <p:nvPr/>
            </p:nvSpPr>
            <p:spPr>
              <a:xfrm>
                <a:off x="7115627" y="546432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2" name="Ellipse 231">
                <a:extLst>
                  <a:ext uri="{FF2B5EF4-FFF2-40B4-BE49-F238E27FC236}">
                    <a16:creationId xmlns:a16="http://schemas.microsoft.com/office/drawing/2014/main" id="{AA8FA828-31D7-469B-AB65-ABA0DC6E0A4E}"/>
                  </a:ext>
                </a:extLst>
              </p:cNvPr>
              <p:cNvSpPr/>
              <p:nvPr/>
            </p:nvSpPr>
            <p:spPr>
              <a:xfrm>
                <a:off x="5754041" y="506074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Ellipse 232">
                <a:extLst>
                  <a:ext uri="{FF2B5EF4-FFF2-40B4-BE49-F238E27FC236}">
                    <a16:creationId xmlns:a16="http://schemas.microsoft.com/office/drawing/2014/main" id="{4C54B837-0877-49C2-A350-D9EF9AA8C66E}"/>
                  </a:ext>
                </a:extLst>
              </p:cNvPr>
              <p:cNvSpPr/>
              <p:nvPr/>
            </p:nvSpPr>
            <p:spPr>
              <a:xfrm>
                <a:off x="6058564" y="510715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4" name="Ellipse 233">
                <a:extLst>
                  <a:ext uri="{FF2B5EF4-FFF2-40B4-BE49-F238E27FC236}">
                    <a16:creationId xmlns:a16="http://schemas.microsoft.com/office/drawing/2014/main" id="{2979D8D5-B09B-4955-B816-493060E228FD}"/>
                  </a:ext>
                </a:extLst>
              </p:cNvPr>
              <p:cNvSpPr/>
              <p:nvPr/>
            </p:nvSpPr>
            <p:spPr>
              <a:xfrm>
                <a:off x="6436412" y="504902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Ellipse 234">
                <a:extLst>
                  <a:ext uri="{FF2B5EF4-FFF2-40B4-BE49-F238E27FC236}">
                    <a16:creationId xmlns:a16="http://schemas.microsoft.com/office/drawing/2014/main" id="{DA724A80-46C0-4B29-A956-B0CEFF6085FE}"/>
                  </a:ext>
                </a:extLst>
              </p:cNvPr>
              <p:cNvSpPr/>
              <p:nvPr/>
            </p:nvSpPr>
            <p:spPr>
              <a:xfrm>
                <a:off x="6711565" y="520753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Ellipse 235">
                <a:extLst>
                  <a:ext uri="{FF2B5EF4-FFF2-40B4-BE49-F238E27FC236}">
                    <a16:creationId xmlns:a16="http://schemas.microsoft.com/office/drawing/2014/main" id="{33A838D2-8C10-47BD-823C-7F4BAA220D47}"/>
                  </a:ext>
                </a:extLst>
              </p:cNvPr>
              <p:cNvSpPr/>
              <p:nvPr/>
            </p:nvSpPr>
            <p:spPr>
              <a:xfrm>
                <a:off x="7027037" y="512789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Ellipse 236">
                <a:extLst>
                  <a:ext uri="{FF2B5EF4-FFF2-40B4-BE49-F238E27FC236}">
                    <a16:creationId xmlns:a16="http://schemas.microsoft.com/office/drawing/2014/main" id="{0B89C09E-7C43-4848-812B-AEB41A501D4A}"/>
                  </a:ext>
                </a:extLst>
              </p:cNvPr>
              <p:cNvSpPr/>
              <p:nvPr/>
            </p:nvSpPr>
            <p:spPr>
              <a:xfrm>
                <a:off x="7409113" y="510885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Ellipse 237">
                <a:extLst>
                  <a:ext uri="{FF2B5EF4-FFF2-40B4-BE49-F238E27FC236}">
                    <a16:creationId xmlns:a16="http://schemas.microsoft.com/office/drawing/2014/main" id="{C225D61C-A3C6-4B63-8BCD-DDB13BD82229}"/>
                  </a:ext>
                </a:extLst>
              </p:cNvPr>
              <p:cNvSpPr/>
              <p:nvPr/>
            </p:nvSpPr>
            <p:spPr>
              <a:xfrm>
                <a:off x="7799277" y="609782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Ellipse 238">
                <a:extLst>
                  <a:ext uri="{FF2B5EF4-FFF2-40B4-BE49-F238E27FC236}">
                    <a16:creationId xmlns:a16="http://schemas.microsoft.com/office/drawing/2014/main" id="{1F94F3F8-AC1C-46AA-8F5F-47003BD18774}"/>
                  </a:ext>
                </a:extLst>
              </p:cNvPr>
              <p:cNvSpPr/>
              <p:nvPr/>
            </p:nvSpPr>
            <p:spPr>
              <a:xfrm>
                <a:off x="8058861" y="609621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Ellipse 239">
                <a:extLst>
                  <a:ext uri="{FF2B5EF4-FFF2-40B4-BE49-F238E27FC236}">
                    <a16:creationId xmlns:a16="http://schemas.microsoft.com/office/drawing/2014/main" id="{D18E2179-9800-4448-99C7-BE04110EA2EC}"/>
                  </a:ext>
                </a:extLst>
              </p:cNvPr>
              <p:cNvSpPr/>
              <p:nvPr/>
            </p:nvSpPr>
            <p:spPr>
              <a:xfrm>
                <a:off x="8150437" y="574422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Ellipse 240">
                <a:extLst>
                  <a:ext uri="{FF2B5EF4-FFF2-40B4-BE49-F238E27FC236}">
                    <a16:creationId xmlns:a16="http://schemas.microsoft.com/office/drawing/2014/main" id="{73FFDA54-A659-4186-9422-3EB88B2560FD}"/>
                  </a:ext>
                </a:extLst>
              </p:cNvPr>
              <p:cNvSpPr/>
              <p:nvPr/>
            </p:nvSpPr>
            <p:spPr>
              <a:xfrm>
                <a:off x="8260672" y="5347981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Ellipse 241">
                <a:extLst>
                  <a:ext uri="{FF2B5EF4-FFF2-40B4-BE49-F238E27FC236}">
                    <a16:creationId xmlns:a16="http://schemas.microsoft.com/office/drawing/2014/main" id="{8F550D45-FEE8-4C7F-97E2-74603EDE6094}"/>
                  </a:ext>
                </a:extLst>
              </p:cNvPr>
              <p:cNvSpPr/>
              <p:nvPr/>
            </p:nvSpPr>
            <p:spPr>
              <a:xfrm>
                <a:off x="8363366" y="497051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Ellipse 242">
                <a:extLst>
                  <a:ext uri="{FF2B5EF4-FFF2-40B4-BE49-F238E27FC236}">
                    <a16:creationId xmlns:a16="http://schemas.microsoft.com/office/drawing/2014/main" id="{7F8ED666-1CEF-4EA0-B63B-914F82313F86}"/>
                  </a:ext>
                </a:extLst>
              </p:cNvPr>
              <p:cNvSpPr/>
              <p:nvPr/>
            </p:nvSpPr>
            <p:spPr>
              <a:xfrm>
                <a:off x="8475340" y="456620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4" name="Ellipse 243">
                <a:extLst>
                  <a:ext uri="{FF2B5EF4-FFF2-40B4-BE49-F238E27FC236}">
                    <a16:creationId xmlns:a16="http://schemas.microsoft.com/office/drawing/2014/main" id="{B762CCB1-34A2-4358-A61F-AEAEE4961700}"/>
                  </a:ext>
                </a:extLst>
              </p:cNvPr>
              <p:cNvSpPr/>
              <p:nvPr/>
            </p:nvSpPr>
            <p:spPr>
              <a:xfrm>
                <a:off x="8585983" y="417132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Ellipse 244">
                <a:extLst>
                  <a:ext uri="{FF2B5EF4-FFF2-40B4-BE49-F238E27FC236}">
                    <a16:creationId xmlns:a16="http://schemas.microsoft.com/office/drawing/2014/main" id="{5AA2E3E8-A016-4007-A44C-92299E1DB716}"/>
                  </a:ext>
                </a:extLst>
              </p:cNvPr>
              <p:cNvSpPr/>
              <p:nvPr/>
            </p:nvSpPr>
            <p:spPr>
              <a:xfrm>
                <a:off x="8228846" y="427379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6" name="Ellipse 245">
                <a:extLst>
                  <a:ext uri="{FF2B5EF4-FFF2-40B4-BE49-F238E27FC236}">
                    <a16:creationId xmlns:a16="http://schemas.microsoft.com/office/drawing/2014/main" id="{C372357C-99D9-4A8B-B258-DA89FEB9FE75}"/>
                  </a:ext>
                </a:extLst>
              </p:cNvPr>
              <p:cNvSpPr/>
              <p:nvPr/>
            </p:nvSpPr>
            <p:spPr>
              <a:xfrm>
                <a:off x="7815697" y="421385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Ellipse 246">
                <a:extLst>
                  <a:ext uri="{FF2B5EF4-FFF2-40B4-BE49-F238E27FC236}">
                    <a16:creationId xmlns:a16="http://schemas.microsoft.com/office/drawing/2014/main" id="{8B2DB857-CEB4-4F0F-B02D-AA4D6A820BA6}"/>
                  </a:ext>
                </a:extLst>
              </p:cNvPr>
              <p:cNvSpPr/>
              <p:nvPr/>
            </p:nvSpPr>
            <p:spPr>
              <a:xfrm>
                <a:off x="7423167" y="426687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Ellipse 247">
                <a:extLst>
                  <a:ext uri="{FF2B5EF4-FFF2-40B4-BE49-F238E27FC236}">
                    <a16:creationId xmlns:a16="http://schemas.microsoft.com/office/drawing/2014/main" id="{EFB8451A-8814-47B1-9D74-EC7A70C9D4DA}"/>
                  </a:ext>
                </a:extLst>
              </p:cNvPr>
              <p:cNvSpPr/>
              <p:nvPr/>
            </p:nvSpPr>
            <p:spPr>
              <a:xfrm>
                <a:off x="6602833" y="415743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Ellipse 248">
                <a:extLst>
                  <a:ext uri="{FF2B5EF4-FFF2-40B4-BE49-F238E27FC236}">
                    <a16:creationId xmlns:a16="http://schemas.microsoft.com/office/drawing/2014/main" id="{905B72DB-ABE6-4ED4-B92A-54E5CB162322}"/>
                  </a:ext>
                </a:extLst>
              </p:cNvPr>
              <p:cNvSpPr/>
              <p:nvPr/>
            </p:nvSpPr>
            <p:spPr>
              <a:xfrm>
                <a:off x="5730354" y="405109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Ellipse 249">
                <a:extLst>
                  <a:ext uri="{FF2B5EF4-FFF2-40B4-BE49-F238E27FC236}">
                    <a16:creationId xmlns:a16="http://schemas.microsoft.com/office/drawing/2014/main" id="{3F3E3F79-707E-481C-A006-5C303C1B6D31}"/>
                  </a:ext>
                </a:extLst>
              </p:cNvPr>
              <p:cNvSpPr/>
              <p:nvPr/>
            </p:nvSpPr>
            <p:spPr>
              <a:xfrm>
                <a:off x="7627472" y="453726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Ellipse 250">
                <a:extLst>
                  <a:ext uri="{FF2B5EF4-FFF2-40B4-BE49-F238E27FC236}">
                    <a16:creationId xmlns:a16="http://schemas.microsoft.com/office/drawing/2014/main" id="{41BFF9B7-3990-4080-A9F0-547F75DA4B05}"/>
                  </a:ext>
                </a:extLst>
              </p:cNvPr>
              <p:cNvSpPr/>
              <p:nvPr/>
            </p:nvSpPr>
            <p:spPr>
              <a:xfrm>
                <a:off x="8003287" y="4484660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Ellipse 251">
                <a:extLst>
                  <a:ext uri="{FF2B5EF4-FFF2-40B4-BE49-F238E27FC236}">
                    <a16:creationId xmlns:a16="http://schemas.microsoft.com/office/drawing/2014/main" id="{6922907E-CE57-48E9-994D-6CFCA2E96C5C}"/>
                  </a:ext>
                </a:extLst>
              </p:cNvPr>
              <p:cNvSpPr/>
              <p:nvPr/>
            </p:nvSpPr>
            <p:spPr>
              <a:xfrm>
                <a:off x="8174667" y="4686801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Ellipse 252">
                <a:extLst>
                  <a:ext uri="{FF2B5EF4-FFF2-40B4-BE49-F238E27FC236}">
                    <a16:creationId xmlns:a16="http://schemas.microsoft.com/office/drawing/2014/main" id="{DF703C96-3C7D-4FA0-B41C-18387A6363E4}"/>
                  </a:ext>
                </a:extLst>
              </p:cNvPr>
              <p:cNvSpPr/>
              <p:nvPr/>
            </p:nvSpPr>
            <p:spPr>
              <a:xfrm>
                <a:off x="7819516" y="4809188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Ellipse 253">
                <a:extLst>
                  <a:ext uri="{FF2B5EF4-FFF2-40B4-BE49-F238E27FC236}">
                    <a16:creationId xmlns:a16="http://schemas.microsoft.com/office/drawing/2014/main" id="{991A4403-51A6-404E-A639-735AE4DC40D9}"/>
                  </a:ext>
                </a:extLst>
              </p:cNvPr>
              <p:cNvSpPr/>
              <p:nvPr/>
            </p:nvSpPr>
            <p:spPr>
              <a:xfrm>
                <a:off x="8035700" y="504751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5" name="Ellipse 254">
                <a:extLst>
                  <a:ext uri="{FF2B5EF4-FFF2-40B4-BE49-F238E27FC236}">
                    <a16:creationId xmlns:a16="http://schemas.microsoft.com/office/drawing/2014/main" id="{5FB2E414-6075-4436-997F-6C88958C95B5}"/>
                  </a:ext>
                </a:extLst>
              </p:cNvPr>
              <p:cNvSpPr/>
              <p:nvPr/>
            </p:nvSpPr>
            <p:spPr>
              <a:xfrm>
                <a:off x="6636501" y="447773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6" name="Ellipse 255">
                <a:extLst>
                  <a:ext uri="{FF2B5EF4-FFF2-40B4-BE49-F238E27FC236}">
                    <a16:creationId xmlns:a16="http://schemas.microsoft.com/office/drawing/2014/main" id="{B9711B04-9D4E-492C-8DDA-2D6CA2CCD0C3}"/>
                  </a:ext>
                </a:extLst>
              </p:cNvPr>
              <p:cNvSpPr/>
              <p:nvPr/>
            </p:nvSpPr>
            <p:spPr>
              <a:xfrm>
                <a:off x="7937995" y="542700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Ellipse 256">
                <a:extLst>
                  <a:ext uri="{FF2B5EF4-FFF2-40B4-BE49-F238E27FC236}">
                    <a16:creationId xmlns:a16="http://schemas.microsoft.com/office/drawing/2014/main" id="{5B8E1BEA-C7CE-4E3C-A505-A58DDB0AB96B}"/>
                  </a:ext>
                </a:extLst>
              </p:cNvPr>
              <p:cNvSpPr/>
              <p:nvPr/>
            </p:nvSpPr>
            <p:spPr>
              <a:xfrm>
                <a:off x="7463910" y="543872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Ellipse 257">
                <a:extLst>
                  <a:ext uri="{FF2B5EF4-FFF2-40B4-BE49-F238E27FC236}">
                    <a16:creationId xmlns:a16="http://schemas.microsoft.com/office/drawing/2014/main" id="{2F878769-5D7B-42AE-9AE3-610CDD3CF1D5}"/>
                  </a:ext>
                </a:extLst>
              </p:cNvPr>
              <p:cNvSpPr/>
              <p:nvPr/>
            </p:nvSpPr>
            <p:spPr>
              <a:xfrm>
                <a:off x="7609635" y="579173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Ellipse 258">
                <a:extLst>
                  <a:ext uri="{FF2B5EF4-FFF2-40B4-BE49-F238E27FC236}">
                    <a16:creationId xmlns:a16="http://schemas.microsoft.com/office/drawing/2014/main" id="{64DB47DC-EDC3-4682-B9B8-BE29C00A3B10}"/>
                  </a:ext>
                </a:extLst>
              </p:cNvPr>
              <p:cNvSpPr/>
              <p:nvPr/>
            </p:nvSpPr>
            <p:spPr>
              <a:xfrm>
                <a:off x="7871843" y="572630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Ellipse 259">
                <a:extLst>
                  <a:ext uri="{FF2B5EF4-FFF2-40B4-BE49-F238E27FC236}">
                    <a16:creationId xmlns:a16="http://schemas.microsoft.com/office/drawing/2014/main" id="{FC2C38FC-5698-4A1D-9B07-BEA4B3A53BB1}"/>
                  </a:ext>
                </a:extLst>
              </p:cNvPr>
              <p:cNvSpPr/>
              <p:nvPr/>
            </p:nvSpPr>
            <p:spPr>
              <a:xfrm>
                <a:off x="7698180" y="539394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Ellipse 260">
                <a:extLst>
                  <a:ext uri="{FF2B5EF4-FFF2-40B4-BE49-F238E27FC236}">
                    <a16:creationId xmlns:a16="http://schemas.microsoft.com/office/drawing/2014/main" id="{B6B30172-39AB-4290-B172-B81540293CBD}"/>
                  </a:ext>
                </a:extLst>
              </p:cNvPr>
              <p:cNvSpPr/>
              <p:nvPr/>
            </p:nvSpPr>
            <p:spPr>
              <a:xfrm>
                <a:off x="7251832" y="525742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2" name="Ellipse 261">
                <a:extLst>
                  <a:ext uri="{FF2B5EF4-FFF2-40B4-BE49-F238E27FC236}">
                    <a16:creationId xmlns:a16="http://schemas.microsoft.com/office/drawing/2014/main" id="{F8241D4B-FD28-4B88-8AC2-2579F7DC2912}"/>
                  </a:ext>
                </a:extLst>
              </p:cNvPr>
              <p:cNvSpPr/>
              <p:nvPr/>
            </p:nvSpPr>
            <p:spPr>
              <a:xfrm>
                <a:off x="7397342" y="477811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Ellipse 262">
                <a:extLst>
                  <a:ext uri="{FF2B5EF4-FFF2-40B4-BE49-F238E27FC236}">
                    <a16:creationId xmlns:a16="http://schemas.microsoft.com/office/drawing/2014/main" id="{258FF3BB-0B35-4B91-8AA3-462E69BC0DA4}"/>
                  </a:ext>
                </a:extLst>
              </p:cNvPr>
              <p:cNvSpPr/>
              <p:nvPr/>
            </p:nvSpPr>
            <p:spPr>
              <a:xfrm>
                <a:off x="7208326" y="450604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Ellipse 263">
                <a:extLst>
                  <a:ext uri="{FF2B5EF4-FFF2-40B4-BE49-F238E27FC236}">
                    <a16:creationId xmlns:a16="http://schemas.microsoft.com/office/drawing/2014/main" id="{5E193CFA-C2A3-46C9-90C1-0A192B1F2885}"/>
                  </a:ext>
                </a:extLst>
              </p:cNvPr>
              <p:cNvSpPr/>
              <p:nvPr/>
            </p:nvSpPr>
            <p:spPr>
              <a:xfrm>
                <a:off x="7074507" y="481704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Ellipse 264">
                <a:extLst>
                  <a:ext uri="{FF2B5EF4-FFF2-40B4-BE49-F238E27FC236}">
                    <a16:creationId xmlns:a16="http://schemas.microsoft.com/office/drawing/2014/main" id="{1DD4C7F9-264F-4222-B031-5D7B6B40EE70}"/>
                  </a:ext>
                </a:extLst>
              </p:cNvPr>
              <p:cNvSpPr/>
              <p:nvPr/>
            </p:nvSpPr>
            <p:spPr>
              <a:xfrm>
                <a:off x="6890661" y="450201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Ellipse 265">
                <a:extLst>
                  <a:ext uri="{FF2B5EF4-FFF2-40B4-BE49-F238E27FC236}">
                    <a16:creationId xmlns:a16="http://schemas.microsoft.com/office/drawing/2014/main" id="{40B85CFD-45F2-42EC-AF7E-0A3A8925DE4F}"/>
                  </a:ext>
                </a:extLst>
              </p:cNvPr>
              <p:cNvSpPr/>
              <p:nvPr/>
            </p:nvSpPr>
            <p:spPr>
              <a:xfrm>
                <a:off x="7867746" y="524520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Ellipse 266">
                <a:extLst>
                  <a:ext uri="{FF2B5EF4-FFF2-40B4-BE49-F238E27FC236}">
                    <a16:creationId xmlns:a16="http://schemas.microsoft.com/office/drawing/2014/main" id="{36C870E1-6C0B-49BC-8D26-5AF8D0EEE644}"/>
                  </a:ext>
                </a:extLst>
              </p:cNvPr>
              <p:cNvSpPr/>
              <p:nvPr/>
            </p:nvSpPr>
            <p:spPr>
              <a:xfrm>
                <a:off x="6734823" y="486141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Ellipse 267">
                <a:extLst>
                  <a:ext uri="{FF2B5EF4-FFF2-40B4-BE49-F238E27FC236}">
                    <a16:creationId xmlns:a16="http://schemas.microsoft.com/office/drawing/2014/main" id="{1BC212DF-5645-4992-816E-6A49875E1610}"/>
                  </a:ext>
                </a:extLst>
              </p:cNvPr>
              <p:cNvSpPr/>
              <p:nvPr/>
            </p:nvSpPr>
            <p:spPr>
              <a:xfrm>
                <a:off x="6366418" y="4654893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Ellipse 268">
                <a:extLst>
                  <a:ext uri="{FF2B5EF4-FFF2-40B4-BE49-F238E27FC236}">
                    <a16:creationId xmlns:a16="http://schemas.microsoft.com/office/drawing/2014/main" id="{E95191D9-6A13-4648-AAF1-63EF8AFC2B01}"/>
                  </a:ext>
                </a:extLst>
              </p:cNvPr>
              <p:cNvSpPr/>
              <p:nvPr/>
            </p:nvSpPr>
            <p:spPr>
              <a:xfrm>
                <a:off x="5829024" y="443018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Ellipse 269">
                <a:extLst>
                  <a:ext uri="{FF2B5EF4-FFF2-40B4-BE49-F238E27FC236}">
                    <a16:creationId xmlns:a16="http://schemas.microsoft.com/office/drawing/2014/main" id="{87D6FDDF-89EF-46BC-9D98-A21DD9E40281}"/>
                  </a:ext>
                </a:extLst>
              </p:cNvPr>
              <p:cNvSpPr/>
              <p:nvPr/>
            </p:nvSpPr>
            <p:spPr>
              <a:xfrm>
                <a:off x="6086074" y="469881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Ellipse 270">
                <a:extLst>
                  <a:ext uri="{FF2B5EF4-FFF2-40B4-BE49-F238E27FC236}">
                    <a16:creationId xmlns:a16="http://schemas.microsoft.com/office/drawing/2014/main" id="{E599EB93-7900-4E48-A525-6797B7B78C64}"/>
                  </a:ext>
                </a:extLst>
              </p:cNvPr>
              <p:cNvSpPr/>
              <p:nvPr/>
            </p:nvSpPr>
            <p:spPr>
              <a:xfrm>
                <a:off x="6249308" y="503042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Ellipse 271">
                <a:extLst>
                  <a:ext uri="{FF2B5EF4-FFF2-40B4-BE49-F238E27FC236}">
                    <a16:creationId xmlns:a16="http://schemas.microsoft.com/office/drawing/2014/main" id="{CB8CFA15-33E6-4740-977D-9A9294C27530}"/>
                  </a:ext>
                </a:extLst>
              </p:cNvPr>
              <p:cNvSpPr/>
              <p:nvPr/>
            </p:nvSpPr>
            <p:spPr>
              <a:xfrm>
                <a:off x="5732842" y="476630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Ellipse 272">
                <a:extLst>
                  <a:ext uri="{FF2B5EF4-FFF2-40B4-BE49-F238E27FC236}">
                    <a16:creationId xmlns:a16="http://schemas.microsoft.com/office/drawing/2014/main" id="{7C2EF422-5D6F-4170-B5B2-459E51692DAF}"/>
                  </a:ext>
                </a:extLst>
              </p:cNvPr>
              <p:cNvSpPr/>
              <p:nvPr/>
            </p:nvSpPr>
            <p:spPr>
              <a:xfrm>
                <a:off x="7715346" y="509280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Ellipse 273">
                <a:extLst>
                  <a:ext uri="{FF2B5EF4-FFF2-40B4-BE49-F238E27FC236}">
                    <a16:creationId xmlns:a16="http://schemas.microsoft.com/office/drawing/2014/main" id="{CC89708B-6C77-47E2-85D4-04A43A536239}"/>
                  </a:ext>
                </a:extLst>
              </p:cNvPr>
              <p:cNvSpPr/>
              <p:nvPr/>
            </p:nvSpPr>
            <p:spPr>
              <a:xfrm>
                <a:off x="5467391" y="4578849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5" name="Ellipse 274">
                <a:extLst>
                  <a:ext uri="{FF2B5EF4-FFF2-40B4-BE49-F238E27FC236}">
                    <a16:creationId xmlns:a16="http://schemas.microsoft.com/office/drawing/2014/main" id="{351CC053-19C7-481C-87FD-FDF6D68F0E1D}"/>
                  </a:ext>
                </a:extLst>
              </p:cNvPr>
              <p:cNvSpPr/>
              <p:nvPr/>
            </p:nvSpPr>
            <p:spPr>
              <a:xfrm>
                <a:off x="5502556" y="4812915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6" name="Ellipse 275">
                <a:extLst>
                  <a:ext uri="{FF2B5EF4-FFF2-40B4-BE49-F238E27FC236}">
                    <a16:creationId xmlns:a16="http://schemas.microsoft.com/office/drawing/2014/main" id="{995B8427-3AD6-4E9C-BF39-3B14F8CAF699}"/>
                  </a:ext>
                </a:extLst>
              </p:cNvPr>
              <p:cNvSpPr/>
              <p:nvPr/>
            </p:nvSpPr>
            <p:spPr>
              <a:xfrm>
                <a:off x="5029674" y="420941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7" name="Ellipse 276">
                <a:extLst>
                  <a:ext uri="{FF2B5EF4-FFF2-40B4-BE49-F238E27FC236}">
                    <a16:creationId xmlns:a16="http://schemas.microsoft.com/office/drawing/2014/main" id="{6958798F-AC97-4C0F-83EE-DCC5616B9DEB}"/>
                  </a:ext>
                </a:extLst>
              </p:cNvPr>
              <p:cNvSpPr/>
              <p:nvPr/>
            </p:nvSpPr>
            <p:spPr>
              <a:xfrm>
                <a:off x="5121667" y="4619346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>
                <a:extLst>
                  <a:ext uri="{FF2B5EF4-FFF2-40B4-BE49-F238E27FC236}">
                    <a16:creationId xmlns:a16="http://schemas.microsoft.com/office/drawing/2014/main" id="{511973E3-EE16-4E36-BBF1-FF0BD7B9DD4A}"/>
                  </a:ext>
                </a:extLst>
              </p:cNvPr>
              <p:cNvSpPr/>
              <p:nvPr/>
            </p:nvSpPr>
            <p:spPr>
              <a:xfrm>
                <a:off x="4717929" y="4606517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9" name="Ellipse 278">
                <a:extLst>
                  <a:ext uri="{FF2B5EF4-FFF2-40B4-BE49-F238E27FC236}">
                    <a16:creationId xmlns:a16="http://schemas.microsoft.com/office/drawing/2014/main" id="{BB1FE432-B7A3-4AE9-AB3E-C5ED0EB20C65}"/>
                  </a:ext>
                </a:extLst>
              </p:cNvPr>
              <p:cNvSpPr/>
              <p:nvPr/>
            </p:nvSpPr>
            <p:spPr>
              <a:xfrm>
                <a:off x="4321585" y="4493338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>
                <a:extLst>
                  <a:ext uri="{FF2B5EF4-FFF2-40B4-BE49-F238E27FC236}">
                    <a16:creationId xmlns:a16="http://schemas.microsoft.com/office/drawing/2014/main" id="{B133090A-511B-4877-BD0B-E12363FEDCFD}"/>
                  </a:ext>
                </a:extLst>
              </p:cNvPr>
              <p:cNvSpPr/>
              <p:nvPr/>
            </p:nvSpPr>
            <p:spPr>
              <a:xfrm>
                <a:off x="5000870" y="4504494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Ellipse 280">
                <a:extLst>
                  <a:ext uri="{FF2B5EF4-FFF2-40B4-BE49-F238E27FC236}">
                    <a16:creationId xmlns:a16="http://schemas.microsoft.com/office/drawing/2014/main" id="{446E8D48-5E85-40D3-87FF-6594D7FF61EF}"/>
                  </a:ext>
                </a:extLst>
              </p:cNvPr>
              <p:cNvSpPr/>
              <p:nvPr/>
            </p:nvSpPr>
            <p:spPr>
              <a:xfrm>
                <a:off x="4210707" y="418436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82" name="Ellipse 281">
                <a:extLst>
                  <a:ext uri="{FF2B5EF4-FFF2-40B4-BE49-F238E27FC236}">
                    <a16:creationId xmlns:a16="http://schemas.microsoft.com/office/drawing/2014/main" id="{16D26271-1FFC-49BF-BAFD-50CBA4C524DE}"/>
                  </a:ext>
                </a:extLst>
              </p:cNvPr>
              <p:cNvSpPr/>
              <p:nvPr/>
            </p:nvSpPr>
            <p:spPr>
              <a:xfrm>
                <a:off x="3486479" y="3960462"/>
                <a:ext cx="421722" cy="421722"/>
              </a:xfrm>
              <a:prstGeom prst="ellipse">
                <a:avLst/>
              </a:prstGeom>
              <a:solidFill>
                <a:srgbClr val="99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0BD432C9-3199-47EC-A064-3EE47D522FD4}"/>
                </a:ext>
              </a:extLst>
            </p:cNvPr>
            <p:cNvSpPr/>
            <p:nvPr/>
          </p:nvSpPr>
          <p:spPr>
            <a:xfrm>
              <a:off x="4614986" y="4207426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371E6F48-923F-43EE-943C-11B743F02F9E}"/>
                </a:ext>
              </a:extLst>
            </p:cNvPr>
            <p:cNvSpPr/>
            <p:nvPr/>
          </p:nvSpPr>
          <p:spPr>
            <a:xfrm>
              <a:off x="3830101" y="4030489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5" name="Ellipse 284">
              <a:extLst>
                <a:ext uri="{FF2B5EF4-FFF2-40B4-BE49-F238E27FC236}">
                  <a16:creationId xmlns:a16="http://schemas.microsoft.com/office/drawing/2014/main" id="{390E0E9B-BF0E-4C6E-95F7-78DAB27C2A9E}"/>
                </a:ext>
              </a:extLst>
            </p:cNvPr>
            <p:cNvSpPr/>
            <p:nvPr/>
          </p:nvSpPr>
          <p:spPr>
            <a:xfrm>
              <a:off x="4409330" y="3863711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6" name="Ellipse 285">
              <a:extLst>
                <a:ext uri="{FF2B5EF4-FFF2-40B4-BE49-F238E27FC236}">
                  <a16:creationId xmlns:a16="http://schemas.microsoft.com/office/drawing/2014/main" id="{758CE321-377C-4DCD-90D0-B86CD9C12E34}"/>
                </a:ext>
              </a:extLst>
            </p:cNvPr>
            <p:cNvSpPr/>
            <p:nvPr/>
          </p:nvSpPr>
          <p:spPr>
            <a:xfrm>
              <a:off x="4903892" y="3848217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7E565C36-3ACF-4953-A77A-1E29AF7AF6F0}"/>
                </a:ext>
              </a:extLst>
            </p:cNvPr>
            <p:cNvSpPr/>
            <p:nvPr/>
          </p:nvSpPr>
          <p:spPr>
            <a:xfrm>
              <a:off x="5368223" y="3871630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50BF1495-9ED1-44A6-9E04-E66DFEF43A66}"/>
                </a:ext>
              </a:extLst>
            </p:cNvPr>
            <p:cNvSpPr/>
            <p:nvPr/>
          </p:nvSpPr>
          <p:spPr>
            <a:xfrm>
              <a:off x="6495213" y="3788064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3D435EAD-9853-4E00-B3C9-D4F325504936}"/>
                </a:ext>
              </a:extLst>
            </p:cNvPr>
            <p:cNvSpPr/>
            <p:nvPr/>
          </p:nvSpPr>
          <p:spPr>
            <a:xfrm>
              <a:off x="6932105" y="3963392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A9765843-9B7E-4651-8A91-60F622169FF0}"/>
                </a:ext>
              </a:extLst>
            </p:cNvPr>
            <p:cNvSpPr/>
            <p:nvPr/>
          </p:nvSpPr>
          <p:spPr>
            <a:xfrm>
              <a:off x="7379486" y="3887589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4AA05F1C-324E-476B-BA7C-B97C23E27C6B}"/>
                </a:ext>
              </a:extLst>
            </p:cNvPr>
            <p:cNvSpPr/>
            <p:nvPr/>
          </p:nvSpPr>
          <p:spPr>
            <a:xfrm>
              <a:off x="8142779" y="3815452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2D3F1220-EB7D-4D30-BF8E-F5BD735DEA22}"/>
                </a:ext>
              </a:extLst>
            </p:cNvPr>
            <p:cNvSpPr/>
            <p:nvPr/>
          </p:nvSpPr>
          <p:spPr>
            <a:xfrm>
              <a:off x="8697995" y="3795415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B441CDF0-D12D-41F9-90D1-B78E4D0A3252}"/>
                </a:ext>
              </a:extLst>
            </p:cNvPr>
            <p:cNvSpPr/>
            <p:nvPr/>
          </p:nvSpPr>
          <p:spPr>
            <a:xfrm>
              <a:off x="8402774" y="4046973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DABF5E06-2B8E-435B-BC9C-8507E08D15A7}"/>
                </a:ext>
              </a:extLst>
            </p:cNvPr>
            <p:cNvSpPr/>
            <p:nvPr/>
          </p:nvSpPr>
          <p:spPr>
            <a:xfrm>
              <a:off x="4034769" y="3764626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Ellipse 294">
              <a:extLst>
                <a:ext uri="{FF2B5EF4-FFF2-40B4-BE49-F238E27FC236}">
                  <a16:creationId xmlns:a16="http://schemas.microsoft.com/office/drawing/2014/main" id="{837E2747-95ED-419C-ABA3-86DA1B8A7AD4}"/>
                </a:ext>
              </a:extLst>
            </p:cNvPr>
            <p:cNvSpPr/>
            <p:nvPr/>
          </p:nvSpPr>
          <p:spPr>
            <a:xfrm>
              <a:off x="3632362" y="3612361"/>
              <a:ext cx="421722" cy="421722"/>
            </a:xfrm>
            <a:prstGeom prst="ellipse">
              <a:avLst/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CC1053B-47B4-4C40-AF68-73D8C5C09EEA}"/>
                </a:ext>
              </a:extLst>
            </p:cNvPr>
            <p:cNvGrpSpPr/>
            <p:nvPr/>
          </p:nvGrpSpPr>
          <p:grpSpPr>
            <a:xfrm>
              <a:off x="2516777" y="1575733"/>
              <a:ext cx="6741485" cy="5024290"/>
              <a:chOff x="2516777" y="1575733"/>
              <a:chExt cx="6741485" cy="5024290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64AC05FB-D441-456B-BE18-4C991EDB3ECF}"/>
                  </a:ext>
                </a:extLst>
              </p:cNvPr>
              <p:cNvGrpSpPr/>
              <p:nvPr/>
            </p:nvGrpSpPr>
            <p:grpSpPr>
              <a:xfrm>
                <a:off x="2516777" y="3708777"/>
                <a:ext cx="6741485" cy="2891246"/>
                <a:chOff x="2516777" y="2717074"/>
                <a:chExt cx="6741485" cy="2891246"/>
              </a:xfrm>
            </p:grpSpPr>
            <p:cxnSp>
              <p:nvCxnSpPr>
                <p:cNvPr id="5" name="Gerader Verbinder 4">
                  <a:extLst>
                    <a:ext uri="{FF2B5EF4-FFF2-40B4-BE49-F238E27FC236}">
                      <a16:creationId xmlns:a16="http://schemas.microsoft.com/office/drawing/2014/main" id="{1CCE861E-B5B6-4738-9890-C6646BD1D43E}"/>
                    </a:ext>
                  </a:extLst>
                </p:cNvPr>
                <p:cNvCxnSpPr/>
                <p:nvPr/>
              </p:nvCxnSpPr>
              <p:spPr>
                <a:xfrm>
                  <a:off x="2516777" y="2717074"/>
                  <a:ext cx="809897" cy="2891246"/>
                </a:xfrm>
                <a:prstGeom prst="line">
                  <a:avLst/>
                </a:prstGeom>
                <a:ln w="101600">
                  <a:solidFill>
                    <a:srgbClr val="9696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Gerader Verbinder 5">
                  <a:extLst>
                    <a:ext uri="{FF2B5EF4-FFF2-40B4-BE49-F238E27FC236}">
                      <a16:creationId xmlns:a16="http://schemas.microsoft.com/office/drawing/2014/main" id="{4D329B34-FB9A-42F1-9403-D37606B9C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6918" y="5584466"/>
                  <a:ext cx="5201099" cy="0"/>
                </a:xfrm>
                <a:prstGeom prst="line">
                  <a:avLst/>
                </a:prstGeom>
                <a:ln w="101600">
                  <a:solidFill>
                    <a:srgbClr val="9696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Gerader Verbinder 8">
                  <a:extLst>
                    <a:ext uri="{FF2B5EF4-FFF2-40B4-BE49-F238E27FC236}">
                      <a16:creationId xmlns:a16="http://schemas.microsoft.com/office/drawing/2014/main" id="{AE6D8A4D-323F-4474-88C3-3F5FC0A90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48262" y="2717074"/>
                  <a:ext cx="810000" cy="2891246"/>
                </a:xfrm>
                <a:prstGeom prst="line">
                  <a:avLst/>
                </a:prstGeom>
                <a:ln w="101600">
                  <a:solidFill>
                    <a:srgbClr val="9696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3994A5F4-D175-484D-8A0E-018806A75928}"/>
                  </a:ext>
                </a:extLst>
              </p:cNvPr>
              <p:cNvGrpSpPr/>
              <p:nvPr/>
            </p:nvGrpSpPr>
            <p:grpSpPr>
              <a:xfrm>
                <a:off x="2856334" y="3341158"/>
                <a:ext cx="769981" cy="1367782"/>
                <a:chOff x="2856334" y="2985558"/>
                <a:chExt cx="769981" cy="1367782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8" name="Freihand 17">
                      <a:extLst>
                        <a:ext uri="{FF2B5EF4-FFF2-40B4-BE49-F238E27FC236}">
                          <a16:creationId xmlns:a16="http://schemas.microsoft.com/office/drawing/2014/main" id="{6E12D690-096A-4569-A232-B43A01A25A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56334" y="2985558"/>
                    <a:ext cx="569520" cy="953640"/>
                  </p14:xfrm>
                </p:contentPart>
              </mc:Choice>
              <mc:Fallback xmlns="">
                <p:pic>
                  <p:nvPicPr>
                    <p:cNvPr id="18" name="Freihand 17">
                      <a:extLst>
                        <a:ext uri="{FF2B5EF4-FFF2-40B4-BE49-F238E27FC236}">
                          <a16:creationId xmlns:a16="http://schemas.microsoft.com/office/drawing/2014/main" id="{6E12D690-096A-4569-A232-B43A01A25AFE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2820334" y="2949558"/>
                      <a:ext cx="641160" cy="102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2A03E401-CE8B-41A4-98EF-8F370D5F93F6}"/>
                    </a:ext>
                  </a:extLst>
                </p:cNvPr>
                <p:cNvSpPr/>
                <p:nvPr/>
              </p:nvSpPr>
              <p:spPr>
                <a:xfrm>
                  <a:off x="3027032" y="3776870"/>
                  <a:ext cx="599283" cy="57647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96FFFCCD-6061-476A-B684-56D6AAF2BDB9}"/>
                  </a:ext>
                </a:extLst>
              </p:cNvPr>
              <p:cNvGrpSpPr/>
              <p:nvPr/>
            </p:nvGrpSpPr>
            <p:grpSpPr>
              <a:xfrm>
                <a:off x="6085174" y="3599638"/>
                <a:ext cx="610109" cy="1109302"/>
                <a:chOff x="6085174" y="3244038"/>
                <a:chExt cx="610109" cy="1109302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31" name="Freihand 30">
                      <a:extLst>
                        <a:ext uri="{FF2B5EF4-FFF2-40B4-BE49-F238E27FC236}">
                          <a16:creationId xmlns:a16="http://schemas.microsoft.com/office/drawing/2014/main" id="{9D06EEC2-99C6-4346-BD57-E75F131E05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85174" y="3244038"/>
                    <a:ext cx="434160" cy="661680"/>
                  </p14:xfrm>
                </p:contentPart>
              </mc:Choice>
              <mc:Fallback xmlns="">
                <p:pic>
                  <p:nvPicPr>
                    <p:cNvPr id="31" name="Freihand 30">
                      <a:extLst>
                        <a:ext uri="{FF2B5EF4-FFF2-40B4-BE49-F238E27FC236}">
                          <a16:creationId xmlns:a16="http://schemas.microsoft.com/office/drawing/2014/main" id="{9D06EEC2-99C6-4346-BD57-E75F131E0565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049144" y="3208038"/>
                      <a:ext cx="505859" cy="733320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9F309D34-1B21-4358-BEC5-FB181E701ED6}"/>
                    </a:ext>
                  </a:extLst>
                </p:cNvPr>
                <p:cNvSpPr/>
                <p:nvPr/>
              </p:nvSpPr>
              <p:spPr>
                <a:xfrm>
                  <a:off x="6096000" y="3776870"/>
                  <a:ext cx="599283" cy="57647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6CF94E8B-6733-4454-B723-85476A07B1B5}"/>
                  </a:ext>
                </a:extLst>
              </p:cNvPr>
              <p:cNvGrpSpPr/>
              <p:nvPr/>
            </p:nvGrpSpPr>
            <p:grpSpPr>
              <a:xfrm>
                <a:off x="7843656" y="3360238"/>
                <a:ext cx="599283" cy="1348702"/>
                <a:chOff x="7843656" y="3004638"/>
                <a:chExt cx="599283" cy="1348702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34" name="Freihand 33">
                      <a:extLst>
                        <a:ext uri="{FF2B5EF4-FFF2-40B4-BE49-F238E27FC236}">
                          <a16:creationId xmlns:a16="http://schemas.microsoft.com/office/drawing/2014/main" id="{F2914598-C329-44F8-9D62-E80EA24D73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99574" y="3004638"/>
                    <a:ext cx="374760" cy="990000"/>
                  </p14:xfrm>
                </p:contentPart>
              </mc:Choice>
              <mc:Fallback xmlns="">
                <p:pic>
                  <p:nvPicPr>
                    <p:cNvPr id="34" name="Freihand 33">
                      <a:extLst>
                        <a:ext uri="{FF2B5EF4-FFF2-40B4-BE49-F238E27FC236}">
                          <a16:creationId xmlns:a16="http://schemas.microsoft.com/office/drawing/2014/main" id="{F2914598-C329-44F8-9D62-E80EA24D731F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63539" y="2968638"/>
                      <a:ext cx="446469" cy="1061640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029A5374-F10F-4ECC-9E0E-C527A0597093}"/>
                    </a:ext>
                  </a:extLst>
                </p:cNvPr>
                <p:cNvSpPr/>
                <p:nvPr/>
              </p:nvSpPr>
              <p:spPr>
                <a:xfrm>
                  <a:off x="7843656" y="3776870"/>
                  <a:ext cx="599283" cy="57647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6E2D33D0-2D55-4B98-8FF3-FEAC50949F23}"/>
                  </a:ext>
                </a:extLst>
              </p:cNvPr>
              <p:cNvSpPr/>
              <p:nvPr/>
            </p:nvSpPr>
            <p:spPr>
              <a:xfrm>
                <a:off x="2848715" y="2293542"/>
                <a:ext cx="777600" cy="7776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B255C36A-6718-49DF-AFE3-6CED1D02D32B}"/>
                  </a:ext>
                </a:extLst>
              </p:cNvPr>
              <p:cNvSpPr/>
              <p:nvPr/>
            </p:nvSpPr>
            <p:spPr>
              <a:xfrm>
                <a:off x="8054139" y="2299635"/>
                <a:ext cx="777600" cy="7776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12A913A7-981C-48CD-BC78-29B000CFA0FC}"/>
                  </a:ext>
                </a:extLst>
              </p:cNvPr>
              <p:cNvSpPr/>
              <p:nvPr/>
            </p:nvSpPr>
            <p:spPr>
              <a:xfrm>
                <a:off x="4442146" y="1575733"/>
                <a:ext cx="777600" cy="7776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1" name="Freihand 60">
                    <a:extLst>
                      <a:ext uri="{FF2B5EF4-FFF2-40B4-BE49-F238E27FC236}">
                        <a16:creationId xmlns:a16="http://schemas.microsoft.com/office/drawing/2014/main" id="{C2EED8C4-3ADB-4C13-9C8F-B9B2C5F7A681}"/>
                      </a:ext>
                    </a:extLst>
                  </p14:cNvPr>
                  <p14:cNvContentPartPr/>
                  <p14:nvPr/>
                </p14:nvContentPartPr>
                <p14:xfrm rot="6569873">
                  <a:off x="4201630" y="5737165"/>
                  <a:ext cx="539640" cy="864720"/>
                </p14:xfrm>
              </p:contentPart>
            </mc:Choice>
            <mc:Fallback xmlns="">
              <p:pic>
                <p:nvPicPr>
                  <p:cNvPr id="61" name="Freihand 60">
                    <a:extLst>
                      <a:ext uri="{FF2B5EF4-FFF2-40B4-BE49-F238E27FC236}">
                        <a16:creationId xmlns:a16="http://schemas.microsoft.com/office/drawing/2014/main" id="{C2EED8C4-3ADB-4C13-9C8F-B9B2C5F7A68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 rot="6569873">
                    <a:off x="4165654" y="5701165"/>
                    <a:ext cx="611232" cy="9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4" name="Freihand 63">
                    <a:extLst>
                      <a:ext uri="{FF2B5EF4-FFF2-40B4-BE49-F238E27FC236}">
                        <a16:creationId xmlns:a16="http://schemas.microsoft.com/office/drawing/2014/main" id="{9BC92819-0A37-43FE-A151-08B5C5E798F6}"/>
                      </a:ext>
                    </a:extLst>
                  </p14:cNvPr>
                  <p14:cNvContentPartPr/>
                  <p14:nvPr/>
                </p14:nvContentPartPr>
                <p14:xfrm rot="11653749">
                  <a:off x="5135553" y="4726899"/>
                  <a:ext cx="535320" cy="1070640"/>
                </p14:xfrm>
              </p:contentPart>
            </mc:Choice>
            <mc:Fallback xmlns="">
              <p:pic>
                <p:nvPicPr>
                  <p:cNvPr id="64" name="Freihand 63">
                    <a:extLst>
                      <a:ext uri="{FF2B5EF4-FFF2-40B4-BE49-F238E27FC236}">
                        <a16:creationId xmlns:a16="http://schemas.microsoft.com/office/drawing/2014/main" id="{9BC92819-0A37-43FE-A151-08B5C5E798F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 rot="11653749">
                    <a:off x="5099553" y="4690899"/>
                    <a:ext cx="606960" cy="114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7" name="Freihand 66">
                    <a:extLst>
                      <a:ext uri="{FF2B5EF4-FFF2-40B4-BE49-F238E27FC236}">
                        <a16:creationId xmlns:a16="http://schemas.microsoft.com/office/drawing/2014/main" id="{26B64C73-37B0-447D-A013-AF6BBC306BCF}"/>
                      </a:ext>
                    </a:extLst>
                  </p14:cNvPr>
                  <p14:cNvContentPartPr/>
                  <p14:nvPr/>
                </p14:nvContentPartPr>
                <p14:xfrm rot="10995464">
                  <a:off x="7170542" y="4728766"/>
                  <a:ext cx="535320" cy="1070640"/>
                </p14:xfrm>
              </p:contentPart>
            </mc:Choice>
            <mc:Fallback xmlns="">
              <p:pic>
                <p:nvPicPr>
                  <p:cNvPr id="67" name="Freihand 66">
                    <a:extLst>
                      <a:ext uri="{FF2B5EF4-FFF2-40B4-BE49-F238E27FC236}">
                        <a16:creationId xmlns:a16="http://schemas.microsoft.com/office/drawing/2014/main" id="{26B64C73-37B0-447D-A013-AF6BBC306BC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 rot="10995464">
                    <a:off x="7134542" y="4692766"/>
                    <a:ext cx="606960" cy="114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70" name="Freihand 69">
                    <a:extLst>
                      <a:ext uri="{FF2B5EF4-FFF2-40B4-BE49-F238E27FC236}">
                        <a16:creationId xmlns:a16="http://schemas.microsoft.com/office/drawing/2014/main" id="{D25C1BD8-C6C3-4FDD-9440-0F2A6DD4E70A}"/>
                      </a:ext>
                    </a:extLst>
                  </p14:cNvPr>
                  <p14:cNvContentPartPr/>
                  <p14:nvPr/>
                </p14:nvContentPartPr>
                <p14:xfrm rot="2781816">
                  <a:off x="6941237" y="5325967"/>
                  <a:ext cx="531720" cy="799560"/>
                </p14:xfrm>
              </p:contentPart>
            </mc:Choice>
            <mc:Fallback xmlns="">
              <p:pic>
                <p:nvPicPr>
                  <p:cNvPr id="70" name="Freihand 69">
                    <a:extLst>
                      <a:ext uri="{FF2B5EF4-FFF2-40B4-BE49-F238E27FC236}">
                        <a16:creationId xmlns:a16="http://schemas.microsoft.com/office/drawing/2014/main" id="{D25C1BD8-C6C3-4FDD-9440-0F2A6DD4E70A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 rot="2781816">
                    <a:off x="6905237" y="5289967"/>
                    <a:ext cx="603360" cy="87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7" name="Freihand 6">
                    <a:extLst>
                      <a:ext uri="{FF2B5EF4-FFF2-40B4-BE49-F238E27FC236}">
                        <a16:creationId xmlns:a16="http://schemas.microsoft.com/office/drawing/2014/main" id="{F6153503-20F0-42AC-A91E-1AB2804335C5}"/>
                      </a:ext>
                    </a:extLst>
                  </p14:cNvPr>
                  <p14:cNvContentPartPr/>
                  <p14:nvPr/>
                </p14:nvContentPartPr>
                <p14:xfrm>
                  <a:off x="4124995" y="4716065"/>
                  <a:ext cx="3732840" cy="1712520"/>
                </p14:xfrm>
              </p:contentPart>
            </mc:Choice>
            <mc:Fallback xmlns="">
              <p:pic>
                <p:nvPicPr>
                  <p:cNvPr id="7" name="Freihand 6">
                    <a:extLst>
                      <a:ext uri="{FF2B5EF4-FFF2-40B4-BE49-F238E27FC236}">
                        <a16:creationId xmlns:a16="http://schemas.microsoft.com/office/drawing/2014/main" id="{F6153503-20F0-42AC-A91E-1AB2804335C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088998" y="4680065"/>
                    <a:ext cx="3804473" cy="178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75" name="Freihand 74">
                    <a:extLst>
                      <a:ext uri="{FF2B5EF4-FFF2-40B4-BE49-F238E27FC236}">
                        <a16:creationId xmlns:a16="http://schemas.microsoft.com/office/drawing/2014/main" id="{F79F70C5-91F2-4AF1-9C2E-1246B26C569B}"/>
                      </a:ext>
                    </a:extLst>
                  </p14:cNvPr>
                  <p14:cNvContentPartPr/>
                  <p14:nvPr/>
                </p14:nvContentPartPr>
                <p14:xfrm>
                  <a:off x="7216702" y="5506209"/>
                  <a:ext cx="749880" cy="686880"/>
                </p14:xfrm>
              </p:contentPart>
            </mc:Choice>
            <mc:Fallback xmlns="">
              <p:pic>
                <p:nvPicPr>
                  <p:cNvPr id="75" name="Freihand 74">
                    <a:extLst>
                      <a:ext uri="{FF2B5EF4-FFF2-40B4-BE49-F238E27FC236}">
                        <a16:creationId xmlns:a16="http://schemas.microsoft.com/office/drawing/2014/main" id="{F79F70C5-91F2-4AF1-9C2E-1246B26C569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180685" y="5470209"/>
                    <a:ext cx="821554" cy="75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78" name="Freihand 77">
                    <a:extLst>
                      <a:ext uri="{FF2B5EF4-FFF2-40B4-BE49-F238E27FC236}">
                        <a16:creationId xmlns:a16="http://schemas.microsoft.com/office/drawing/2014/main" id="{1945C10B-F403-4BBD-8EAB-08BE0D9FF61D}"/>
                      </a:ext>
                    </a:extLst>
                  </p14:cNvPr>
                  <p14:cNvContentPartPr/>
                  <p14:nvPr/>
                </p14:nvContentPartPr>
                <p14:xfrm>
                  <a:off x="5537358" y="5404316"/>
                  <a:ext cx="813240" cy="763200"/>
                </p14:xfrm>
              </p:contentPart>
            </mc:Choice>
            <mc:Fallback xmlns="">
              <p:pic>
                <p:nvPicPr>
                  <p:cNvPr id="78" name="Freihand 77">
                    <a:extLst>
                      <a:ext uri="{FF2B5EF4-FFF2-40B4-BE49-F238E27FC236}">
                        <a16:creationId xmlns:a16="http://schemas.microsoft.com/office/drawing/2014/main" id="{1945C10B-F403-4BBD-8EAB-08BE0D9FF61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501358" y="5368333"/>
                    <a:ext cx="884880" cy="834806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D45E2DA5-57ED-4587-814A-3918FC3ED12A}"/>
                  </a:ext>
                </a:extLst>
              </p:cNvPr>
              <p:cNvSpPr/>
              <p:nvPr/>
            </p:nvSpPr>
            <p:spPr>
              <a:xfrm>
                <a:off x="7009449" y="5160769"/>
                <a:ext cx="777600" cy="7776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02A0279E-FEFD-485E-952C-77B0A4D5A050}"/>
                  </a:ext>
                </a:extLst>
              </p:cNvPr>
              <p:cNvSpPr/>
              <p:nvPr/>
            </p:nvSpPr>
            <p:spPr>
              <a:xfrm rot="6569873">
                <a:off x="3596680" y="5815738"/>
                <a:ext cx="599283" cy="57647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F1B8C97F-B60A-4EE3-A004-48A9B7C50B88}"/>
                  </a:ext>
                </a:extLst>
              </p:cNvPr>
              <p:cNvSpPr/>
              <p:nvPr/>
            </p:nvSpPr>
            <p:spPr>
              <a:xfrm rot="11653749">
                <a:off x="5140650" y="4215068"/>
                <a:ext cx="599283" cy="57647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E7F58066-11DD-4B5E-966F-3B7EEB8A5168}"/>
                  </a:ext>
                </a:extLst>
              </p:cNvPr>
              <p:cNvSpPr/>
              <p:nvPr/>
            </p:nvSpPr>
            <p:spPr>
              <a:xfrm rot="10995464">
                <a:off x="7030525" y="4223749"/>
                <a:ext cx="599283" cy="57647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90FA3D8B-7C83-4343-A29B-5D3DDCF3D71B}"/>
                  </a:ext>
                </a:extLst>
              </p:cNvPr>
              <p:cNvSpPr/>
              <p:nvPr/>
            </p:nvSpPr>
            <p:spPr>
              <a:xfrm rot="2781816">
                <a:off x="6497951" y="5871541"/>
                <a:ext cx="599283" cy="57647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8944E1B9-8942-400F-BE0A-1E8770762FE9}"/>
                  </a:ext>
                </a:extLst>
              </p:cNvPr>
              <p:cNvSpPr/>
              <p:nvPr/>
            </p:nvSpPr>
            <p:spPr>
              <a:xfrm>
                <a:off x="7806014" y="5841725"/>
                <a:ext cx="599283" cy="57647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A5669CD6-2B3A-4AC7-B7CC-3AC7A2A63EAA}"/>
                  </a:ext>
                </a:extLst>
              </p:cNvPr>
              <p:cNvSpPr/>
              <p:nvPr/>
            </p:nvSpPr>
            <p:spPr>
              <a:xfrm>
                <a:off x="6276590" y="5294591"/>
                <a:ext cx="599283" cy="57647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342E1114-739E-4FFE-81CB-8DE0B3CE87D8}"/>
                  </a:ext>
                </a:extLst>
              </p:cNvPr>
              <p:cNvSpPr/>
              <p:nvPr/>
            </p:nvSpPr>
            <p:spPr>
              <a:xfrm>
                <a:off x="4927965" y="5576507"/>
                <a:ext cx="914459" cy="91445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de-DE" sz="2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536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DD3EFAC-27A8-457B-A6CC-1C2285A80B2C}"/>
              </a:ext>
            </a:extLst>
          </p:cNvPr>
          <p:cNvGrpSpPr/>
          <p:nvPr/>
        </p:nvGrpSpPr>
        <p:grpSpPr>
          <a:xfrm>
            <a:off x="271509" y="1869499"/>
            <a:ext cx="11648982" cy="3119002"/>
            <a:chOff x="328473" y="1731145"/>
            <a:chExt cx="11648982" cy="311900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04A8598-B5CC-4A40-B0E4-A6AE41BE4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1" y="1731145"/>
              <a:ext cx="11156598" cy="1828800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9464E6A-AC1C-4C44-A291-BA6F2CC8C146}"/>
                </a:ext>
              </a:extLst>
            </p:cNvPr>
            <p:cNvSpPr/>
            <p:nvPr/>
          </p:nvSpPr>
          <p:spPr>
            <a:xfrm>
              <a:off x="328473" y="1731145"/>
              <a:ext cx="8362765" cy="18288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2E5231C-6AA2-4466-BB1F-CC685FAFAED6}"/>
                </a:ext>
              </a:extLst>
            </p:cNvPr>
            <p:cNvSpPr/>
            <p:nvPr/>
          </p:nvSpPr>
          <p:spPr>
            <a:xfrm>
              <a:off x="8797771" y="1731145"/>
              <a:ext cx="3179684" cy="1828800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Legende: Linie 12">
              <a:extLst>
                <a:ext uri="{FF2B5EF4-FFF2-40B4-BE49-F238E27FC236}">
                  <a16:creationId xmlns:a16="http://schemas.microsoft.com/office/drawing/2014/main" id="{C7F90797-A719-482A-AC20-8BE20570132F}"/>
                </a:ext>
              </a:extLst>
            </p:cNvPr>
            <p:cNvSpPr/>
            <p:nvPr/>
          </p:nvSpPr>
          <p:spPr>
            <a:xfrm>
              <a:off x="2367715" y="4237588"/>
              <a:ext cx="2636668" cy="612559"/>
            </a:xfrm>
            <a:prstGeom prst="borderCallout1">
              <a:avLst>
                <a:gd name="adj1" fmla="val -21830"/>
                <a:gd name="adj2" fmla="val 49579"/>
                <a:gd name="adj3" fmla="val -97415"/>
                <a:gd name="adj4" fmla="val 7971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hydrophob</a:t>
              </a:r>
            </a:p>
          </p:txBody>
        </p:sp>
        <p:sp>
          <p:nvSpPr>
            <p:cNvPr id="14" name="Legende: Linie 13">
              <a:extLst>
                <a:ext uri="{FF2B5EF4-FFF2-40B4-BE49-F238E27FC236}">
                  <a16:creationId xmlns:a16="http://schemas.microsoft.com/office/drawing/2014/main" id="{4255EAF6-2393-4248-AF3F-4DCA6B3BF430}"/>
                </a:ext>
              </a:extLst>
            </p:cNvPr>
            <p:cNvSpPr/>
            <p:nvPr/>
          </p:nvSpPr>
          <p:spPr>
            <a:xfrm>
              <a:off x="9240592" y="4237588"/>
              <a:ext cx="2636668" cy="612559"/>
            </a:xfrm>
            <a:prstGeom prst="borderCallout1">
              <a:avLst>
                <a:gd name="adj1" fmla="val -13348"/>
                <a:gd name="adj2" fmla="val 50761"/>
                <a:gd name="adj3" fmla="val -100313"/>
                <a:gd name="adj4" fmla="val 45792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hydrophil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26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4FABA31-2E9A-4591-B163-CC9DB998AF45}"/>
              </a:ext>
            </a:extLst>
          </p:cNvPr>
          <p:cNvGrpSpPr/>
          <p:nvPr/>
        </p:nvGrpSpPr>
        <p:grpSpPr>
          <a:xfrm>
            <a:off x="362707" y="1432629"/>
            <a:ext cx="11466585" cy="3992742"/>
            <a:chOff x="72738" y="1821346"/>
            <a:chExt cx="11466585" cy="3992742"/>
          </a:xfrm>
        </p:grpSpPr>
        <p:pic>
          <p:nvPicPr>
            <p:cNvPr id="21" name="Grafik 20" descr="Ein Bild, das dunkel, Nachthimmel enthält.&#10;&#10;Automatisch generierte Beschreibung">
              <a:extLst>
                <a:ext uri="{FF2B5EF4-FFF2-40B4-BE49-F238E27FC236}">
                  <a16:creationId xmlns:a16="http://schemas.microsoft.com/office/drawing/2014/main" id="{2160FD6B-E145-4625-9228-38C68D31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72" y="1821348"/>
              <a:ext cx="11015822" cy="2700000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6FBCD258-02FE-448D-8900-88FAA3F156AC}"/>
                </a:ext>
              </a:extLst>
            </p:cNvPr>
            <p:cNvSpPr/>
            <p:nvPr/>
          </p:nvSpPr>
          <p:spPr>
            <a:xfrm>
              <a:off x="72738" y="1821348"/>
              <a:ext cx="6442364" cy="2700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Legende: Linie 22">
              <a:extLst>
                <a:ext uri="{FF2B5EF4-FFF2-40B4-BE49-F238E27FC236}">
                  <a16:creationId xmlns:a16="http://schemas.microsoft.com/office/drawing/2014/main" id="{85750EF8-EDB7-4335-B4FD-67C2BC8DB716}"/>
                </a:ext>
              </a:extLst>
            </p:cNvPr>
            <p:cNvSpPr/>
            <p:nvPr/>
          </p:nvSpPr>
          <p:spPr>
            <a:xfrm>
              <a:off x="1100340" y="5201529"/>
              <a:ext cx="2636668" cy="612559"/>
            </a:xfrm>
            <a:prstGeom prst="borderCallout1">
              <a:avLst>
                <a:gd name="adj1" fmla="val -21830"/>
                <a:gd name="adj2" fmla="val 49579"/>
                <a:gd name="adj3" fmla="val -97415"/>
                <a:gd name="adj4" fmla="val 7971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hydrophob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895EFE4-F348-4A8F-9AD9-A7E5E3871C6C}"/>
                </a:ext>
              </a:extLst>
            </p:cNvPr>
            <p:cNvSpPr/>
            <p:nvPr/>
          </p:nvSpPr>
          <p:spPr>
            <a:xfrm>
              <a:off x="8204671" y="1821346"/>
              <a:ext cx="3334652" cy="2700000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Legende: Linie 24">
              <a:extLst>
                <a:ext uri="{FF2B5EF4-FFF2-40B4-BE49-F238E27FC236}">
                  <a16:creationId xmlns:a16="http://schemas.microsoft.com/office/drawing/2014/main" id="{3B64029E-61D4-4A93-B7D6-222B3B36A73B}"/>
                </a:ext>
              </a:extLst>
            </p:cNvPr>
            <p:cNvSpPr/>
            <p:nvPr/>
          </p:nvSpPr>
          <p:spPr>
            <a:xfrm>
              <a:off x="8626201" y="5201529"/>
              <a:ext cx="2636668" cy="612559"/>
            </a:xfrm>
            <a:prstGeom prst="borderCallout1">
              <a:avLst>
                <a:gd name="adj1" fmla="val -13348"/>
                <a:gd name="adj2" fmla="val 50761"/>
                <a:gd name="adj3" fmla="val -100313"/>
                <a:gd name="adj4" fmla="val 45792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hydrophil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99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DC9D6F-6993-44FF-B823-AD45C4E7FB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340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5A82D-6601-4614-94A1-90CEA57047CC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D28C7A-1E9B-4B7A-9058-344D6066A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31" y="267887"/>
            <a:ext cx="9483338" cy="63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0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3D142A80-DF20-49EC-AD0A-D53FEF38D3F5}"/>
              </a:ext>
            </a:extLst>
          </p:cNvPr>
          <p:cNvGrpSpPr/>
          <p:nvPr/>
        </p:nvGrpSpPr>
        <p:grpSpPr>
          <a:xfrm flipH="1">
            <a:off x="4216800" y="683094"/>
            <a:ext cx="3758400" cy="5491811"/>
            <a:chOff x="3620655" y="864539"/>
            <a:chExt cx="3759200" cy="5491811"/>
          </a:xfrm>
        </p:grpSpPr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A032F3D8-4386-4683-9317-59724B23DC32}"/>
                </a:ext>
              </a:extLst>
            </p:cNvPr>
            <p:cNvGrpSpPr/>
            <p:nvPr/>
          </p:nvGrpSpPr>
          <p:grpSpPr>
            <a:xfrm>
              <a:off x="5368985" y="1571713"/>
              <a:ext cx="1374480" cy="4068720"/>
              <a:chOff x="5368985" y="1571713"/>
              <a:chExt cx="1374480" cy="406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8188D0AE-4DCC-4C3F-9BBF-3203580D9C72}"/>
                      </a:ext>
                    </a:extLst>
                  </p14:cNvPr>
                  <p14:cNvContentPartPr/>
                  <p14:nvPr/>
                </p14:nvContentPartPr>
                <p14:xfrm>
                  <a:off x="6003665" y="1571713"/>
                  <a:ext cx="263880" cy="2050920"/>
                </p14:xfrm>
              </p:contentPart>
            </mc:Choice>
            <mc:Fallback xmlns="">
              <p:pic>
                <p:nvPicPr>
                  <p:cNvPr id="26" name="Freihand 25">
                    <a:extLst>
                      <a:ext uri="{FF2B5EF4-FFF2-40B4-BE49-F238E27FC236}">
                        <a16:creationId xmlns:a16="http://schemas.microsoft.com/office/drawing/2014/main" id="{8188D0AE-4DCC-4C3F-9BBF-3203580D9C72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985665" y="1554073"/>
                    <a:ext cx="299520" cy="208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7" name="Freihand 26">
                    <a:extLst>
                      <a:ext uri="{FF2B5EF4-FFF2-40B4-BE49-F238E27FC236}">
                        <a16:creationId xmlns:a16="http://schemas.microsoft.com/office/drawing/2014/main" id="{42DADBB8-B4C8-4A26-B841-C2F2C344FD99}"/>
                      </a:ext>
                    </a:extLst>
                  </p14:cNvPr>
                  <p14:cNvContentPartPr/>
                  <p14:nvPr/>
                </p14:nvContentPartPr>
                <p14:xfrm>
                  <a:off x="5889545" y="1781593"/>
                  <a:ext cx="614160" cy="1481760"/>
                </p14:xfrm>
              </p:contentPart>
            </mc:Choice>
            <mc:Fallback xmlns="">
              <p:pic>
                <p:nvPicPr>
                  <p:cNvPr id="27" name="Freihand 26">
                    <a:extLst>
                      <a:ext uri="{FF2B5EF4-FFF2-40B4-BE49-F238E27FC236}">
                        <a16:creationId xmlns:a16="http://schemas.microsoft.com/office/drawing/2014/main" id="{42DADBB8-B4C8-4A26-B841-C2F2C344FD99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871534" y="1763953"/>
                    <a:ext cx="649821" cy="151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C7EC25EE-6D93-4DC5-858C-3CA1806A7992}"/>
                      </a:ext>
                    </a:extLst>
                  </p14:cNvPr>
                  <p14:cNvContentPartPr/>
                  <p14:nvPr/>
                </p14:nvContentPartPr>
                <p14:xfrm>
                  <a:off x="5836265" y="1899313"/>
                  <a:ext cx="298800" cy="1431360"/>
                </p14:xfrm>
              </p:contentPart>
            </mc:Choice>
            <mc:Fallback xmlns="">
              <p:pic>
                <p:nvPicPr>
                  <p:cNvPr id="29" name="Freihand 28">
                    <a:extLst>
                      <a:ext uri="{FF2B5EF4-FFF2-40B4-BE49-F238E27FC236}">
                        <a16:creationId xmlns:a16="http://schemas.microsoft.com/office/drawing/2014/main" id="{C7EC25EE-6D93-4DC5-858C-3CA1806A799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818243" y="1881313"/>
                    <a:ext cx="334483" cy="146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DE8CADC5-0B39-4244-A19F-DE794E760DC1}"/>
                      </a:ext>
                    </a:extLst>
                  </p14:cNvPr>
                  <p14:cNvContentPartPr/>
                  <p14:nvPr/>
                </p14:nvContentPartPr>
                <p14:xfrm>
                  <a:off x="5728265" y="2300353"/>
                  <a:ext cx="506520" cy="1175040"/>
                </p14:xfrm>
              </p:contentPart>
            </mc:Choice>
            <mc:Fallback xmlns=""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DE8CADC5-0B39-4244-A19F-DE794E760DC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10625" y="2282713"/>
                    <a:ext cx="542160" cy="12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1" name="Freihand 30">
                    <a:extLst>
                      <a:ext uri="{FF2B5EF4-FFF2-40B4-BE49-F238E27FC236}">
                        <a16:creationId xmlns:a16="http://schemas.microsoft.com/office/drawing/2014/main" id="{9F17967D-82D3-4EC4-B948-FB2AA1A0C190}"/>
                      </a:ext>
                    </a:extLst>
                  </p14:cNvPr>
                  <p14:cNvContentPartPr/>
                  <p14:nvPr/>
                </p14:nvContentPartPr>
                <p14:xfrm>
                  <a:off x="5649065" y="2870593"/>
                  <a:ext cx="533880" cy="527400"/>
                </p14:xfrm>
              </p:contentPart>
            </mc:Choice>
            <mc:Fallback xmlns="">
              <p:pic>
                <p:nvPicPr>
                  <p:cNvPr id="31" name="Freihand 30">
                    <a:extLst>
                      <a:ext uri="{FF2B5EF4-FFF2-40B4-BE49-F238E27FC236}">
                        <a16:creationId xmlns:a16="http://schemas.microsoft.com/office/drawing/2014/main" id="{9F17967D-82D3-4EC4-B948-FB2AA1A0C19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631065" y="2852593"/>
                    <a:ext cx="569520" cy="56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2" name="Freihand 31">
                    <a:extLst>
                      <a:ext uri="{FF2B5EF4-FFF2-40B4-BE49-F238E27FC236}">
                        <a16:creationId xmlns:a16="http://schemas.microsoft.com/office/drawing/2014/main" id="{A5329D59-3569-4F8A-93FD-27418B9E5A49}"/>
                      </a:ext>
                    </a:extLst>
                  </p14:cNvPr>
                  <p14:cNvContentPartPr/>
                  <p14:nvPr/>
                </p14:nvContentPartPr>
                <p14:xfrm>
                  <a:off x="5368985" y="3233113"/>
                  <a:ext cx="879840" cy="267840"/>
                </p14:xfrm>
              </p:contentPart>
            </mc:Choice>
            <mc:Fallback xmlns="">
              <p:pic>
                <p:nvPicPr>
                  <p:cNvPr id="32" name="Freihand 31">
                    <a:extLst>
                      <a:ext uri="{FF2B5EF4-FFF2-40B4-BE49-F238E27FC236}">
                        <a16:creationId xmlns:a16="http://schemas.microsoft.com/office/drawing/2014/main" id="{A5329D59-3569-4F8A-93FD-27418B9E5A4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351345" y="3215113"/>
                    <a:ext cx="915480" cy="30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3" name="Freihand 32">
                    <a:extLst>
                      <a:ext uri="{FF2B5EF4-FFF2-40B4-BE49-F238E27FC236}">
                        <a16:creationId xmlns:a16="http://schemas.microsoft.com/office/drawing/2014/main" id="{9ADC5DA2-249A-439A-BC60-E7431BF69A05}"/>
                      </a:ext>
                    </a:extLst>
                  </p14:cNvPr>
                  <p14:cNvContentPartPr/>
                  <p14:nvPr/>
                </p14:nvContentPartPr>
                <p14:xfrm>
                  <a:off x="5667785" y="3454153"/>
                  <a:ext cx="718920" cy="417240"/>
                </p14:xfrm>
              </p:contentPart>
            </mc:Choice>
            <mc:Fallback xmlns="">
              <p:pic>
                <p:nvPicPr>
                  <p:cNvPr id="33" name="Freihand 32">
                    <a:extLst>
                      <a:ext uri="{FF2B5EF4-FFF2-40B4-BE49-F238E27FC236}">
                        <a16:creationId xmlns:a16="http://schemas.microsoft.com/office/drawing/2014/main" id="{9ADC5DA2-249A-439A-BC60-E7431BF69A0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649785" y="3436513"/>
                    <a:ext cx="754560" cy="45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5" name="Freihand 34">
                    <a:extLst>
                      <a:ext uri="{FF2B5EF4-FFF2-40B4-BE49-F238E27FC236}">
                        <a16:creationId xmlns:a16="http://schemas.microsoft.com/office/drawing/2014/main" id="{8F87CBAA-D618-4154-A7C7-2AA80D3F58BD}"/>
                      </a:ext>
                    </a:extLst>
                  </p14:cNvPr>
                  <p14:cNvContentPartPr/>
                  <p14:nvPr/>
                </p14:nvContentPartPr>
                <p14:xfrm>
                  <a:off x="5628905" y="3856273"/>
                  <a:ext cx="41400" cy="99360"/>
                </p14:xfrm>
              </p:contentPart>
            </mc:Choice>
            <mc:Fallback xmlns="">
              <p:pic>
                <p:nvPicPr>
                  <p:cNvPr id="35" name="Freihand 34">
                    <a:extLst>
                      <a:ext uri="{FF2B5EF4-FFF2-40B4-BE49-F238E27FC236}">
                        <a16:creationId xmlns:a16="http://schemas.microsoft.com/office/drawing/2014/main" id="{8F87CBAA-D618-4154-A7C7-2AA80D3F58B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610905" y="3838633"/>
                    <a:ext cx="7704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Freihand 36">
                    <a:extLst>
                      <a:ext uri="{FF2B5EF4-FFF2-40B4-BE49-F238E27FC236}">
                        <a16:creationId xmlns:a16="http://schemas.microsoft.com/office/drawing/2014/main" id="{DFCE40E6-75DD-44F6-88B7-13D0F00CCD5E}"/>
                      </a:ext>
                    </a:extLst>
                  </p14:cNvPr>
                  <p14:cNvContentPartPr/>
                  <p14:nvPr/>
                </p14:nvContentPartPr>
                <p14:xfrm>
                  <a:off x="5620985" y="3226993"/>
                  <a:ext cx="536760" cy="1315080"/>
                </p14:xfrm>
              </p:contentPart>
            </mc:Choice>
            <mc:Fallback xmlns="">
              <p:pic>
                <p:nvPicPr>
                  <p:cNvPr id="37" name="Freihand 36">
                    <a:extLst>
                      <a:ext uri="{FF2B5EF4-FFF2-40B4-BE49-F238E27FC236}">
                        <a16:creationId xmlns:a16="http://schemas.microsoft.com/office/drawing/2014/main" id="{DFCE40E6-75DD-44F6-88B7-13D0F00CCD5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603333" y="3209353"/>
                    <a:ext cx="572424" cy="135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9" name="Freihand 38">
                    <a:extLst>
                      <a:ext uri="{FF2B5EF4-FFF2-40B4-BE49-F238E27FC236}">
                        <a16:creationId xmlns:a16="http://schemas.microsoft.com/office/drawing/2014/main" id="{C2B4E240-4D8C-49EB-8272-F4B195CF7E5C}"/>
                      </a:ext>
                    </a:extLst>
                  </p14:cNvPr>
                  <p14:cNvContentPartPr/>
                  <p14:nvPr/>
                </p14:nvContentPartPr>
                <p14:xfrm>
                  <a:off x="5830865" y="3308353"/>
                  <a:ext cx="253440" cy="1700280"/>
                </p14:xfrm>
              </p:contentPart>
            </mc:Choice>
            <mc:Fallback xmlns="">
              <p:pic>
                <p:nvPicPr>
                  <p:cNvPr id="39" name="Freihand 38">
                    <a:extLst>
                      <a:ext uri="{FF2B5EF4-FFF2-40B4-BE49-F238E27FC236}">
                        <a16:creationId xmlns:a16="http://schemas.microsoft.com/office/drawing/2014/main" id="{C2B4E240-4D8C-49EB-8272-F4B195CF7E5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813200" y="3290353"/>
                    <a:ext cx="289131" cy="173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1" name="Freihand 40">
                    <a:extLst>
                      <a:ext uri="{FF2B5EF4-FFF2-40B4-BE49-F238E27FC236}">
                        <a16:creationId xmlns:a16="http://schemas.microsoft.com/office/drawing/2014/main" id="{580F7421-1CEC-4D27-8E30-79056BC330A8}"/>
                      </a:ext>
                    </a:extLst>
                  </p14:cNvPr>
                  <p14:cNvContentPartPr/>
                  <p14:nvPr/>
                </p14:nvContentPartPr>
                <p14:xfrm>
                  <a:off x="6013025" y="3603193"/>
                  <a:ext cx="177840" cy="2020320"/>
                </p14:xfrm>
              </p:contentPart>
            </mc:Choice>
            <mc:Fallback xmlns="">
              <p:pic>
                <p:nvPicPr>
                  <p:cNvPr id="41" name="Freihand 40">
                    <a:extLst>
                      <a:ext uri="{FF2B5EF4-FFF2-40B4-BE49-F238E27FC236}">
                        <a16:creationId xmlns:a16="http://schemas.microsoft.com/office/drawing/2014/main" id="{580F7421-1CEC-4D27-8E30-79056BC330A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995385" y="3585553"/>
                    <a:ext cx="213480" cy="205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3" name="Freihand 42">
                    <a:extLst>
                      <a:ext uri="{FF2B5EF4-FFF2-40B4-BE49-F238E27FC236}">
                        <a16:creationId xmlns:a16="http://schemas.microsoft.com/office/drawing/2014/main" id="{1195C5F5-66A1-4125-BFF5-B58432CAE71F}"/>
                      </a:ext>
                    </a:extLst>
                  </p14:cNvPr>
                  <p14:cNvContentPartPr/>
                  <p14:nvPr/>
                </p14:nvContentPartPr>
                <p14:xfrm>
                  <a:off x="6146225" y="3753313"/>
                  <a:ext cx="198360" cy="1887120"/>
                </p14:xfrm>
              </p:contentPart>
            </mc:Choice>
            <mc:Fallback xmlns=""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1195C5F5-66A1-4125-BFF5-B58432CAE71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128225" y="3735673"/>
                    <a:ext cx="234000" cy="192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4" name="Freihand 43">
                    <a:extLst>
                      <a:ext uri="{FF2B5EF4-FFF2-40B4-BE49-F238E27FC236}">
                        <a16:creationId xmlns:a16="http://schemas.microsoft.com/office/drawing/2014/main" id="{AF6146FF-1DB9-4405-BF7E-C2818626916F}"/>
                      </a:ext>
                    </a:extLst>
                  </p14:cNvPr>
                  <p14:cNvContentPartPr/>
                  <p14:nvPr/>
                </p14:nvContentPartPr>
                <p14:xfrm>
                  <a:off x="5919425" y="3374953"/>
                  <a:ext cx="476640" cy="186876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AF6146FF-1DB9-4405-BF7E-C2818626916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901425" y="3357313"/>
                    <a:ext cx="512280" cy="19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73" name="Freihand 72">
                    <a:extLst>
                      <a:ext uri="{FF2B5EF4-FFF2-40B4-BE49-F238E27FC236}">
                        <a16:creationId xmlns:a16="http://schemas.microsoft.com/office/drawing/2014/main" id="{E5769891-5F5D-4579-B319-1786FB435365}"/>
                      </a:ext>
                    </a:extLst>
                  </p14:cNvPr>
                  <p14:cNvContentPartPr/>
                  <p14:nvPr/>
                </p14:nvContentPartPr>
                <p14:xfrm>
                  <a:off x="6084305" y="3409873"/>
                  <a:ext cx="472680" cy="1370160"/>
                </p14:xfrm>
              </p:contentPart>
            </mc:Choice>
            <mc:Fallback xmlns="">
              <p:pic>
                <p:nvPicPr>
                  <p:cNvPr id="73" name="Freihand 72">
                    <a:extLst>
                      <a:ext uri="{FF2B5EF4-FFF2-40B4-BE49-F238E27FC236}">
                        <a16:creationId xmlns:a16="http://schemas.microsoft.com/office/drawing/2014/main" id="{E5769891-5F5D-4579-B319-1786FB43536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066305" y="3392233"/>
                    <a:ext cx="508320" cy="140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74" name="Freihand 73">
                    <a:extLst>
                      <a:ext uri="{FF2B5EF4-FFF2-40B4-BE49-F238E27FC236}">
                        <a16:creationId xmlns:a16="http://schemas.microsoft.com/office/drawing/2014/main" id="{53BB4C6E-F346-442B-9F86-7E42823228DA}"/>
                      </a:ext>
                    </a:extLst>
                  </p14:cNvPr>
                  <p14:cNvContentPartPr/>
                  <p14:nvPr/>
                </p14:nvContentPartPr>
                <p14:xfrm>
                  <a:off x="6076025" y="3216913"/>
                  <a:ext cx="578880" cy="967320"/>
                </p14:xfrm>
              </p:contentPart>
            </mc:Choice>
            <mc:Fallback xmlns="">
              <p:pic>
                <p:nvPicPr>
                  <p:cNvPr id="74" name="Freihand 73">
                    <a:extLst>
                      <a:ext uri="{FF2B5EF4-FFF2-40B4-BE49-F238E27FC236}">
                        <a16:creationId xmlns:a16="http://schemas.microsoft.com/office/drawing/2014/main" id="{53BB4C6E-F346-442B-9F86-7E42823228D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058025" y="3199273"/>
                    <a:ext cx="614520" cy="100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84" name="Freihand 83">
                    <a:extLst>
                      <a:ext uri="{FF2B5EF4-FFF2-40B4-BE49-F238E27FC236}">
                        <a16:creationId xmlns:a16="http://schemas.microsoft.com/office/drawing/2014/main" id="{14993D94-2F76-495B-9D1E-BAA81BA1A1C0}"/>
                      </a:ext>
                    </a:extLst>
                  </p14:cNvPr>
                  <p14:cNvContentPartPr/>
                  <p14:nvPr/>
                </p14:nvContentPartPr>
                <p14:xfrm>
                  <a:off x="6169265" y="3343633"/>
                  <a:ext cx="574200" cy="278640"/>
                </p14:xfrm>
              </p:contentPart>
            </mc:Choice>
            <mc:Fallback xmlns="">
              <p:pic>
                <p:nvPicPr>
                  <p:cNvPr id="84" name="Freihand 83">
                    <a:extLst>
                      <a:ext uri="{FF2B5EF4-FFF2-40B4-BE49-F238E27FC236}">
                        <a16:creationId xmlns:a16="http://schemas.microsoft.com/office/drawing/2014/main" id="{14993D94-2F76-495B-9D1E-BAA81BA1A1C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6151625" y="3325993"/>
                    <a:ext cx="609840" cy="31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85" name="Freihand 84">
                    <a:extLst>
                      <a:ext uri="{FF2B5EF4-FFF2-40B4-BE49-F238E27FC236}">
                        <a16:creationId xmlns:a16="http://schemas.microsoft.com/office/drawing/2014/main" id="{E2018167-BE76-4EA6-AF31-4F0032E7C00D}"/>
                      </a:ext>
                    </a:extLst>
                  </p14:cNvPr>
                  <p14:cNvContentPartPr/>
                  <p14:nvPr/>
                </p14:nvContentPartPr>
                <p14:xfrm>
                  <a:off x="6157745" y="3079033"/>
                  <a:ext cx="555840" cy="236880"/>
                </p14:xfrm>
              </p:contentPart>
            </mc:Choice>
            <mc:Fallback xmlns="">
              <p:pic>
                <p:nvPicPr>
                  <p:cNvPr id="85" name="Freihand 84">
                    <a:extLst>
                      <a:ext uri="{FF2B5EF4-FFF2-40B4-BE49-F238E27FC236}">
                        <a16:creationId xmlns:a16="http://schemas.microsoft.com/office/drawing/2014/main" id="{E2018167-BE76-4EA6-AF31-4F0032E7C00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39733" y="3061033"/>
                    <a:ext cx="591503" cy="27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86" name="Freihand 85">
                    <a:extLst>
                      <a:ext uri="{FF2B5EF4-FFF2-40B4-BE49-F238E27FC236}">
                        <a16:creationId xmlns:a16="http://schemas.microsoft.com/office/drawing/2014/main" id="{64B99C6A-5B97-4BFA-A3E4-4471F644956A}"/>
                      </a:ext>
                    </a:extLst>
                  </p14:cNvPr>
                  <p14:cNvContentPartPr/>
                  <p14:nvPr/>
                </p14:nvContentPartPr>
                <p14:xfrm>
                  <a:off x="6108785" y="2563873"/>
                  <a:ext cx="548640" cy="640800"/>
                </p14:xfrm>
              </p:contentPart>
            </mc:Choice>
            <mc:Fallback xmlns="">
              <p:pic>
                <p:nvPicPr>
                  <p:cNvPr id="86" name="Freihand 85">
                    <a:extLst>
                      <a:ext uri="{FF2B5EF4-FFF2-40B4-BE49-F238E27FC236}">
                        <a16:creationId xmlns:a16="http://schemas.microsoft.com/office/drawing/2014/main" id="{64B99C6A-5B97-4BFA-A3E4-4471F644956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91145" y="2546233"/>
                    <a:ext cx="584280" cy="67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88" name="Freihand 87">
                    <a:extLst>
                      <a:ext uri="{FF2B5EF4-FFF2-40B4-BE49-F238E27FC236}">
                        <a16:creationId xmlns:a16="http://schemas.microsoft.com/office/drawing/2014/main" id="{6E1ED496-0B47-444C-A4FC-608F2588EAC8}"/>
                      </a:ext>
                    </a:extLst>
                  </p14:cNvPr>
                  <p14:cNvContentPartPr/>
                  <p14:nvPr/>
                </p14:nvContentPartPr>
                <p14:xfrm>
                  <a:off x="6047945" y="2137633"/>
                  <a:ext cx="527760" cy="1023120"/>
                </p14:xfrm>
              </p:contentPart>
            </mc:Choice>
            <mc:Fallback xmlns="">
              <p:pic>
                <p:nvPicPr>
                  <p:cNvPr id="88" name="Freihand 87">
                    <a:extLst>
                      <a:ext uri="{FF2B5EF4-FFF2-40B4-BE49-F238E27FC236}">
                        <a16:creationId xmlns:a16="http://schemas.microsoft.com/office/drawing/2014/main" id="{6E1ED496-0B47-444C-A4FC-608F2588EAC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029933" y="2119633"/>
                    <a:ext cx="563424" cy="1058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2B28F31E-AFC0-48BE-B7DE-0F2F58C34B31}"/>
                </a:ext>
              </a:extLst>
            </p:cNvPr>
            <p:cNvGrpSpPr/>
            <p:nvPr/>
          </p:nvGrpSpPr>
          <p:grpSpPr>
            <a:xfrm>
              <a:off x="3620655" y="864539"/>
              <a:ext cx="3759200" cy="5491811"/>
              <a:chOff x="1341829" y="3320100"/>
              <a:chExt cx="2406198" cy="3515212"/>
            </a:xfrm>
          </p:grpSpPr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7742D1FB-0F64-4E41-A373-4673BB62AB3D}"/>
                  </a:ext>
                </a:extLst>
              </p:cNvPr>
              <p:cNvSpPr/>
              <p:nvPr/>
            </p:nvSpPr>
            <p:spPr>
              <a:xfrm>
                <a:off x="3060964" y="3462715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4F9EF1EF-4DC7-4FAD-B4B9-7E4A85BEF043}"/>
                  </a:ext>
                </a:extLst>
              </p:cNvPr>
              <p:cNvSpPr/>
              <p:nvPr/>
            </p:nvSpPr>
            <p:spPr>
              <a:xfrm>
                <a:off x="3181098" y="3815718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12852041-C160-4BC9-AF93-A57B7C7D696C}"/>
                  </a:ext>
                </a:extLst>
              </p:cNvPr>
              <p:cNvSpPr/>
              <p:nvPr/>
            </p:nvSpPr>
            <p:spPr>
              <a:xfrm>
                <a:off x="3239338" y="4154637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50699506-9CB5-4221-A5F9-68FCD3AEB92C}"/>
                  </a:ext>
                </a:extLst>
              </p:cNvPr>
              <p:cNvSpPr/>
              <p:nvPr/>
            </p:nvSpPr>
            <p:spPr>
              <a:xfrm>
                <a:off x="3266739" y="4561294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297C7048-904C-439E-A778-333B1A93C8A8}"/>
                  </a:ext>
                </a:extLst>
              </p:cNvPr>
              <p:cNvSpPr/>
              <p:nvPr/>
            </p:nvSpPr>
            <p:spPr>
              <a:xfrm>
                <a:off x="3287369" y="4962465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43326F7-34F6-4A50-997F-F07D8DC11ED3}"/>
                  </a:ext>
                </a:extLst>
              </p:cNvPr>
              <p:cNvSpPr/>
              <p:nvPr/>
            </p:nvSpPr>
            <p:spPr>
              <a:xfrm>
                <a:off x="3239831" y="5361184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301CAE94-5BF4-4624-B41A-BC1143F4F00C}"/>
                  </a:ext>
                </a:extLst>
              </p:cNvPr>
              <p:cNvSpPr/>
              <p:nvPr/>
            </p:nvSpPr>
            <p:spPr>
              <a:xfrm>
                <a:off x="3166850" y="5762355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3376295A-CBFB-4CE4-A177-A9FEA6AB67FB}"/>
                  </a:ext>
                </a:extLst>
              </p:cNvPr>
              <p:cNvSpPr/>
              <p:nvPr/>
            </p:nvSpPr>
            <p:spPr>
              <a:xfrm>
                <a:off x="3034249" y="6099136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BEB66555-FA6F-4630-9B99-C5F1E7E21B79}"/>
                  </a:ext>
                </a:extLst>
              </p:cNvPr>
              <p:cNvSpPr/>
              <p:nvPr/>
            </p:nvSpPr>
            <p:spPr>
              <a:xfrm>
                <a:off x="2527707" y="3365289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BF44AEEF-51A4-46BE-98E1-CD72F22F2244}"/>
                  </a:ext>
                </a:extLst>
              </p:cNvPr>
              <p:cNvSpPr/>
              <p:nvPr/>
            </p:nvSpPr>
            <p:spPr>
              <a:xfrm>
                <a:off x="2170243" y="3522345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3695750A-F73F-4209-B356-8FFFF5B59123}"/>
                  </a:ext>
                </a:extLst>
              </p:cNvPr>
              <p:cNvSpPr/>
              <p:nvPr/>
            </p:nvSpPr>
            <p:spPr>
              <a:xfrm>
                <a:off x="1794933" y="3815285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A293CA8D-68D6-4A5D-A5A7-5EF6626B31A7}"/>
                  </a:ext>
                </a:extLst>
              </p:cNvPr>
              <p:cNvSpPr/>
              <p:nvPr/>
            </p:nvSpPr>
            <p:spPr>
              <a:xfrm>
                <a:off x="1531692" y="4202670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0352C05A-7D35-4050-834A-F0119A467D09}"/>
                  </a:ext>
                </a:extLst>
              </p:cNvPr>
              <p:cNvSpPr/>
              <p:nvPr/>
            </p:nvSpPr>
            <p:spPr>
              <a:xfrm>
                <a:off x="1341829" y="4651876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9F6B08E4-7307-4ED5-B1A4-8EDB10D0FFF2}"/>
                  </a:ext>
                </a:extLst>
              </p:cNvPr>
              <p:cNvSpPr/>
              <p:nvPr/>
            </p:nvSpPr>
            <p:spPr>
              <a:xfrm>
                <a:off x="1362083" y="5112534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1698AFE6-A787-46AE-B548-9210E0842AF8}"/>
                  </a:ext>
                </a:extLst>
              </p:cNvPr>
              <p:cNvSpPr/>
              <p:nvPr/>
            </p:nvSpPr>
            <p:spPr>
              <a:xfrm>
                <a:off x="1526543" y="5541774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C642273F-AD45-4FF4-ABD0-FF33D5ED6412}"/>
                  </a:ext>
                </a:extLst>
              </p:cNvPr>
              <p:cNvSpPr/>
              <p:nvPr/>
            </p:nvSpPr>
            <p:spPr>
              <a:xfrm>
                <a:off x="1794933" y="5929159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6D774B43-048E-4765-9005-1B535462079C}"/>
                  </a:ext>
                </a:extLst>
              </p:cNvPr>
              <p:cNvSpPr/>
              <p:nvPr/>
            </p:nvSpPr>
            <p:spPr>
              <a:xfrm>
                <a:off x="2787590" y="6374654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9628D2C1-D7F4-4222-956A-BBA5C0E1DFB9}"/>
                  </a:ext>
                </a:extLst>
              </p:cNvPr>
              <p:cNvSpPr/>
              <p:nvPr/>
            </p:nvSpPr>
            <p:spPr>
              <a:xfrm>
                <a:off x="2473296" y="6347813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B6EFDDF6-F580-46FA-AB56-5A2266F1BD82}"/>
                  </a:ext>
                </a:extLst>
              </p:cNvPr>
              <p:cNvSpPr/>
              <p:nvPr/>
            </p:nvSpPr>
            <p:spPr>
              <a:xfrm>
                <a:off x="2129197" y="6222099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A76D91F1-E7E0-45BB-BD24-441E22B74512}"/>
                  </a:ext>
                </a:extLst>
              </p:cNvPr>
              <p:cNvSpPr/>
              <p:nvPr/>
            </p:nvSpPr>
            <p:spPr>
              <a:xfrm>
                <a:off x="2382726" y="3550429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E079E0A1-B5BA-4D5A-A754-86C30670151B}"/>
                  </a:ext>
                </a:extLst>
              </p:cNvPr>
              <p:cNvSpPr/>
              <p:nvPr/>
            </p:nvSpPr>
            <p:spPr>
              <a:xfrm>
                <a:off x="2003482" y="3825947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11278878-CABB-4619-9978-FE49ACCCD875}"/>
                  </a:ext>
                </a:extLst>
              </p:cNvPr>
              <p:cNvSpPr/>
              <p:nvPr/>
            </p:nvSpPr>
            <p:spPr>
              <a:xfrm>
                <a:off x="1731366" y="4213848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B8305EDC-4DAD-43D1-A9A5-5463B37BE63C}"/>
                  </a:ext>
                </a:extLst>
              </p:cNvPr>
              <p:cNvSpPr/>
              <p:nvPr/>
            </p:nvSpPr>
            <p:spPr>
              <a:xfrm>
                <a:off x="1560321" y="4651876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EB22E20-5F9F-4834-94AC-EE8C1E3E9812}"/>
                  </a:ext>
                </a:extLst>
              </p:cNvPr>
              <p:cNvSpPr/>
              <p:nvPr/>
            </p:nvSpPr>
            <p:spPr>
              <a:xfrm>
                <a:off x="1668539" y="5112006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7E076F46-0572-4CED-8043-3B5FE6946461}"/>
                  </a:ext>
                </a:extLst>
              </p:cNvPr>
              <p:cNvSpPr/>
              <p:nvPr/>
            </p:nvSpPr>
            <p:spPr>
              <a:xfrm>
                <a:off x="1860802" y="5541774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765279F4-3AB4-47BE-B345-D898346C7468}"/>
                  </a:ext>
                </a:extLst>
              </p:cNvPr>
              <p:cNvSpPr/>
              <p:nvPr/>
            </p:nvSpPr>
            <p:spPr>
              <a:xfrm>
                <a:off x="2468617" y="5948079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039FEB33-8C48-4AFC-B52A-046CDCF72C10}"/>
                  </a:ext>
                </a:extLst>
              </p:cNvPr>
              <p:cNvSpPr/>
              <p:nvPr/>
            </p:nvSpPr>
            <p:spPr>
              <a:xfrm>
                <a:off x="2184262" y="5891392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D520979B-35E5-410D-A104-8AE0321D3A29}"/>
                  </a:ext>
                </a:extLst>
              </p:cNvPr>
              <p:cNvSpPr/>
              <p:nvPr/>
            </p:nvSpPr>
            <p:spPr>
              <a:xfrm>
                <a:off x="2255591" y="3884702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A8587AA2-7821-4434-9187-543F530C9569}"/>
                  </a:ext>
                </a:extLst>
              </p:cNvPr>
              <p:cNvSpPr/>
              <p:nvPr/>
            </p:nvSpPr>
            <p:spPr>
              <a:xfrm>
                <a:off x="1985279" y="4244617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62DCF4D9-C325-4DF4-9E23-0EC9FCDE71BD}"/>
                  </a:ext>
                </a:extLst>
              </p:cNvPr>
              <p:cNvSpPr/>
              <p:nvPr/>
            </p:nvSpPr>
            <p:spPr>
              <a:xfrm>
                <a:off x="1846325" y="4691468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4CF2C623-9841-4B8C-9CB7-820CBC8E5B72}"/>
                  </a:ext>
                </a:extLst>
              </p:cNvPr>
              <p:cNvSpPr/>
              <p:nvPr/>
            </p:nvSpPr>
            <p:spPr>
              <a:xfrm>
                <a:off x="1966609" y="5141464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F2BF7720-4F21-4CEB-A894-9F8437014B9C}"/>
                  </a:ext>
                </a:extLst>
              </p:cNvPr>
              <p:cNvSpPr/>
              <p:nvPr/>
            </p:nvSpPr>
            <p:spPr>
              <a:xfrm>
                <a:off x="2195066" y="5550665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69185BE1-35B2-4D2D-AC86-6EAE22C4C6A7}"/>
                  </a:ext>
                </a:extLst>
              </p:cNvPr>
              <p:cNvSpPr/>
              <p:nvPr/>
            </p:nvSpPr>
            <p:spPr>
              <a:xfrm>
                <a:off x="2265595" y="4226191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974BBFE6-AF00-4F4F-B7D1-176826C93184}"/>
                  </a:ext>
                </a:extLst>
              </p:cNvPr>
              <p:cNvSpPr/>
              <p:nvPr/>
            </p:nvSpPr>
            <p:spPr>
              <a:xfrm>
                <a:off x="2030883" y="4631910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AABAF9E4-3C83-4CC8-9E98-0A656E7DB016}"/>
                  </a:ext>
                </a:extLst>
              </p:cNvPr>
              <p:cNvSpPr/>
              <p:nvPr/>
            </p:nvSpPr>
            <p:spPr>
              <a:xfrm>
                <a:off x="2162975" y="5082397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38E3477F-B334-4835-9F01-F69D3584877C}"/>
                  </a:ext>
                </a:extLst>
              </p:cNvPr>
              <p:cNvSpPr/>
              <p:nvPr/>
            </p:nvSpPr>
            <p:spPr>
              <a:xfrm>
                <a:off x="2826711" y="3320100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376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6ADD72F3-CC49-41C6-B0B5-558CF69B6014}"/>
              </a:ext>
            </a:extLst>
          </p:cNvPr>
          <p:cNvGrpSpPr/>
          <p:nvPr/>
        </p:nvGrpSpPr>
        <p:grpSpPr>
          <a:xfrm>
            <a:off x="3763819" y="858926"/>
            <a:ext cx="4664362" cy="5140147"/>
            <a:chOff x="3888511" y="1025545"/>
            <a:chExt cx="4664362" cy="5140147"/>
          </a:xfrm>
        </p:grpSpPr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5109ACBC-E24D-4451-A130-ACEB9E91A7A3}"/>
                </a:ext>
              </a:extLst>
            </p:cNvPr>
            <p:cNvGrpSpPr/>
            <p:nvPr/>
          </p:nvGrpSpPr>
          <p:grpSpPr>
            <a:xfrm>
              <a:off x="4435865" y="2121793"/>
              <a:ext cx="1371600" cy="3488400"/>
              <a:chOff x="4435865" y="2121793"/>
              <a:chExt cx="1371600" cy="3488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4" name="Freihand 93">
                    <a:extLst>
                      <a:ext uri="{FF2B5EF4-FFF2-40B4-BE49-F238E27FC236}">
                        <a16:creationId xmlns:a16="http://schemas.microsoft.com/office/drawing/2014/main" id="{AF22E6B1-225E-4EAE-B76D-0851CED84D3D}"/>
                      </a:ext>
                    </a:extLst>
                  </p14:cNvPr>
                  <p14:cNvContentPartPr/>
                  <p14:nvPr/>
                </p14:nvContentPartPr>
                <p14:xfrm>
                  <a:off x="4867145" y="2121793"/>
                  <a:ext cx="174960" cy="1984320"/>
                </p14:xfrm>
              </p:contentPart>
            </mc:Choice>
            <mc:Fallback xmlns="">
              <p:pic>
                <p:nvPicPr>
                  <p:cNvPr id="94" name="Freihand 93">
                    <a:extLst>
                      <a:ext uri="{FF2B5EF4-FFF2-40B4-BE49-F238E27FC236}">
                        <a16:creationId xmlns:a16="http://schemas.microsoft.com/office/drawing/2014/main" id="{AF22E6B1-225E-4EAE-B76D-0851CED84D3D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849505" y="2104153"/>
                    <a:ext cx="210600" cy="201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5" name="Freihand 94">
                    <a:extLst>
                      <a:ext uri="{FF2B5EF4-FFF2-40B4-BE49-F238E27FC236}">
                        <a16:creationId xmlns:a16="http://schemas.microsoft.com/office/drawing/2014/main" id="{2CD8668E-F90B-41BA-97BB-A7329C7DDD54}"/>
                      </a:ext>
                    </a:extLst>
                  </p14:cNvPr>
                  <p14:cNvContentPartPr/>
                  <p14:nvPr/>
                </p14:nvContentPartPr>
                <p14:xfrm>
                  <a:off x="4850945" y="2366593"/>
                  <a:ext cx="422640" cy="1559520"/>
                </p14:xfrm>
              </p:contentPart>
            </mc:Choice>
            <mc:Fallback xmlns="">
              <p:pic>
                <p:nvPicPr>
                  <p:cNvPr id="95" name="Freihand 94">
                    <a:extLst>
                      <a:ext uri="{FF2B5EF4-FFF2-40B4-BE49-F238E27FC236}">
                        <a16:creationId xmlns:a16="http://schemas.microsoft.com/office/drawing/2014/main" id="{2CD8668E-F90B-41BA-97BB-A7329C7DDD5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833305" y="2348593"/>
                    <a:ext cx="458280" cy="159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7" name="Freihand 96">
                    <a:extLst>
                      <a:ext uri="{FF2B5EF4-FFF2-40B4-BE49-F238E27FC236}">
                        <a16:creationId xmlns:a16="http://schemas.microsoft.com/office/drawing/2014/main" id="{825FADB3-FED4-41BA-AABE-F19624B9EB11}"/>
                      </a:ext>
                    </a:extLst>
                  </p14:cNvPr>
                  <p14:cNvContentPartPr/>
                  <p14:nvPr/>
                </p14:nvContentPartPr>
                <p14:xfrm>
                  <a:off x="4907105" y="2734153"/>
                  <a:ext cx="462240" cy="868680"/>
                </p14:xfrm>
              </p:contentPart>
            </mc:Choice>
            <mc:Fallback xmlns="">
              <p:pic>
                <p:nvPicPr>
                  <p:cNvPr id="97" name="Freihand 96">
                    <a:extLst>
                      <a:ext uri="{FF2B5EF4-FFF2-40B4-BE49-F238E27FC236}">
                        <a16:creationId xmlns:a16="http://schemas.microsoft.com/office/drawing/2014/main" id="{825FADB3-FED4-41BA-AABE-F19624B9EB1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889105" y="2716153"/>
                    <a:ext cx="497880" cy="90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8" name="Freihand 97">
                    <a:extLst>
                      <a:ext uri="{FF2B5EF4-FFF2-40B4-BE49-F238E27FC236}">
                        <a16:creationId xmlns:a16="http://schemas.microsoft.com/office/drawing/2014/main" id="{6995C049-FEE6-4C09-B487-B8B448A5259E}"/>
                      </a:ext>
                    </a:extLst>
                  </p14:cNvPr>
                  <p14:cNvContentPartPr/>
                  <p14:nvPr/>
                </p14:nvContentPartPr>
                <p14:xfrm>
                  <a:off x="4729625" y="3241033"/>
                  <a:ext cx="693360" cy="740160"/>
                </p14:xfrm>
              </p:contentPart>
            </mc:Choice>
            <mc:Fallback xmlns="">
              <p:pic>
                <p:nvPicPr>
                  <p:cNvPr id="98" name="Freihand 97">
                    <a:extLst>
                      <a:ext uri="{FF2B5EF4-FFF2-40B4-BE49-F238E27FC236}">
                        <a16:creationId xmlns:a16="http://schemas.microsoft.com/office/drawing/2014/main" id="{6995C049-FEE6-4C09-B487-B8B448A5259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11985" y="3223393"/>
                    <a:ext cx="729000" cy="77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9" name="Freihand 98">
                    <a:extLst>
                      <a:ext uri="{FF2B5EF4-FFF2-40B4-BE49-F238E27FC236}">
                        <a16:creationId xmlns:a16="http://schemas.microsoft.com/office/drawing/2014/main" id="{3F545EE7-A025-49C6-BB88-341C8B65AA80}"/>
                      </a:ext>
                    </a:extLst>
                  </p14:cNvPr>
                  <p14:cNvContentPartPr/>
                  <p14:nvPr/>
                </p14:nvContentPartPr>
                <p14:xfrm>
                  <a:off x="4874345" y="3603913"/>
                  <a:ext cx="933120" cy="250560"/>
                </p14:xfrm>
              </p:contentPart>
            </mc:Choice>
            <mc:Fallback xmlns="">
              <p:pic>
                <p:nvPicPr>
                  <p:cNvPr id="99" name="Freihand 98">
                    <a:extLst>
                      <a:ext uri="{FF2B5EF4-FFF2-40B4-BE49-F238E27FC236}">
                        <a16:creationId xmlns:a16="http://schemas.microsoft.com/office/drawing/2014/main" id="{3F545EE7-A025-49C6-BB88-341C8B65AA8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856705" y="3586273"/>
                    <a:ext cx="968760" cy="28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01" name="Freihand 100">
                    <a:extLst>
                      <a:ext uri="{FF2B5EF4-FFF2-40B4-BE49-F238E27FC236}">
                        <a16:creationId xmlns:a16="http://schemas.microsoft.com/office/drawing/2014/main" id="{6668630B-2C06-4217-950A-EBD91654D86B}"/>
                      </a:ext>
                    </a:extLst>
                  </p14:cNvPr>
                  <p14:cNvContentPartPr/>
                  <p14:nvPr/>
                </p14:nvContentPartPr>
                <p14:xfrm>
                  <a:off x="4872185" y="3757993"/>
                  <a:ext cx="704880" cy="354960"/>
                </p14:xfrm>
              </p:contentPart>
            </mc:Choice>
            <mc:Fallback xmlns="">
              <p:pic>
                <p:nvPicPr>
                  <p:cNvPr id="101" name="Freihand 100">
                    <a:extLst>
                      <a:ext uri="{FF2B5EF4-FFF2-40B4-BE49-F238E27FC236}">
                        <a16:creationId xmlns:a16="http://schemas.microsoft.com/office/drawing/2014/main" id="{6668630B-2C06-4217-950A-EBD91654D86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854185" y="3740353"/>
                    <a:ext cx="740520" cy="39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02" name="Freihand 101">
                    <a:extLst>
                      <a:ext uri="{FF2B5EF4-FFF2-40B4-BE49-F238E27FC236}">
                        <a16:creationId xmlns:a16="http://schemas.microsoft.com/office/drawing/2014/main" id="{C64ACCE9-5995-483B-B25C-0B810E427A88}"/>
                      </a:ext>
                    </a:extLst>
                  </p14:cNvPr>
                  <p14:cNvContentPartPr/>
                  <p14:nvPr/>
                </p14:nvContentPartPr>
                <p14:xfrm>
                  <a:off x="4893425" y="3569353"/>
                  <a:ext cx="583200" cy="1131480"/>
                </p14:xfrm>
              </p:contentPart>
            </mc:Choice>
            <mc:Fallback xmlns="">
              <p:pic>
                <p:nvPicPr>
                  <p:cNvPr id="102" name="Freihand 101">
                    <a:extLst>
                      <a:ext uri="{FF2B5EF4-FFF2-40B4-BE49-F238E27FC236}">
                        <a16:creationId xmlns:a16="http://schemas.microsoft.com/office/drawing/2014/main" id="{C64ACCE9-5995-483B-B25C-0B810E427A8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75785" y="3551353"/>
                    <a:ext cx="618840" cy="116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04" name="Freihand 103">
                    <a:extLst>
                      <a:ext uri="{FF2B5EF4-FFF2-40B4-BE49-F238E27FC236}">
                        <a16:creationId xmlns:a16="http://schemas.microsoft.com/office/drawing/2014/main" id="{FBE19FD0-0292-4274-B9FF-05D92E384A9A}"/>
                      </a:ext>
                    </a:extLst>
                  </p14:cNvPr>
                  <p14:cNvContentPartPr/>
                  <p14:nvPr/>
                </p14:nvContentPartPr>
                <p14:xfrm>
                  <a:off x="4937345" y="3783913"/>
                  <a:ext cx="558000" cy="1276920"/>
                </p14:xfrm>
              </p:contentPart>
            </mc:Choice>
            <mc:Fallback xmlns="">
              <p:pic>
                <p:nvPicPr>
                  <p:cNvPr id="104" name="Freihand 103">
                    <a:extLst>
                      <a:ext uri="{FF2B5EF4-FFF2-40B4-BE49-F238E27FC236}">
                        <a16:creationId xmlns:a16="http://schemas.microsoft.com/office/drawing/2014/main" id="{FBE19FD0-0292-4274-B9FF-05D92E384A9A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19705" y="3765913"/>
                    <a:ext cx="593640" cy="13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05" name="Freihand 104">
                    <a:extLst>
                      <a:ext uri="{FF2B5EF4-FFF2-40B4-BE49-F238E27FC236}">
                        <a16:creationId xmlns:a16="http://schemas.microsoft.com/office/drawing/2014/main" id="{12DCDA5B-A039-40E3-8235-E7DD1FE03A40}"/>
                      </a:ext>
                    </a:extLst>
                  </p14:cNvPr>
                  <p14:cNvContentPartPr/>
                  <p14:nvPr/>
                </p14:nvContentPartPr>
                <p14:xfrm>
                  <a:off x="4973345" y="3658273"/>
                  <a:ext cx="214200" cy="1411200"/>
                </p14:xfrm>
              </p:contentPart>
            </mc:Choice>
            <mc:Fallback xmlns="">
              <p:pic>
                <p:nvPicPr>
                  <p:cNvPr id="105" name="Freihand 104">
                    <a:extLst>
                      <a:ext uri="{FF2B5EF4-FFF2-40B4-BE49-F238E27FC236}">
                        <a16:creationId xmlns:a16="http://schemas.microsoft.com/office/drawing/2014/main" id="{12DCDA5B-A039-40E3-8235-E7DD1FE03A4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955345" y="3640273"/>
                    <a:ext cx="249840" cy="144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07" name="Freihand 106">
                    <a:extLst>
                      <a:ext uri="{FF2B5EF4-FFF2-40B4-BE49-F238E27FC236}">
                        <a16:creationId xmlns:a16="http://schemas.microsoft.com/office/drawing/2014/main" id="{2B363405-0CFB-464E-841A-A68B5F5BD001}"/>
                      </a:ext>
                    </a:extLst>
                  </p14:cNvPr>
                  <p14:cNvContentPartPr/>
                  <p14:nvPr/>
                </p14:nvContentPartPr>
                <p14:xfrm>
                  <a:off x="4879745" y="3804073"/>
                  <a:ext cx="377640" cy="1806120"/>
                </p14:xfrm>
              </p:contentPart>
            </mc:Choice>
            <mc:Fallback xmlns="">
              <p:pic>
                <p:nvPicPr>
                  <p:cNvPr id="107" name="Freihand 106">
                    <a:extLst>
                      <a:ext uri="{FF2B5EF4-FFF2-40B4-BE49-F238E27FC236}">
                        <a16:creationId xmlns:a16="http://schemas.microsoft.com/office/drawing/2014/main" id="{2B363405-0CFB-464E-841A-A68B5F5BD00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862105" y="3786073"/>
                    <a:ext cx="413280" cy="18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08" name="Freihand 107">
                    <a:extLst>
                      <a:ext uri="{FF2B5EF4-FFF2-40B4-BE49-F238E27FC236}">
                        <a16:creationId xmlns:a16="http://schemas.microsoft.com/office/drawing/2014/main" id="{0FB1A971-F9FF-428B-9FF2-7F47926BD703}"/>
                      </a:ext>
                    </a:extLst>
                  </p14:cNvPr>
                  <p14:cNvContentPartPr/>
                  <p14:nvPr/>
                </p14:nvContentPartPr>
                <p14:xfrm>
                  <a:off x="4888745" y="3862753"/>
                  <a:ext cx="158760" cy="1631520"/>
                </p14:xfrm>
              </p:contentPart>
            </mc:Choice>
            <mc:Fallback xmlns="">
              <p:pic>
                <p:nvPicPr>
                  <p:cNvPr id="108" name="Freihand 107">
                    <a:extLst>
                      <a:ext uri="{FF2B5EF4-FFF2-40B4-BE49-F238E27FC236}">
                        <a16:creationId xmlns:a16="http://schemas.microsoft.com/office/drawing/2014/main" id="{0FB1A971-F9FF-428B-9FF2-7F47926BD70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871105" y="3845113"/>
                    <a:ext cx="194400" cy="166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09" name="Freihand 108">
                    <a:extLst>
                      <a:ext uri="{FF2B5EF4-FFF2-40B4-BE49-F238E27FC236}">
                        <a16:creationId xmlns:a16="http://schemas.microsoft.com/office/drawing/2014/main" id="{A8CB3EB8-0552-4386-A984-1B1A2E60146D}"/>
                      </a:ext>
                    </a:extLst>
                  </p14:cNvPr>
                  <p14:cNvContentPartPr/>
                  <p14:nvPr/>
                </p14:nvContentPartPr>
                <p14:xfrm>
                  <a:off x="4760225" y="3781753"/>
                  <a:ext cx="326880" cy="1504800"/>
                </p14:xfrm>
              </p:contentPart>
            </mc:Choice>
            <mc:Fallback xmlns="">
              <p:pic>
                <p:nvPicPr>
                  <p:cNvPr id="109" name="Freihand 108">
                    <a:extLst>
                      <a:ext uri="{FF2B5EF4-FFF2-40B4-BE49-F238E27FC236}">
                        <a16:creationId xmlns:a16="http://schemas.microsoft.com/office/drawing/2014/main" id="{A8CB3EB8-0552-4386-A984-1B1A2E60146D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742225" y="3764113"/>
                    <a:ext cx="362520" cy="154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11" name="Freihand 110">
                    <a:extLst>
                      <a:ext uri="{FF2B5EF4-FFF2-40B4-BE49-F238E27FC236}">
                        <a16:creationId xmlns:a16="http://schemas.microsoft.com/office/drawing/2014/main" id="{11FAC11D-8727-4476-ADF0-B669116749B2}"/>
                      </a:ext>
                    </a:extLst>
                  </p14:cNvPr>
                  <p14:cNvContentPartPr/>
                  <p14:nvPr/>
                </p14:nvContentPartPr>
                <p14:xfrm>
                  <a:off x="4610825" y="3778513"/>
                  <a:ext cx="452880" cy="1087920"/>
                </p14:xfrm>
              </p:contentPart>
            </mc:Choice>
            <mc:Fallback xmlns="">
              <p:pic>
                <p:nvPicPr>
                  <p:cNvPr id="111" name="Freihand 110">
                    <a:extLst>
                      <a:ext uri="{FF2B5EF4-FFF2-40B4-BE49-F238E27FC236}">
                        <a16:creationId xmlns:a16="http://schemas.microsoft.com/office/drawing/2014/main" id="{11FAC11D-8727-4476-ADF0-B669116749B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592825" y="3760873"/>
                    <a:ext cx="488520" cy="11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12" name="Freihand 111">
                    <a:extLst>
                      <a:ext uri="{FF2B5EF4-FFF2-40B4-BE49-F238E27FC236}">
                        <a16:creationId xmlns:a16="http://schemas.microsoft.com/office/drawing/2014/main" id="{E5F1EF46-F396-4288-9F06-9C7165888678}"/>
                      </a:ext>
                    </a:extLst>
                  </p14:cNvPr>
                  <p14:cNvContentPartPr/>
                  <p14:nvPr/>
                </p14:nvContentPartPr>
                <p14:xfrm>
                  <a:off x="4545305" y="3729193"/>
                  <a:ext cx="611640" cy="681840"/>
                </p14:xfrm>
              </p:contentPart>
            </mc:Choice>
            <mc:Fallback xmlns="">
              <p:pic>
                <p:nvPicPr>
                  <p:cNvPr id="112" name="Freihand 111">
                    <a:extLst>
                      <a:ext uri="{FF2B5EF4-FFF2-40B4-BE49-F238E27FC236}">
                        <a16:creationId xmlns:a16="http://schemas.microsoft.com/office/drawing/2014/main" id="{E5F1EF46-F396-4288-9F06-9C716588867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527665" y="3711553"/>
                    <a:ext cx="64728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13" name="Freihand 112">
                    <a:extLst>
                      <a:ext uri="{FF2B5EF4-FFF2-40B4-BE49-F238E27FC236}">
                        <a16:creationId xmlns:a16="http://schemas.microsoft.com/office/drawing/2014/main" id="{2524043F-2B40-472D-A55F-69CE86662702}"/>
                      </a:ext>
                    </a:extLst>
                  </p14:cNvPr>
                  <p14:cNvContentPartPr/>
                  <p14:nvPr/>
                </p14:nvContentPartPr>
                <p14:xfrm>
                  <a:off x="4435865" y="3790033"/>
                  <a:ext cx="699840" cy="145080"/>
                </p14:xfrm>
              </p:contentPart>
            </mc:Choice>
            <mc:Fallback xmlns="">
              <p:pic>
                <p:nvPicPr>
                  <p:cNvPr id="113" name="Freihand 112">
                    <a:extLst>
                      <a:ext uri="{FF2B5EF4-FFF2-40B4-BE49-F238E27FC236}">
                        <a16:creationId xmlns:a16="http://schemas.microsoft.com/office/drawing/2014/main" id="{2524043F-2B40-472D-A55F-69CE8666270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17865" y="3772393"/>
                    <a:ext cx="735480" cy="18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4" name="Freihand 113">
                    <a:extLst>
                      <a:ext uri="{FF2B5EF4-FFF2-40B4-BE49-F238E27FC236}">
                        <a16:creationId xmlns:a16="http://schemas.microsoft.com/office/drawing/2014/main" id="{6E8D89CB-01F7-4CE7-9819-887A260055FD}"/>
                      </a:ext>
                    </a:extLst>
                  </p14:cNvPr>
                  <p14:cNvContentPartPr/>
                  <p14:nvPr/>
                </p14:nvContentPartPr>
                <p14:xfrm>
                  <a:off x="4545305" y="3518233"/>
                  <a:ext cx="478440" cy="318240"/>
                </p14:xfrm>
              </p:contentPart>
            </mc:Choice>
            <mc:Fallback xmlns="">
              <p:pic>
                <p:nvPicPr>
                  <p:cNvPr id="114" name="Freihand 113">
                    <a:extLst>
                      <a:ext uri="{FF2B5EF4-FFF2-40B4-BE49-F238E27FC236}">
                        <a16:creationId xmlns:a16="http://schemas.microsoft.com/office/drawing/2014/main" id="{6E8D89CB-01F7-4CE7-9819-887A260055F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527305" y="3500593"/>
                    <a:ext cx="514080" cy="35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15" name="Freihand 114">
                    <a:extLst>
                      <a:ext uri="{FF2B5EF4-FFF2-40B4-BE49-F238E27FC236}">
                        <a16:creationId xmlns:a16="http://schemas.microsoft.com/office/drawing/2014/main" id="{9A56F5A7-B8E3-4728-BAB8-5198492846BE}"/>
                      </a:ext>
                    </a:extLst>
                  </p14:cNvPr>
                  <p14:cNvContentPartPr/>
                  <p14:nvPr/>
                </p14:nvContentPartPr>
                <p14:xfrm>
                  <a:off x="4498865" y="2981833"/>
                  <a:ext cx="672480" cy="739440"/>
                </p14:xfrm>
              </p:contentPart>
            </mc:Choice>
            <mc:Fallback xmlns="">
              <p:pic>
                <p:nvPicPr>
                  <p:cNvPr id="115" name="Freihand 114">
                    <a:extLst>
                      <a:ext uri="{FF2B5EF4-FFF2-40B4-BE49-F238E27FC236}">
                        <a16:creationId xmlns:a16="http://schemas.microsoft.com/office/drawing/2014/main" id="{9A56F5A7-B8E3-4728-BAB8-5198492846B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480865" y="2963833"/>
                    <a:ext cx="708120" cy="77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16" name="Freihand 115">
                    <a:extLst>
                      <a:ext uri="{FF2B5EF4-FFF2-40B4-BE49-F238E27FC236}">
                        <a16:creationId xmlns:a16="http://schemas.microsoft.com/office/drawing/2014/main" id="{86625487-7116-4E3F-B68F-245F17D59B62}"/>
                      </a:ext>
                    </a:extLst>
                  </p14:cNvPr>
                  <p14:cNvContentPartPr/>
                  <p14:nvPr/>
                </p14:nvContentPartPr>
                <p14:xfrm>
                  <a:off x="4612985" y="2632633"/>
                  <a:ext cx="436680" cy="1173600"/>
                </p14:xfrm>
              </p:contentPart>
            </mc:Choice>
            <mc:Fallback xmlns="">
              <p:pic>
                <p:nvPicPr>
                  <p:cNvPr id="116" name="Freihand 115">
                    <a:extLst>
                      <a:ext uri="{FF2B5EF4-FFF2-40B4-BE49-F238E27FC236}">
                        <a16:creationId xmlns:a16="http://schemas.microsoft.com/office/drawing/2014/main" id="{86625487-7116-4E3F-B68F-245F17D59B6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595345" y="2614633"/>
                    <a:ext cx="472320" cy="120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18" name="Freihand 117">
                    <a:extLst>
                      <a:ext uri="{FF2B5EF4-FFF2-40B4-BE49-F238E27FC236}">
                        <a16:creationId xmlns:a16="http://schemas.microsoft.com/office/drawing/2014/main" id="{A98B4291-FCF8-42F2-B30F-3DBA0051C1EB}"/>
                      </a:ext>
                    </a:extLst>
                  </p14:cNvPr>
                  <p14:cNvContentPartPr/>
                  <p14:nvPr/>
                </p14:nvContentPartPr>
                <p14:xfrm>
                  <a:off x="4702265" y="2316193"/>
                  <a:ext cx="380520" cy="1488240"/>
                </p14:xfrm>
              </p:contentPart>
            </mc:Choice>
            <mc:Fallback xmlns="">
              <p:pic>
                <p:nvPicPr>
                  <p:cNvPr id="118" name="Freihand 117">
                    <a:extLst>
                      <a:ext uri="{FF2B5EF4-FFF2-40B4-BE49-F238E27FC236}">
                        <a16:creationId xmlns:a16="http://schemas.microsoft.com/office/drawing/2014/main" id="{A98B4291-FCF8-42F2-B30F-3DBA0051C1E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684265" y="2298193"/>
                    <a:ext cx="416160" cy="1523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C9C5640-19DB-4A96-B85F-3960808BC750}"/>
                </a:ext>
              </a:extLst>
            </p:cNvPr>
            <p:cNvGrpSpPr/>
            <p:nvPr/>
          </p:nvGrpSpPr>
          <p:grpSpPr>
            <a:xfrm>
              <a:off x="3888511" y="1025545"/>
              <a:ext cx="4664362" cy="5140147"/>
              <a:chOff x="5443519" y="1302686"/>
              <a:chExt cx="3535252" cy="3895862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2F71E8C0-F14A-4D9E-A214-FB516BBE5D40}"/>
                  </a:ext>
                </a:extLst>
              </p:cNvPr>
              <p:cNvSpPr/>
              <p:nvPr/>
            </p:nvSpPr>
            <p:spPr>
              <a:xfrm flipH="1">
                <a:off x="8328632" y="3719340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B9781943-5D0F-4A2B-9B2C-16D8C7F16A2B}"/>
                  </a:ext>
                </a:extLst>
              </p:cNvPr>
              <p:cNvSpPr/>
              <p:nvPr/>
            </p:nvSpPr>
            <p:spPr>
              <a:xfrm flipH="1">
                <a:off x="7976452" y="3813286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B02579A4-84FB-4F46-80AE-E09EA4B62D86}"/>
                  </a:ext>
                </a:extLst>
              </p:cNvPr>
              <p:cNvSpPr/>
              <p:nvPr/>
            </p:nvSpPr>
            <p:spPr>
              <a:xfrm flipH="1">
                <a:off x="7796633" y="1350942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CF38DE46-5422-48C5-ABCB-6EA73DC8462B}"/>
                  </a:ext>
                </a:extLst>
              </p:cNvPr>
              <p:cNvSpPr/>
              <p:nvPr/>
            </p:nvSpPr>
            <p:spPr>
              <a:xfrm flipH="1">
                <a:off x="7524334" y="1302686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F939A2C1-CD69-4AAF-8D78-E77EE4327C7A}"/>
                  </a:ext>
                </a:extLst>
              </p:cNvPr>
              <p:cNvSpPr/>
              <p:nvPr/>
            </p:nvSpPr>
            <p:spPr>
              <a:xfrm flipH="1">
                <a:off x="7853768" y="1539690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5CBD17C1-6C15-466A-9B8C-C7BE43267AA7}"/>
                  </a:ext>
                </a:extLst>
              </p:cNvPr>
              <p:cNvSpPr/>
              <p:nvPr/>
            </p:nvSpPr>
            <p:spPr>
              <a:xfrm flipH="1">
                <a:off x="8121538" y="1810124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AD1F0C57-7743-4A11-9075-C8D18EE499DA}"/>
                  </a:ext>
                </a:extLst>
              </p:cNvPr>
              <p:cNvSpPr/>
              <p:nvPr/>
            </p:nvSpPr>
            <p:spPr>
              <a:xfrm flipH="1">
                <a:off x="8391733" y="3344492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B4435C62-8237-4BEB-868A-2581B577370D}"/>
                  </a:ext>
                </a:extLst>
              </p:cNvPr>
              <p:cNvSpPr/>
              <p:nvPr/>
            </p:nvSpPr>
            <p:spPr>
              <a:xfrm flipH="1">
                <a:off x="8270990" y="2151006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02F1937E-2A24-431C-BF1D-0F3974A45CC6}"/>
                  </a:ext>
                </a:extLst>
              </p:cNvPr>
              <p:cNvSpPr/>
              <p:nvPr/>
            </p:nvSpPr>
            <p:spPr>
              <a:xfrm flipH="1">
                <a:off x="8391733" y="2513774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65C741BE-732D-42E7-8683-F323BEE2B966}"/>
                  </a:ext>
                </a:extLst>
              </p:cNvPr>
              <p:cNvSpPr/>
              <p:nvPr/>
            </p:nvSpPr>
            <p:spPr>
              <a:xfrm flipH="1">
                <a:off x="8503907" y="2919493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5D0F56BE-3E9E-4EDD-BA13-855FA7169864}"/>
                  </a:ext>
                </a:extLst>
              </p:cNvPr>
              <p:cNvSpPr/>
              <p:nvPr/>
            </p:nvSpPr>
            <p:spPr>
              <a:xfrm flipH="1">
                <a:off x="7229452" y="1442972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692DE771-B8AE-4F29-B309-822771F54399}"/>
                  </a:ext>
                </a:extLst>
              </p:cNvPr>
              <p:cNvSpPr/>
              <p:nvPr/>
            </p:nvSpPr>
            <p:spPr>
              <a:xfrm flipH="1">
                <a:off x="7561736" y="1646861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7858A115-E18F-44F5-B858-B92C6A4D043E}"/>
                  </a:ext>
                </a:extLst>
              </p:cNvPr>
              <p:cNvSpPr/>
              <p:nvPr/>
            </p:nvSpPr>
            <p:spPr>
              <a:xfrm flipH="1">
                <a:off x="7813860" y="1980627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A8200362-F074-4E2E-878C-AAABBB2C2426}"/>
                  </a:ext>
                </a:extLst>
              </p:cNvPr>
              <p:cNvSpPr/>
              <p:nvPr/>
            </p:nvSpPr>
            <p:spPr>
              <a:xfrm flipH="1">
                <a:off x="7944916" y="2333630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743E0327-FC34-4981-9062-C2E9844E5CBF}"/>
                  </a:ext>
                </a:extLst>
              </p:cNvPr>
              <p:cNvSpPr/>
              <p:nvPr/>
            </p:nvSpPr>
            <p:spPr>
              <a:xfrm flipH="1">
                <a:off x="8061144" y="2722217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B178D94A-B0CF-4B7D-8D04-898B8E8F75CE}"/>
                  </a:ext>
                </a:extLst>
              </p:cNvPr>
              <p:cNvSpPr/>
              <p:nvPr/>
            </p:nvSpPr>
            <p:spPr>
              <a:xfrm flipH="1">
                <a:off x="8112749" y="3094708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8B1C611-98B3-45BD-9DB6-2FE9B8797D34}"/>
                  </a:ext>
                </a:extLst>
              </p:cNvPr>
              <p:cNvSpPr/>
              <p:nvPr/>
            </p:nvSpPr>
            <p:spPr>
              <a:xfrm flipH="1">
                <a:off x="8053034" y="3517892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6DC0E9CB-A29E-43B8-A9F4-17A418CC0426}"/>
                  </a:ext>
                </a:extLst>
              </p:cNvPr>
              <p:cNvSpPr/>
              <p:nvPr/>
            </p:nvSpPr>
            <p:spPr>
              <a:xfrm flipH="1">
                <a:off x="6985625" y="1496388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20182BFC-4F76-48E5-9332-8C9124BC7BEB}"/>
                  </a:ext>
                </a:extLst>
              </p:cNvPr>
              <p:cNvSpPr/>
              <p:nvPr/>
            </p:nvSpPr>
            <p:spPr>
              <a:xfrm flipH="1">
                <a:off x="7260459" y="1787147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2B6C5E1B-797F-4355-9CAF-CBD219861853}"/>
                  </a:ext>
                </a:extLst>
              </p:cNvPr>
              <p:cNvSpPr/>
              <p:nvPr/>
            </p:nvSpPr>
            <p:spPr>
              <a:xfrm flipH="1">
                <a:off x="7489024" y="2106995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D4272E82-5782-4E95-A2CF-0BAAD3066CDE}"/>
                  </a:ext>
                </a:extLst>
              </p:cNvPr>
              <p:cNvSpPr/>
              <p:nvPr/>
            </p:nvSpPr>
            <p:spPr>
              <a:xfrm flipH="1">
                <a:off x="7643135" y="2418209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34EB0A9C-AADC-4E3B-98A3-67A37E8D9C6B}"/>
                  </a:ext>
                </a:extLst>
              </p:cNvPr>
              <p:cNvSpPr/>
              <p:nvPr/>
            </p:nvSpPr>
            <p:spPr>
              <a:xfrm flipH="1">
                <a:off x="7759363" y="2793764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BB3416E-90A5-41B0-A721-ABAF3198643F}"/>
                  </a:ext>
                </a:extLst>
              </p:cNvPr>
              <p:cNvSpPr/>
              <p:nvPr/>
            </p:nvSpPr>
            <p:spPr>
              <a:xfrm flipH="1">
                <a:off x="7804695" y="3181528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DA09669E-E2E5-4E49-8855-7A7C4745DD49}"/>
                  </a:ext>
                </a:extLst>
              </p:cNvPr>
              <p:cNvSpPr/>
              <p:nvPr/>
            </p:nvSpPr>
            <p:spPr>
              <a:xfrm flipH="1">
                <a:off x="7718851" y="3600309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4756DF66-9516-410F-BEE3-7D1975677D00}"/>
                  </a:ext>
                </a:extLst>
              </p:cNvPr>
              <p:cNvSpPr/>
              <p:nvPr/>
            </p:nvSpPr>
            <p:spPr>
              <a:xfrm flipH="1">
                <a:off x="7659136" y="3892970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CEC55EA2-0828-4D5E-B3D4-D48ECDC9D20C}"/>
                  </a:ext>
                </a:extLst>
              </p:cNvPr>
              <p:cNvSpPr/>
              <p:nvPr/>
            </p:nvSpPr>
            <p:spPr>
              <a:xfrm flipH="1">
                <a:off x="6719455" y="1641768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E13E832B-CDAE-4C50-AF6F-F706DA90D37A}"/>
                  </a:ext>
                </a:extLst>
              </p:cNvPr>
              <p:cNvSpPr/>
              <p:nvPr/>
            </p:nvSpPr>
            <p:spPr>
              <a:xfrm flipH="1">
                <a:off x="6921384" y="1964060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2FD505B1-D4CC-4208-9674-41F5DB59958D}"/>
                  </a:ext>
                </a:extLst>
              </p:cNvPr>
              <p:cNvSpPr/>
              <p:nvPr/>
            </p:nvSpPr>
            <p:spPr>
              <a:xfrm flipH="1">
                <a:off x="7205204" y="2220051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F161DF88-2FEB-4A13-8778-D450B06E85E5}"/>
                  </a:ext>
                </a:extLst>
              </p:cNvPr>
              <p:cNvSpPr/>
              <p:nvPr/>
            </p:nvSpPr>
            <p:spPr>
              <a:xfrm flipH="1">
                <a:off x="7340044" y="2619602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B067A0D6-D0C9-4FD1-BEAB-DF0638B4E0CB}"/>
                  </a:ext>
                </a:extLst>
              </p:cNvPr>
              <p:cNvSpPr/>
              <p:nvPr/>
            </p:nvSpPr>
            <p:spPr>
              <a:xfrm flipH="1">
                <a:off x="7452218" y="2961284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C42CDA0E-A42D-447C-A77F-A0D7D1A6B372}"/>
                  </a:ext>
                </a:extLst>
              </p:cNvPr>
              <p:cNvSpPr/>
              <p:nvPr/>
            </p:nvSpPr>
            <p:spPr>
              <a:xfrm flipH="1">
                <a:off x="7476903" y="3372921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08B8B8F9-B167-43C2-8EA2-20A97E2B9D94}"/>
                  </a:ext>
                </a:extLst>
              </p:cNvPr>
              <p:cNvSpPr/>
              <p:nvPr/>
            </p:nvSpPr>
            <p:spPr>
              <a:xfrm flipH="1">
                <a:off x="7377512" y="3805024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2AF61290-0F91-4703-98CF-2AC29AD2EDAC}"/>
                  </a:ext>
                </a:extLst>
              </p:cNvPr>
              <p:cNvSpPr/>
              <p:nvPr/>
            </p:nvSpPr>
            <p:spPr>
              <a:xfrm flipH="1">
                <a:off x="6672658" y="1952736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53957036-2278-489C-9333-E29BEBA520BC}"/>
                  </a:ext>
                </a:extLst>
              </p:cNvPr>
              <p:cNvSpPr/>
              <p:nvPr/>
            </p:nvSpPr>
            <p:spPr>
              <a:xfrm flipH="1">
                <a:off x="6898024" y="2333630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07B195B2-8543-44E9-9DEE-541779D97773}"/>
                  </a:ext>
                </a:extLst>
              </p:cNvPr>
              <p:cNvSpPr/>
              <p:nvPr/>
            </p:nvSpPr>
            <p:spPr>
              <a:xfrm flipH="1">
                <a:off x="7082357" y="2639103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53376091-CF67-4B2F-87FF-D17E2C60F737}"/>
                  </a:ext>
                </a:extLst>
              </p:cNvPr>
              <p:cNvSpPr/>
              <p:nvPr/>
            </p:nvSpPr>
            <p:spPr>
              <a:xfrm flipH="1">
                <a:off x="7140080" y="3029704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CB1610CB-ECB6-4269-BBA8-3CFF34044A28}"/>
                  </a:ext>
                </a:extLst>
              </p:cNvPr>
              <p:cNvSpPr/>
              <p:nvPr/>
            </p:nvSpPr>
            <p:spPr>
              <a:xfrm flipH="1">
                <a:off x="7167248" y="3436059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DEE0CC99-6536-4CB1-8104-D49C3C9B9EAA}"/>
                  </a:ext>
                </a:extLst>
              </p:cNvPr>
              <p:cNvSpPr/>
              <p:nvPr/>
            </p:nvSpPr>
            <p:spPr>
              <a:xfrm flipH="1">
                <a:off x="7140080" y="3848931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218A537B-D5E7-4AFB-A7B6-434B153513FB}"/>
                  </a:ext>
                </a:extLst>
              </p:cNvPr>
              <p:cNvSpPr/>
              <p:nvPr/>
            </p:nvSpPr>
            <p:spPr>
              <a:xfrm flipH="1">
                <a:off x="7387423" y="4192148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B4AE8A83-35BB-4886-A09C-92F59D51D5BD}"/>
                  </a:ext>
                </a:extLst>
              </p:cNvPr>
              <p:cNvSpPr/>
              <p:nvPr/>
            </p:nvSpPr>
            <p:spPr>
              <a:xfrm flipH="1">
                <a:off x="7149153" y="4250391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091F2E2E-8DC8-47B3-BBBC-8B14F6318A27}"/>
                  </a:ext>
                </a:extLst>
              </p:cNvPr>
              <p:cNvSpPr/>
              <p:nvPr/>
            </p:nvSpPr>
            <p:spPr>
              <a:xfrm flipH="1">
                <a:off x="6883912" y="4462495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908E4476-0C01-4000-9623-F8909152932B}"/>
                  </a:ext>
                </a:extLst>
              </p:cNvPr>
              <p:cNvSpPr/>
              <p:nvPr/>
            </p:nvSpPr>
            <p:spPr>
              <a:xfrm flipH="1">
                <a:off x="6453047" y="1598625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C2F06B82-DE2E-464C-90CF-FE3C144D65D9}"/>
                  </a:ext>
                </a:extLst>
              </p:cNvPr>
              <p:cNvSpPr/>
              <p:nvPr/>
            </p:nvSpPr>
            <p:spPr>
              <a:xfrm flipH="1">
                <a:off x="6862462" y="2562486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C32DBF84-0504-4181-823B-77ABCF0E94F4}"/>
                  </a:ext>
                </a:extLst>
              </p:cNvPr>
              <p:cNvSpPr/>
              <p:nvPr/>
            </p:nvSpPr>
            <p:spPr>
              <a:xfrm flipH="1">
                <a:off x="6948606" y="3021268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76BAAC28-30C1-4D56-A15B-81C5FE59BEA2}"/>
                  </a:ext>
                </a:extLst>
              </p:cNvPr>
              <p:cNvSpPr/>
              <p:nvPr/>
            </p:nvSpPr>
            <p:spPr>
              <a:xfrm flipH="1">
                <a:off x="6871334" y="3439864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AEDB4F65-71F2-4E7D-A23F-6419357F67C5}"/>
                  </a:ext>
                </a:extLst>
              </p:cNvPr>
              <p:cNvSpPr/>
              <p:nvPr/>
            </p:nvSpPr>
            <p:spPr>
              <a:xfrm flipH="1">
                <a:off x="6862308" y="3838858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3D3B46B6-7ED0-41BA-82C0-79FA90985B97}"/>
                  </a:ext>
                </a:extLst>
              </p:cNvPr>
              <p:cNvSpPr/>
              <p:nvPr/>
            </p:nvSpPr>
            <p:spPr>
              <a:xfrm flipH="1">
                <a:off x="6842933" y="4229370"/>
                <a:ext cx="474864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4A757C9D-39B3-4341-A15F-C901642F60FE}"/>
                  </a:ext>
                </a:extLst>
              </p:cNvPr>
              <p:cNvGrpSpPr/>
              <p:nvPr/>
            </p:nvGrpSpPr>
            <p:grpSpPr>
              <a:xfrm>
                <a:off x="5443519" y="1683336"/>
                <a:ext cx="1770097" cy="3515212"/>
                <a:chOff x="5100577" y="1838012"/>
                <a:chExt cx="1770097" cy="3515212"/>
              </a:xfrm>
            </p:grpSpPr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EB32B3AE-D448-4CDD-AB6B-7B8F11633D99}"/>
                    </a:ext>
                  </a:extLst>
                </p:cNvPr>
                <p:cNvSpPr/>
                <p:nvPr/>
              </p:nvSpPr>
              <p:spPr>
                <a:xfrm flipH="1">
                  <a:off x="5333964" y="1980627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" name="Ellipse 53">
                  <a:extLst>
                    <a:ext uri="{FF2B5EF4-FFF2-40B4-BE49-F238E27FC236}">
                      <a16:creationId xmlns:a16="http://schemas.microsoft.com/office/drawing/2014/main" id="{53C50E92-1E7B-4A81-AD54-7A8C920D083F}"/>
                    </a:ext>
                  </a:extLst>
                </p:cNvPr>
                <p:cNvSpPr/>
                <p:nvPr/>
              </p:nvSpPr>
              <p:spPr>
                <a:xfrm flipH="1">
                  <a:off x="5210125" y="2333630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256BE94D-80DA-4507-B8BC-A95B7FD43035}"/>
                    </a:ext>
                  </a:extLst>
                </p:cNvPr>
                <p:cNvSpPr/>
                <p:nvPr/>
              </p:nvSpPr>
              <p:spPr>
                <a:xfrm flipH="1">
                  <a:off x="5150089" y="2672549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121E01BC-64F6-434D-9D9E-11F52613E854}"/>
                    </a:ext>
                  </a:extLst>
                </p:cNvPr>
                <p:cNvSpPr/>
                <p:nvPr/>
              </p:nvSpPr>
              <p:spPr>
                <a:xfrm flipH="1">
                  <a:off x="5121843" y="3079206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08889B3E-5734-4E69-8218-7DF89A77412A}"/>
                    </a:ext>
                  </a:extLst>
                </p:cNvPr>
                <p:cNvSpPr/>
                <p:nvPr/>
              </p:nvSpPr>
              <p:spPr>
                <a:xfrm flipH="1">
                  <a:off x="5100577" y="3480377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DBDB730B-59B2-41DB-9CCE-6116795795E9}"/>
                    </a:ext>
                  </a:extLst>
                </p:cNvPr>
                <p:cNvSpPr/>
                <p:nvPr/>
              </p:nvSpPr>
              <p:spPr>
                <a:xfrm flipH="1">
                  <a:off x="5149581" y="3879096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A2BEEECC-CC8A-44BC-B1FF-F33E2C8B2263}"/>
                    </a:ext>
                  </a:extLst>
                </p:cNvPr>
                <p:cNvSpPr/>
                <p:nvPr/>
              </p:nvSpPr>
              <p:spPr>
                <a:xfrm flipH="1">
                  <a:off x="5224813" y="4280267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223737BB-C8FE-48D0-9CF6-15B7F45BA122}"/>
                    </a:ext>
                  </a:extLst>
                </p:cNvPr>
                <p:cNvSpPr/>
                <p:nvPr/>
              </p:nvSpPr>
              <p:spPr>
                <a:xfrm flipH="1">
                  <a:off x="5361503" y="4617048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Ellipse 60">
                  <a:extLst>
                    <a:ext uri="{FF2B5EF4-FFF2-40B4-BE49-F238E27FC236}">
                      <a16:creationId xmlns:a16="http://schemas.microsoft.com/office/drawing/2014/main" id="{9C43CBAE-A48F-4557-A30C-83B40AD08B10}"/>
                    </a:ext>
                  </a:extLst>
                </p:cNvPr>
                <p:cNvSpPr/>
                <p:nvPr/>
              </p:nvSpPr>
              <p:spPr>
                <a:xfrm flipH="1">
                  <a:off x="5883665" y="1883201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C9F7347B-FF52-4D7F-BB1C-51C77D4CC4CF}"/>
                    </a:ext>
                  </a:extLst>
                </p:cNvPr>
                <p:cNvSpPr/>
                <p:nvPr/>
              </p:nvSpPr>
              <p:spPr>
                <a:xfrm flipH="1">
                  <a:off x="5615768" y="4892566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0AFB8B55-4832-49D4-8858-631C967C061F}"/>
                    </a:ext>
                  </a:extLst>
                </p:cNvPr>
                <p:cNvSpPr/>
                <p:nvPr/>
              </p:nvSpPr>
              <p:spPr>
                <a:xfrm flipH="1">
                  <a:off x="5939754" y="4865725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543A4A1A-5B4B-4E7B-B0B4-D5E83E93E98F}"/>
                    </a:ext>
                  </a:extLst>
                </p:cNvPr>
                <p:cNvSpPr/>
                <p:nvPr/>
              </p:nvSpPr>
              <p:spPr>
                <a:xfrm flipH="1">
                  <a:off x="6294465" y="4740011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B9ABB336-BA2F-4532-88FD-857F04F7749B}"/>
                    </a:ext>
                  </a:extLst>
                </p:cNvPr>
                <p:cNvSpPr/>
                <p:nvPr/>
              </p:nvSpPr>
              <p:spPr>
                <a:xfrm flipH="1">
                  <a:off x="6033117" y="2068341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6" name="Ellipse 65">
                  <a:extLst>
                    <a:ext uri="{FF2B5EF4-FFF2-40B4-BE49-F238E27FC236}">
                      <a16:creationId xmlns:a16="http://schemas.microsoft.com/office/drawing/2014/main" id="{0483EC4A-2178-4F2B-9305-FB1F543D06F4}"/>
                    </a:ext>
                  </a:extLst>
                </p:cNvPr>
                <p:cNvSpPr/>
                <p:nvPr/>
              </p:nvSpPr>
              <p:spPr>
                <a:xfrm flipH="1">
                  <a:off x="5944578" y="4465991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7459CD94-9D5F-4B13-AE63-45FD2EF13824}"/>
                    </a:ext>
                  </a:extLst>
                </p:cNvPr>
                <p:cNvSpPr/>
                <p:nvPr/>
              </p:nvSpPr>
              <p:spPr>
                <a:xfrm flipH="1">
                  <a:off x="6237701" y="4409304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4B425F93-98D6-44F6-A494-B2368E33C080}"/>
                    </a:ext>
                  </a:extLst>
                </p:cNvPr>
                <p:cNvSpPr/>
                <p:nvPr/>
              </p:nvSpPr>
              <p:spPr>
                <a:xfrm flipH="1">
                  <a:off x="6164173" y="2402614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9" name="Ellipse 68">
                  <a:extLst>
                    <a:ext uri="{FF2B5EF4-FFF2-40B4-BE49-F238E27FC236}">
                      <a16:creationId xmlns:a16="http://schemas.microsoft.com/office/drawing/2014/main" id="{2F7B7DBA-840D-4F75-9FB8-D8848B23C444}"/>
                    </a:ext>
                  </a:extLst>
                </p:cNvPr>
                <p:cNvSpPr/>
                <p:nvPr/>
              </p:nvSpPr>
              <p:spPr>
                <a:xfrm flipH="1">
                  <a:off x="6226564" y="4068577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0" name="Ellipse 69">
                  <a:extLst>
                    <a:ext uri="{FF2B5EF4-FFF2-40B4-BE49-F238E27FC236}">
                      <a16:creationId xmlns:a16="http://schemas.microsoft.com/office/drawing/2014/main" id="{A31F3382-4453-4484-B140-D63D68F5F249}"/>
                    </a:ext>
                  </a:extLst>
                </p:cNvPr>
                <p:cNvSpPr/>
                <p:nvPr/>
              </p:nvSpPr>
              <p:spPr>
                <a:xfrm flipH="1">
                  <a:off x="6153860" y="2744103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Ellipse 70">
                  <a:extLst>
                    <a:ext uri="{FF2B5EF4-FFF2-40B4-BE49-F238E27FC236}">
                      <a16:creationId xmlns:a16="http://schemas.microsoft.com/office/drawing/2014/main" id="{B18056B6-0601-4B36-B3B8-BA0CB98FE392}"/>
                    </a:ext>
                  </a:extLst>
                </p:cNvPr>
                <p:cNvSpPr/>
                <p:nvPr/>
              </p:nvSpPr>
              <p:spPr>
                <a:xfrm flipH="1">
                  <a:off x="6395810" y="3149822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Ellipse 71">
                  <a:extLst>
                    <a:ext uri="{FF2B5EF4-FFF2-40B4-BE49-F238E27FC236}">
                      <a16:creationId xmlns:a16="http://schemas.microsoft.com/office/drawing/2014/main" id="{E5E516D5-8CAA-402B-97C3-F56AAB4CB1A0}"/>
                    </a:ext>
                  </a:extLst>
                </p:cNvPr>
                <p:cNvSpPr/>
                <p:nvPr/>
              </p:nvSpPr>
              <p:spPr>
                <a:xfrm flipH="1">
                  <a:off x="6259645" y="3600309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F0CA9F1C-D57B-4701-9B20-1D16D97D4BC3}"/>
                    </a:ext>
                  </a:extLst>
                </p:cNvPr>
                <p:cNvSpPr/>
                <p:nvPr/>
              </p:nvSpPr>
              <p:spPr>
                <a:xfrm flipH="1">
                  <a:off x="5575441" y="1838012"/>
                  <a:ext cx="474864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9000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ruppieren 609">
            <a:extLst>
              <a:ext uri="{FF2B5EF4-FFF2-40B4-BE49-F238E27FC236}">
                <a16:creationId xmlns:a16="http://schemas.microsoft.com/office/drawing/2014/main" id="{B07A31A5-DA22-4455-96C5-D10D9CD21A94}"/>
              </a:ext>
            </a:extLst>
          </p:cNvPr>
          <p:cNvGrpSpPr/>
          <p:nvPr/>
        </p:nvGrpSpPr>
        <p:grpSpPr>
          <a:xfrm>
            <a:off x="286288" y="1122792"/>
            <a:ext cx="11619423" cy="4612415"/>
            <a:chOff x="435920" y="1246909"/>
            <a:chExt cx="11619423" cy="4612415"/>
          </a:xfrm>
        </p:grpSpPr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1E73B426-9243-4711-9340-1914E652D345}"/>
                </a:ext>
              </a:extLst>
            </p:cNvPr>
            <p:cNvSpPr/>
            <p:nvPr/>
          </p:nvSpPr>
          <p:spPr>
            <a:xfrm>
              <a:off x="11060502" y="1288659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01D9D3E2-7254-48D8-96D9-EF9ADD35CFD5}"/>
                </a:ext>
              </a:extLst>
            </p:cNvPr>
            <p:cNvSpPr/>
            <p:nvPr/>
          </p:nvSpPr>
          <p:spPr>
            <a:xfrm>
              <a:off x="10352146" y="1246909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5A2DCA3D-767C-4624-B106-549BC69D102A}"/>
                </a:ext>
              </a:extLst>
            </p:cNvPr>
            <p:cNvSpPr/>
            <p:nvPr/>
          </p:nvSpPr>
          <p:spPr>
            <a:xfrm>
              <a:off x="10818384" y="1875701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Ellipse 294">
              <a:extLst>
                <a:ext uri="{FF2B5EF4-FFF2-40B4-BE49-F238E27FC236}">
                  <a16:creationId xmlns:a16="http://schemas.microsoft.com/office/drawing/2014/main" id="{FB6F6BEF-A12D-46BC-AEDF-AA058F0D72CB}"/>
                </a:ext>
              </a:extLst>
            </p:cNvPr>
            <p:cNvSpPr/>
            <p:nvPr/>
          </p:nvSpPr>
          <p:spPr>
            <a:xfrm>
              <a:off x="11018580" y="3895334"/>
              <a:ext cx="994841" cy="994842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Ellipse 297">
              <a:extLst>
                <a:ext uri="{FF2B5EF4-FFF2-40B4-BE49-F238E27FC236}">
                  <a16:creationId xmlns:a16="http://schemas.microsoft.com/office/drawing/2014/main" id="{E6E44893-84CC-4CAD-B118-F224BF17151B}"/>
                </a:ext>
              </a:extLst>
            </p:cNvPr>
            <p:cNvSpPr/>
            <p:nvPr/>
          </p:nvSpPr>
          <p:spPr>
            <a:xfrm>
              <a:off x="10344715" y="3841914"/>
              <a:ext cx="994841" cy="994842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02" name="Gruppieren 301">
              <a:extLst>
                <a:ext uri="{FF2B5EF4-FFF2-40B4-BE49-F238E27FC236}">
                  <a16:creationId xmlns:a16="http://schemas.microsoft.com/office/drawing/2014/main" id="{782D6D29-BBA1-4667-8799-F3C84B55762A}"/>
                </a:ext>
              </a:extLst>
            </p:cNvPr>
            <p:cNvGrpSpPr/>
            <p:nvPr/>
          </p:nvGrpSpPr>
          <p:grpSpPr>
            <a:xfrm>
              <a:off x="435920" y="3924998"/>
              <a:ext cx="10468695" cy="1900934"/>
              <a:chOff x="2818721" y="2377097"/>
              <a:chExt cx="4847496" cy="880221"/>
            </a:xfrm>
            <a:solidFill>
              <a:srgbClr val="0000FF">
                <a:alpha val="30196"/>
              </a:srgbClr>
            </a:solidFill>
          </p:grpSpPr>
          <p:sp>
            <p:nvSpPr>
              <p:cNvPr id="563" name="Ellipse 562">
                <a:extLst>
                  <a:ext uri="{FF2B5EF4-FFF2-40B4-BE49-F238E27FC236}">
                    <a16:creationId xmlns:a16="http://schemas.microsoft.com/office/drawing/2014/main" id="{567122BE-7A7F-4829-81DC-B3583BF44EE5}"/>
                  </a:ext>
                </a:extLst>
              </p:cNvPr>
              <p:cNvSpPr/>
              <p:nvPr/>
            </p:nvSpPr>
            <p:spPr>
              <a:xfrm>
                <a:off x="3249322" y="2426637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4" name="Ellipse 563">
                <a:extLst>
                  <a:ext uri="{FF2B5EF4-FFF2-40B4-BE49-F238E27FC236}">
                    <a16:creationId xmlns:a16="http://schemas.microsoft.com/office/drawing/2014/main" id="{E9F4BDD1-F376-403A-BAD1-573E4FAE2F35}"/>
                  </a:ext>
                </a:extLst>
              </p:cNvPr>
              <p:cNvSpPr/>
              <p:nvPr/>
            </p:nvSpPr>
            <p:spPr>
              <a:xfrm>
                <a:off x="3709980" y="2413308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>
                <a:extLst>
                  <a:ext uri="{FF2B5EF4-FFF2-40B4-BE49-F238E27FC236}">
                    <a16:creationId xmlns:a16="http://schemas.microsoft.com/office/drawing/2014/main" id="{13ACAE6F-ECC7-46DA-8185-843EA47C82D6}"/>
                  </a:ext>
                </a:extLst>
              </p:cNvPr>
              <p:cNvSpPr/>
              <p:nvPr/>
            </p:nvSpPr>
            <p:spPr>
              <a:xfrm>
                <a:off x="4170638" y="2403790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6" name="Ellipse 565">
                <a:extLst>
                  <a:ext uri="{FF2B5EF4-FFF2-40B4-BE49-F238E27FC236}">
                    <a16:creationId xmlns:a16="http://schemas.microsoft.com/office/drawing/2014/main" id="{58EF6E3F-97CD-4921-9667-288FE4557CE3}"/>
                  </a:ext>
                </a:extLst>
              </p:cNvPr>
              <p:cNvSpPr/>
              <p:nvPr/>
            </p:nvSpPr>
            <p:spPr>
              <a:xfrm>
                <a:off x="4631296" y="2377097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>
                <a:extLst>
                  <a:ext uri="{FF2B5EF4-FFF2-40B4-BE49-F238E27FC236}">
                    <a16:creationId xmlns:a16="http://schemas.microsoft.com/office/drawing/2014/main" id="{006A9217-0D48-406E-A91E-D0E238860119}"/>
                  </a:ext>
                </a:extLst>
              </p:cNvPr>
              <p:cNvSpPr/>
              <p:nvPr/>
            </p:nvSpPr>
            <p:spPr>
              <a:xfrm>
                <a:off x="5091954" y="2379631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8" name="Ellipse 567">
                <a:extLst>
                  <a:ext uri="{FF2B5EF4-FFF2-40B4-BE49-F238E27FC236}">
                    <a16:creationId xmlns:a16="http://schemas.microsoft.com/office/drawing/2014/main" id="{0E4C90DE-6C1C-4851-9E2B-FC9A4F8E1A74}"/>
                  </a:ext>
                </a:extLst>
              </p:cNvPr>
              <p:cNvSpPr/>
              <p:nvPr/>
            </p:nvSpPr>
            <p:spPr>
              <a:xfrm>
                <a:off x="5564524" y="2379631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9" name="Ellipse 568">
                <a:extLst>
                  <a:ext uri="{FF2B5EF4-FFF2-40B4-BE49-F238E27FC236}">
                    <a16:creationId xmlns:a16="http://schemas.microsoft.com/office/drawing/2014/main" id="{12EC3797-C0D3-4EE7-A6E0-0D765F45F785}"/>
                  </a:ext>
                </a:extLst>
              </p:cNvPr>
              <p:cNvSpPr/>
              <p:nvPr/>
            </p:nvSpPr>
            <p:spPr>
              <a:xfrm>
                <a:off x="6037094" y="2395082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0" name="Ellipse 569">
                <a:extLst>
                  <a:ext uri="{FF2B5EF4-FFF2-40B4-BE49-F238E27FC236}">
                    <a16:creationId xmlns:a16="http://schemas.microsoft.com/office/drawing/2014/main" id="{25C6DAD2-972D-4026-A199-9D765AA22DC2}"/>
                  </a:ext>
                </a:extLst>
              </p:cNvPr>
              <p:cNvSpPr/>
              <p:nvPr/>
            </p:nvSpPr>
            <p:spPr>
              <a:xfrm>
                <a:off x="6497752" y="2395082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1" name="Ellipse 570">
                <a:extLst>
                  <a:ext uri="{FF2B5EF4-FFF2-40B4-BE49-F238E27FC236}">
                    <a16:creationId xmlns:a16="http://schemas.microsoft.com/office/drawing/2014/main" id="{80F2022E-A235-4DD6-9D07-05369479CC8C}"/>
                  </a:ext>
                </a:extLst>
              </p:cNvPr>
              <p:cNvSpPr/>
              <p:nvPr/>
            </p:nvSpPr>
            <p:spPr>
              <a:xfrm>
                <a:off x="6958410" y="2395082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2" name="Ellipse 571">
                <a:extLst>
                  <a:ext uri="{FF2B5EF4-FFF2-40B4-BE49-F238E27FC236}">
                    <a16:creationId xmlns:a16="http://schemas.microsoft.com/office/drawing/2014/main" id="{A0C3CF9E-8C43-426C-AA59-59B589230BB8}"/>
                  </a:ext>
                </a:extLst>
              </p:cNvPr>
              <p:cNvSpPr/>
              <p:nvPr/>
            </p:nvSpPr>
            <p:spPr>
              <a:xfrm>
                <a:off x="3034415" y="2609960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3" name="Ellipse 572">
                <a:extLst>
                  <a:ext uri="{FF2B5EF4-FFF2-40B4-BE49-F238E27FC236}">
                    <a16:creationId xmlns:a16="http://schemas.microsoft.com/office/drawing/2014/main" id="{7F4B706B-DA5E-41DC-BFEC-7B1EE9200FC5}"/>
                  </a:ext>
                </a:extLst>
              </p:cNvPr>
              <p:cNvSpPr/>
              <p:nvPr/>
            </p:nvSpPr>
            <p:spPr>
              <a:xfrm>
                <a:off x="3497474" y="2623903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4" name="Ellipse 573">
                <a:extLst>
                  <a:ext uri="{FF2B5EF4-FFF2-40B4-BE49-F238E27FC236}">
                    <a16:creationId xmlns:a16="http://schemas.microsoft.com/office/drawing/2014/main" id="{36F50009-0D62-40D1-83C3-0DA32D02612B}"/>
                  </a:ext>
                </a:extLst>
              </p:cNvPr>
              <p:cNvSpPr/>
              <p:nvPr/>
            </p:nvSpPr>
            <p:spPr>
              <a:xfrm>
                <a:off x="3958132" y="2629047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5" name="Ellipse 574">
                <a:extLst>
                  <a:ext uri="{FF2B5EF4-FFF2-40B4-BE49-F238E27FC236}">
                    <a16:creationId xmlns:a16="http://schemas.microsoft.com/office/drawing/2014/main" id="{9CB88F6C-D7C4-4EF9-AD84-B2F8FB4C47A0}"/>
                  </a:ext>
                </a:extLst>
              </p:cNvPr>
              <p:cNvSpPr/>
              <p:nvPr/>
            </p:nvSpPr>
            <p:spPr>
              <a:xfrm>
                <a:off x="4400967" y="2643637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6" name="Ellipse 575">
                <a:extLst>
                  <a:ext uri="{FF2B5EF4-FFF2-40B4-BE49-F238E27FC236}">
                    <a16:creationId xmlns:a16="http://schemas.microsoft.com/office/drawing/2014/main" id="{36E2FEC7-5380-49BD-B048-40B0F169570A}"/>
                  </a:ext>
                </a:extLst>
              </p:cNvPr>
              <p:cNvSpPr/>
              <p:nvPr/>
            </p:nvSpPr>
            <p:spPr>
              <a:xfrm>
                <a:off x="4863847" y="2640971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7" name="Ellipse 576">
                <a:extLst>
                  <a:ext uri="{FF2B5EF4-FFF2-40B4-BE49-F238E27FC236}">
                    <a16:creationId xmlns:a16="http://schemas.microsoft.com/office/drawing/2014/main" id="{F7E81CDC-4C43-432F-B68F-893D6FF7D51A}"/>
                  </a:ext>
                </a:extLst>
              </p:cNvPr>
              <p:cNvSpPr/>
              <p:nvPr/>
            </p:nvSpPr>
            <p:spPr>
              <a:xfrm>
                <a:off x="5335151" y="2655458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8" name="Ellipse 577">
                <a:extLst>
                  <a:ext uri="{FF2B5EF4-FFF2-40B4-BE49-F238E27FC236}">
                    <a16:creationId xmlns:a16="http://schemas.microsoft.com/office/drawing/2014/main" id="{3053BFD6-7C5A-4564-BBBA-5C01FBAED915}"/>
                  </a:ext>
                </a:extLst>
              </p:cNvPr>
              <p:cNvSpPr/>
              <p:nvPr/>
            </p:nvSpPr>
            <p:spPr>
              <a:xfrm>
                <a:off x="5806455" y="2672528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9" name="Ellipse 578">
                <a:extLst>
                  <a:ext uri="{FF2B5EF4-FFF2-40B4-BE49-F238E27FC236}">
                    <a16:creationId xmlns:a16="http://schemas.microsoft.com/office/drawing/2014/main" id="{0A168207-F972-46C4-9CD7-55BCEB1E85B6}"/>
                  </a:ext>
                </a:extLst>
              </p:cNvPr>
              <p:cNvSpPr/>
              <p:nvPr/>
            </p:nvSpPr>
            <p:spPr>
              <a:xfrm>
                <a:off x="6277759" y="2677113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0" name="Ellipse 579">
                <a:extLst>
                  <a:ext uri="{FF2B5EF4-FFF2-40B4-BE49-F238E27FC236}">
                    <a16:creationId xmlns:a16="http://schemas.microsoft.com/office/drawing/2014/main" id="{C8910BF9-430F-4DB8-8E22-7AFCA29B7EAC}"/>
                  </a:ext>
                </a:extLst>
              </p:cNvPr>
              <p:cNvSpPr/>
              <p:nvPr/>
            </p:nvSpPr>
            <p:spPr>
              <a:xfrm>
                <a:off x="6751144" y="2701088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1" name="Ellipse 580">
                <a:extLst>
                  <a:ext uri="{FF2B5EF4-FFF2-40B4-BE49-F238E27FC236}">
                    <a16:creationId xmlns:a16="http://schemas.microsoft.com/office/drawing/2014/main" id="{B089B651-3E53-4FEF-BF67-9922DD8A0576}"/>
                  </a:ext>
                </a:extLst>
              </p:cNvPr>
              <p:cNvSpPr/>
              <p:nvPr/>
            </p:nvSpPr>
            <p:spPr>
              <a:xfrm>
                <a:off x="7205559" y="2688745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2" name="Ellipse 581">
                <a:extLst>
                  <a:ext uri="{FF2B5EF4-FFF2-40B4-BE49-F238E27FC236}">
                    <a16:creationId xmlns:a16="http://schemas.microsoft.com/office/drawing/2014/main" id="{C1406F13-B272-4C79-97CC-19DADCCAB0A8}"/>
                  </a:ext>
                </a:extLst>
              </p:cNvPr>
              <p:cNvSpPr/>
              <p:nvPr/>
            </p:nvSpPr>
            <p:spPr>
              <a:xfrm>
                <a:off x="2818721" y="2796660"/>
                <a:ext cx="460658" cy="4606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09" name="Gruppieren 608">
              <a:extLst>
                <a:ext uri="{FF2B5EF4-FFF2-40B4-BE49-F238E27FC236}">
                  <a16:creationId xmlns:a16="http://schemas.microsoft.com/office/drawing/2014/main" id="{348E4D0C-4DE6-468E-B010-D3100BB16685}"/>
                </a:ext>
              </a:extLst>
            </p:cNvPr>
            <p:cNvGrpSpPr/>
            <p:nvPr/>
          </p:nvGrpSpPr>
          <p:grpSpPr>
            <a:xfrm>
              <a:off x="729665" y="2765473"/>
              <a:ext cx="10835280" cy="2099160"/>
              <a:chOff x="729665" y="2765473"/>
              <a:chExt cx="10835280" cy="2099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1" name="Freihand 90">
                    <a:extLst>
                      <a:ext uri="{FF2B5EF4-FFF2-40B4-BE49-F238E27FC236}">
                        <a16:creationId xmlns:a16="http://schemas.microsoft.com/office/drawing/2014/main" id="{5023F764-199F-4932-B025-3865794B6732}"/>
                      </a:ext>
                    </a:extLst>
                  </p14:cNvPr>
                  <p14:cNvContentPartPr/>
                  <p14:nvPr/>
                </p14:nvContentPartPr>
                <p14:xfrm>
                  <a:off x="5814665" y="3536233"/>
                  <a:ext cx="40320" cy="426600"/>
                </p14:xfrm>
              </p:contentPart>
            </mc:Choice>
            <mc:Fallback xmlns="">
              <p:pic>
                <p:nvPicPr>
                  <p:cNvPr id="91" name="Freihand 90">
                    <a:extLst>
                      <a:ext uri="{FF2B5EF4-FFF2-40B4-BE49-F238E27FC236}">
                        <a16:creationId xmlns:a16="http://schemas.microsoft.com/office/drawing/2014/main" id="{5023F764-199F-4932-B025-3865794B6732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779025" y="3500233"/>
                    <a:ext cx="111960" cy="49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2" name="Freihand 91">
                    <a:extLst>
                      <a:ext uri="{FF2B5EF4-FFF2-40B4-BE49-F238E27FC236}">
                        <a16:creationId xmlns:a16="http://schemas.microsoft.com/office/drawing/2014/main" id="{925241B1-B110-4A47-AF79-A99FA7E85408}"/>
                      </a:ext>
                    </a:extLst>
                  </p14:cNvPr>
                  <p14:cNvContentPartPr/>
                  <p14:nvPr/>
                </p14:nvContentPartPr>
                <p14:xfrm>
                  <a:off x="6824105" y="3538753"/>
                  <a:ext cx="45720" cy="394920"/>
                </p14:xfrm>
              </p:contentPart>
            </mc:Choice>
            <mc:Fallback xmlns="">
              <p:pic>
                <p:nvPicPr>
                  <p:cNvPr id="92" name="Freihand 91">
                    <a:extLst>
                      <a:ext uri="{FF2B5EF4-FFF2-40B4-BE49-F238E27FC236}">
                        <a16:creationId xmlns:a16="http://schemas.microsoft.com/office/drawing/2014/main" id="{925241B1-B110-4A47-AF79-A99FA7E8540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8465" y="3503113"/>
                    <a:ext cx="117360" cy="46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3" name="Freihand 102">
                    <a:extLst>
                      <a:ext uri="{FF2B5EF4-FFF2-40B4-BE49-F238E27FC236}">
                        <a16:creationId xmlns:a16="http://schemas.microsoft.com/office/drawing/2014/main" id="{E9E0477B-CCD7-409C-82FF-D905064744F4}"/>
                      </a:ext>
                    </a:extLst>
                  </p14:cNvPr>
                  <p14:cNvContentPartPr/>
                  <p14:nvPr/>
                </p14:nvContentPartPr>
                <p14:xfrm>
                  <a:off x="6325145" y="3531553"/>
                  <a:ext cx="87480" cy="952920"/>
                </p14:xfrm>
              </p:contentPart>
            </mc:Choice>
            <mc:Fallback xmlns="">
              <p:pic>
                <p:nvPicPr>
                  <p:cNvPr id="103" name="Freihand 102">
                    <a:extLst>
                      <a:ext uri="{FF2B5EF4-FFF2-40B4-BE49-F238E27FC236}">
                        <a16:creationId xmlns:a16="http://schemas.microsoft.com/office/drawing/2014/main" id="{E9E0477B-CCD7-409C-82FF-D905064744F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89505" y="3495913"/>
                    <a:ext cx="159120" cy="102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8" name="Freihand 107">
                    <a:extLst>
                      <a:ext uri="{FF2B5EF4-FFF2-40B4-BE49-F238E27FC236}">
                        <a16:creationId xmlns:a16="http://schemas.microsoft.com/office/drawing/2014/main" id="{17E6E585-07A8-4672-8B03-FDEE017DE115}"/>
                      </a:ext>
                    </a:extLst>
                  </p14:cNvPr>
                  <p14:cNvContentPartPr/>
                  <p14:nvPr/>
                </p14:nvContentPartPr>
                <p14:xfrm>
                  <a:off x="5940665" y="3590233"/>
                  <a:ext cx="112320" cy="342000"/>
                </p14:xfrm>
              </p:contentPart>
            </mc:Choice>
            <mc:Fallback xmlns="">
              <p:pic>
                <p:nvPicPr>
                  <p:cNvPr id="108" name="Freihand 107">
                    <a:extLst>
                      <a:ext uri="{FF2B5EF4-FFF2-40B4-BE49-F238E27FC236}">
                        <a16:creationId xmlns:a16="http://schemas.microsoft.com/office/drawing/2014/main" id="{17E6E585-07A8-4672-8B03-FDEE017DE11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905025" y="3554593"/>
                    <a:ext cx="183960" cy="41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09" name="Freihand 108">
                    <a:extLst>
                      <a:ext uri="{FF2B5EF4-FFF2-40B4-BE49-F238E27FC236}">
                        <a16:creationId xmlns:a16="http://schemas.microsoft.com/office/drawing/2014/main" id="{2C9FD4E2-AE53-470F-926A-9BFAD0AD1B1A}"/>
                      </a:ext>
                    </a:extLst>
                  </p14:cNvPr>
                  <p14:cNvContentPartPr/>
                  <p14:nvPr/>
                </p14:nvContentPartPr>
                <p14:xfrm>
                  <a:off x="6937145" y="3609313"/>
                  <a:ext cx="133200" cy="299880"/>
                </p14:xfrm>
              </p:contentPart>
            </mc:Choice>
            <mc:Fallback xmlns="">
              <p:pic>
                <p:nvPicPr>
                  <p:cNvPr id="109" name="Freihand 108">
                    <a:extLst>
                      <a:ext uri="{FF2B5EF4-FFF2-40B4-BE49-F238E27FC236}">
                        <a16:creationId xmlns:a16="http://schemas.microsoft.com/office/drawing/2014/main" id="{2C9FD4E2-AE53-470F-926A-9BFAD0AD1B1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901145" y="3573673"/>
                    <a:ext cx="204840" cy="37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0" name="Freihand 119">
                    <a:extLst>
                      <a:ext uri="{FF2B5EF4-FFF2-40B4-BE49-F238E27FC236}">
                        <a16:creationId xmlns:a16="http://schemas.microsoft.com/office/drawing/2014/main" id="{F123FE45-DA5D-4BFF-870F-D92562915F87}"/>
                      </a:ext>
                    </a:extLst>
                  </p14:cNvPr>
                  <p14:cNvContentPartPr/>
                  <p14:nvPr/>
                </p14:nvContentPartPr>
                <p14:xfrm>
                  <a:off x="6121745" y="3984433"/>
                  <a:ext cx="128160" cy="497880"/>
                </p14:xfrm>
              </p:contentPart>
            </mc:Choice>
            <mc:Fallback xmlns="">
              <p:pic>
                <p:nvPicPr>
                  <p:cNvPr id="120" name="Freihand 119">
                    <a:extLst>
                      <a:ext uri="{FF2B5EF4-FFF2-40B4-BE49-F238E27FC236}">
                        <a16:creationId xmlns:a16="http://schemas.microsoft.com/office/drawing/2014/main" id="{F123FE45-DA5D-4BFF-870F-D92562915F8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086105" y="3948433"/>
                    <a:ext cx="199800" cy="56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99" name="Freihand 198">
                    <a:extLst>
                      <a:ext uri="{FF2B5EF4-FFF2-40B4-BE49-F238E27FC236}">
                        <a16:creationId xmlns:a16="http://schemas.microsoft.com/office/drawing/2014/main" id="{0B144864-F49E-4E46-AE05-6D5418C409AE}"/>
                      </a:ext>
                    </a:extLst>
                  </p14:cNvPr>
                  <p14:cNvContentPartPr/>
                  <p14:nvPr/>
                </p14:nvContentPartPr>
                <p14:xfrm>
                  <a:off x="5716025" y="4175593"/>
                  <a:ext cx="187920" cy="632520"/>
                </p14:xfrm>
              </p:contentPart>
            </mc:Choice>
            <mc:Fallback xmlns="">
              <p:pic>
                <p:nvPicPr>
                  <p:cNvPr id="199" name="Freihand 198">
                    <a:extLst>
                      <a:ext uri="{FF2B5EF4-FFF2-40B4-BE49-F238E27FC236}">
                        <a16:creationId xmlns:a16="http://schemas.microsoft.com/office/drawing/2014/main" id="{0B144864-F49E-4E46-AE05-6D5418C409A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680385" y="4139593"/>
                    <a:ext cx="259560" cy="70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00" name="Freihand 199">
                    <a:extLst>
                      <a:ext uri="{FF2B5EF4-FFF2-40B4-BE49-F238E27FC236}">
                        <a16:creationId xmlns:a16="http://schemas.microsoft.com/office/drawing/2014/main" id="{4BD36668-A6C4-4700-B819-77BCEC2B09CD}"/>
                      </a:ext>
                    </a:extLst>
                  </p14:cNvPr>
                  <p14:cNvContentPartPr/>
                  <p14:nvPr/>
                </p14:nvContentPartPr>
                <p14:xfrm>
                  <a:off x="5972705" y="4079833"/>
                  <a:ext cx="88920" cy="710280"/>
                </p14:xfrm>
              </p:contentPart>
            </mc:Choice>
            <mc:Fallback xmlns="">
              <p:pic>
                <p:nvPicPr>
                  <p:cNvPr id="200" name="Freihand 199">
                    <a:extLst>
                      <a:ext uri="{FF2B5EF4-FFF2-40B4-BE49-F238E27FC236}">
                        <a16:creationId xmlns:a16="http://schemas.microsoft.com/office/drawing/2014/main" id="{4BD36668-A6C4-4700-B819-77BCEC2B09C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936705" y="4044193"/>
                    <a:ext cx="160560" cy="78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67" name="Freihand 266">
                    <a:extLst>
                      <a:ext uri="{FF2B5EF4-FFF2-40B4-BE49-F238E27FC236}">
                        <a16:creationId xmlns:a16="http://schemas.microsoft.com/office/drawing/2014/main" id="{5EF75B6E-19D0-400E-96F6-F1320FDD8BBB}"/>
                      </a:ext>
                    </a:extLst>
                  </p14:cNvPr>
                  <p14:cNvContentPartPr/>
                  <p14:nvPr/>
                </p14:nvContentPartPr>
                <p14:xfrm>
                  <a:off x="5716745" y="3131953"/>
                  <a:ext cx="187200" cy="561960"/>
                </p14:xfrm>
              </p:contentPart>
            </mc:Choice>
            <mc:Fallback xmlns="">
              <p:pic>
                <p:nvPicPr>
                  <p:cNvPr id="267" name="Freihand 266">
                    <a:extLst>
                      <a:ext uri="{FF2B5EF4-FFF2-40B4-BE49-F238E27FC236}">
                        <a16:creationId xmlns:a16="http://schemas.microsoft.com/office/drawing/2014/main" id="{5EF75B6E-19D0-400E-96F6-F1320FDD8BB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680745" y="3095953"/>
                    <a:ext cx="258840" cy="63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68" name="Freihand 267">
                    <a:extLst>
                      <a:ext uri="{FF2B5EF4-FFF2-40B4-BE49-F238E27FC236}">
                        <a16:creationId xmlns:a16="http://schemas.microsoft.com/office/drawing/2014/main" id="{70CC7FDD-4FB1-4796-925A-B535009FD4DC}"/>
                      </a:ext>
                    </a:extLst>
                  </p14:cNvPr>
                  <p14:cNvContentPartPr/>
                  <p14:nvPr/>
                </p14:nvContentPartPr>
                <p14:xfrm>
                  <a:off x="6094745" y="3105673"/>
                  <a:ext cx="140400" cy="505800"/>
                </p14:xfrm>
              </p:contentPart>
            </mc:Choice>
            <mc:Fallback xmlns="">
              <p:pic>
                <p:nvPicPr>
                  <p:cNvPr id="268" name="Freihand 267">
                    <a:extLst>
                      <a:ext uri="{FF2B5EF4-FFF2-40B4-BE49-F238E27FC236}">
                        <a16:creationId xmlns:a16="http://schemas.microsoft.com/office/drawing/2014/main" id="{70CC7FDD-4FB1-4796-925A-B535009FD4D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058745" y="3069673"/>
                    <a:ext cx="212040" cy="57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21" name="Freihand 120">
                    <a:extLst>
                      <a:ext uri="{FF2B5EF4-FFF2-40B4-BE49-F238E27FC236}">
                        <a16:creationId xmlns:a16="http://schemas.microsoft.com/office/drawing/2014/main" id="{194CF5E5-E294-4C84-B9DF-B59D29C244F0}"/>
                      </a:ext>
                    </a:extLst>
                  </p14:cNvPr>
                  <p14:cNvContentPartPr/>
                  <p14:nvPr/>
                </p14:nvContentPartPr>
                <p14:xfrm>
                  <a:off x="7187705" y="3828553"/>
                  <a:ext cx="120600" cy="739080"/>
                </p14:xfrm>
              </p:contentPart>
            </mc:Choice>
            <mc:Fallback xmlns="">
              <p:pic>
                <p:nvPicPr>
                  <p:cNvPr id="121" name="Freihand 120">
                    <a:extLst>
                      <a:ext uri="{FF2B5EF4-FFF2-40B4-BE49-F238E27FC236}">
                        <a16:creationId xmlns:a16="http://schemas.microsoft.com/office/drawing/2014/main" id="{194CF5E5-E294-4C84-B9DF-B59D29C244F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152065" y="3792553"/>
                    <a:ext cx="192240" cy="81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22" name="Freihand 121">
                    <a:extLst>
                      <a:ext uri="{FF2B5EF4-FFF2-40B4-BE49-F238E27FC236}">
                        <a16:creationId xmlns:a16="http://schemas.microsoft.com/office/drawing/2014/main" id="{3E24E6B2-8B66-4375-B227-91AC301310BB}"/>
                      </a:ext>
                    </a:extLst>
                  </p14:cNvPr>
                  <p14:cNvContentPartPr/>
                  <p14:nvPr/>
                </p14:nvContentPartPr>
                <p14:xfrm>
                  <a:off x="7387145" y="3809113"/>
                  <a:ext cx="159120" cy="685080"/>
                </p14:xfrm>
              </p:contentPart>
            </mc:Choice>
            <mc:Fallback xmlns="">
              <p:pic>
                <p:nvPicPr>
                  <p:cNvPr id="122" name="Freihand 121">
                    <a:extLst>
                      <a:ext uri="{FF2B5EF4-FFF2-40B4-BE49-F238E27FC236}">
                        <a16:creationId xmlns:a16="http://schemas.microsoft.com/office/drawing/2014/main" id="{3E24E6B2-8B66-4375-B227-91AC301310B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351505" y="3773113"/>
                    <a:ext cx="230760" cy="75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02" name="Freihand 201">
                    <a:extLst>
                      <a:ext uri="{FF2B5EF4-FFF2-40B4-BE49-F238E27FC236}">
                        <a16:creationId xmlns:a16="http://schemas.microsoft.com/office/drawing/2014/main" id="{59726207-BDEF-4716-846E-20F370697614}"/>
                      </a:ext>
                    </a:extLst>
                  </p14:cNvPr>
                  <p14:cNvContentPartPr/>
                  <p14:nvPr/>
                </p14:nvContentPartPr>
                <p14:xfrm>
                  <a:off x="6802505" y="4138873"/>
                  <a:ext cx="102240" cy="674280"/>
                </p14:xfrm>
              </p:contentPart>
            </mc:Choice>
            <mc:Fallback xmlns="">
              <p:pic>
                <p:nvPicPr>
                  <p:cNvPr id="202" name="Freihand 201">
                    <a:extLst>
                      <a:ext uri="{FF2B5EF4-FFF2-40B4-BE49-F238E27FC236}">
                        <a16:creationId xmlns:a16="http://schemas.microsoft.com/office/drawing/2014/main" id="{59726207-BDEF-4716-846E-20F37069761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766505" y="4102873"/>
                    <a:ext cx="173880" cy="74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03" name="Freihand 202">
                    <a:extLst>
                      <a:ext uri="{FF2B5EF4-FFF2-40B4-BE49-F238E27FC236}">
                        <a16:creationId xmlns:a16="http://schemas.microsoft.com/office/drawing/2014/main" id="{E5970D17-C6E1-4832-AD29-EEE37B535178}"/>
                      </a:ext>
                    </a:extLst>
                  </p14:cNvPr>
                  <p14:cNvContentPartPr/>
                  <p14:nvPr/>
                </p14:nvContentPartPr>
                <p14:xfrm>
                  <a:off x="6969545" y="4021153"/>
                  <a:ext cx="82440" cy="699480"/>
                </p14:xfrm>
              </p:contentPart>
            </mc:Choice>
            <mc:Fallback xmlns="">
              <p:pic>
                <p:nvPicPr>
                  <p:cNvPr id="203" name="Freihand 202">
                    <a:extLst>
                      <a:ext uri="{FF2B5EF4-FFF2-40B4-BE49-F238E27FC236}">
                        <a16:creationId xmlns:a16="http://schemas.microsoft.com/office/drawing/2014/main" id="{E5970D17-C6E1-4832-AD29-EEE37B53517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933905" y="3985513"/>
                    <a:ext cx="154080" cy="77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9" name="Freihand 268">
                    <a:extLst>
                      <a:ext uri="{FF2B5EF4-FFF2-40B4-BE49-F238E27FC236}">
                        <a16:creationId xmlns:a16="http://schemas.microsoft.com/office/drawing/2014/main" id="{6560D7F3-33D8-4B60-B94C-FED56458D6DC}"/>
                      </a:ext>
                    </a:extLst>
                  </p14:cNvPr>
                  <p14:cNvContentPartPr/>
                  <p14:nvPr/>
                </p14:nvContentPartPr>
                <p14:xfrm>
                  <a:off x="6691625" y="3171913"/>
                  <a:ext cx="80640" cy="532440"/>
                </p14:xfrm>
              </p:contentPart>
            </mc:Choice>
            <mc:Fallback xmlns="">
              <p:pic>
                <p:nvPicPr>
                  <p:cNvPr id="269" name="Freihand 268">
                    <a:extLst>
                      <a:ext uri="{FF2B5EF4-FFF2-40B4-BE49-F238E27FC236}">
                        <a16:creationId xmlns:a16="http://schemas.microsoft.com/office/drawing/2014/main" id="{6560D7F3-33D8-4B60-B94C-FED56458D6D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655985" y="3135913"/>
                    <a:ext cx="152280" cy="60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0" name="Freihand 269">
                    <a:extLst>
                      <a:ext uri="{FF2B5EF4-FFF2-40B4-BE49-F238E27FC236}">
                        <a16:creationId xmlns:a16="http://schemas.microsoft.com/office/drawing/2014/main" id="{44A619AF-34B3-4612-8640-25C6B3F3414F}"/>
                      </a:ext>
                    </a:extLst>
                  </p14:cNvPr>
                  <p14:cNvContentPartPr/>
                  <p14:nvPr/>
                </p14:nvContentPartPr>
                <p14:xfrm>
                  <a:off x="7051265" y="3146713"/>
                  <a:ext cx="271080" cy="573480"/>
                </p14:xfrm>
              </p:contentPart>
            </mc:Choice>
            <mc:Fallback xmlns="">
              <p:pic>
                <p:nvPicPr>
                  <p:cNvPr id="270" name="Freihand 269">
                    <a:extLst>
                      <a:ext uri="{FF2B5EF4-FFF2-40B4-BE49-F238E27FC236}">
                        <a16:creationId xmlns:a16="http://schemas.microsoft.com/office/drawing/2014/main" id="{44A619AF-34B3-4612-8640-25C6B3F3414F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015625" y="3110713"/>
                    <a:ext cx="342720" cy="64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97" name="Freihand 96">
                    <a:extLst>
                      <a:ext uri="{FF2B5EF4-FFF2-40B4-BE49-F238E27FC236}">
                        <a16:creationId xmlns:a16="http://schemas.microsoft.com/office/drawing/2014/main" id="{FE7BC5B2-AF0C-4A9E-8FE5-EA75FEE42315}"/>
                      </a:ext>
                    </a:extLst>
                  </p14:cNvPr>
                  <p14:cNvContentPartPr/>
                  <p14:nvPr/>
                </p14:nvContentPartPr>
                <p14:xfrm>
                  <a:off x="11463065" y="3518233"/>
                  <a:ext cx="101880" cy="401040"/>
                </p14:xfrm>
              </p:contentPart>
            </mc:Choice>
            <mc:Fallback xmlns="">
              <p:pic>
                <p:nvPicPr>
                  <p:cNvPr id="97" name="Freihand 96">
                    <a:extLst>
                      <a:ext uri="{FF2B5EF4-FFF2-40B4-BE49-F238E27FC236}">
                        <a16:creationId xmlns:a16="http://schemas.microsoft.com/office/drawing/2014/main" id="{FE7BC5B2-AF0C-4A9E-8FE5-EA75FEE4231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1427065" y="3482593"/>
                    <a:ext cx="173520" cy="47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14" name="Freihand 113">
                    <a:extLst>
                      <a:ext uri="{FF2B5EF4-FFF2-40B4-BE49-F238E27FC236}">
                        <a16:creationId xmlns:a16="http://schemas.microsoft.com/office/drawing/2014/main" id="{32E705CE-F276-41C7-BCB4-DEC141F853AA}"/>
                      </a:ext>
                    </a:extLst>
                  </p14:cNvPr>
                  <p14:cNvContentPartPr/>
                  <p14:nvPr/>
                </p14:nvContentPartPr>
                <p14:xfrm>
                  <a:off x="11253545" y="3573673"/>
                  <a:ext cx="103320" cy="360720"/>
                </p14:xfrm>
              </p:contentPart>
            </mc:Choice>
            <mc:Fallback xmlns="">
              <p:pic>
                <p:nvPicPr>
                  <p:cNvPr id="114" name="Freihand 113">
                    <a:extLst>
                      <a:ext uri="{FF2B5EF4-FFF2-40B4-BE49-F238E27FC236}">
                        <a16:creationId xmlns:a16="http://schemas.microsoft.com/office/drawing/2014/main" id="{32E705CE-F276-41C7-BCB4-DEC141F853A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217545" y="3538033"/>
                    <a:ext cx="174960" cy="43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95" name="Freihand 94">
                    <a:extLst>
                      <a:ext uri="{FF2B5EF4-FFF2-40B4-BE49-F238E27FC236}">
                        <a16:creationId xmlns:a16="http://schemas.microsoft.com/office/drawing/2014/main" id="{5AD60474-A124-440A-869E-8FE3CC12B389}"/>
                      </a:ext>
                    </a:extLst>
                  </p14:cNvPr>
                  <p14:cNvContentPartPr/>
                  <p14:nvPr/>
                </p14:nvContentPartPr>
                <p14:xfrm>
                  <a:off x="9839105" y="3535153"/>
                  <a:ext cx="160560" cy="450720"/>
                </p14:xfrm>
              </p:contentPart>
            </mc:Choice>
            <mc:Fallback xmlns="">
              <p:pic>
                <p:nvPicPr>
                  <p:cNvPr id="95" name="Freihand 94">
                    <a:extLst>
                      <a:ext uri="{FF2B5EF4-FFF2-40B4-BE49-F238E27FC236}">
                        <a16:creationId xmlns:a16="http://schemas.microsoft.com/office/drawing/2014/main" id="{5AD60474-A124-440A-869E-8FE3CC12B389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803105" y="3499153"/>
                    <a:ext cx="232200" cy="52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96" name="Freihand 95">
                    <a:extLst>
                      <a:ext uri="{FF2B5EF4-FFF2-40B4-BE49-F238E27FC236}">
                        <a16:creationId xmlns:a16="http://schemas.microsoft.com/office/drawing/2014/main" id="{3C70891B-CD54-4C5C-B1D7-98D73D4237B8}"/>
                      </a:ext>
                    </a:extLst>
                  </p14:cNvPr>
                  <p14:cNvContentPartPr/>
                  <p14:nvPr/>
                </p14:nvContentPartPr>
                <p14:xfrm>
                  <a:off x="10745585" y="3431113"/>
                  <a:ext cx="97560" cy="378360"/>
                </p14:xfrm>
              </p:contentPart>
            </mc:Choice>
            <mc:Fallback xmlns="">
              <p:pic>
                <p:nvPicPr>
                  <p:cNvPr id="96" name="Freihand 95">
                    <a:extLst>
                      <a:ext uri="{FF2B5EF4-FFF2-40B4-BE49-F238E27FC236}">
                        <a16:creationId xmlns:a16="http://schemas.microsoft.com/office/drawing/2014/main" id="{3C70891B-CD54-4C5C-B1D7-98D73D4237B8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0709585" y="3395473"/>
                    <a:ext cx="169200" cy="45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12" name="Freihand 111">
                    <a:extLst>
                      <a:ext uri="{FF2B5EF4-FFF2-40B4-BE49-F238E27FC236}">
                        <a16:creationId xmlns:a16="http://schemas.microsoft.com/office/drawing/2014/main" id="{4B94FCB7-AD7B-4071-BB40-A578AEC6F7DA}"/>
                      </a:ext>
                    </a:extLst>
                  </p14:cNvPr>
                  <p14:cNvContentPartPr/>
                  <p14:nvPr/>
                </p14:nvContentPartPr>
                <p14:xfrm>
                  <a:off x="10021625" y="3576553"/>
                  <a:ext cx="129600" cy="407520"/>
                </p14:xfrm>
              </p:contentPart>
            </mc:Choice>
            <mc:Fallback xmlns="">
              <p:pic>
                <p:nvPicPr>
                  <p:cNvPr id="112" name="Freihand 111">
                    <a:extLst>
                      <a:ext uri="{FF2B5EF4-FFF2-40B4-BE49-F238E27FC236}">
                        <a16:creationId xmlns:a16="http://schemas.microsoft.com/office/drawing/2014/main" id="{4B94FCB7-AD7B-4071-BB40-A578AEC6F7D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985625" y="3540553"/>
                    <a:ext cx="201240" cy="47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13" name="Freihand 112">
                    <a:extLst>
                      <a:ext uri="{FF2B5EF4-FFF2-40B4-BE49-F238E27FC236}">
                        <a16:creationId xmlns:a16="http://schemas.microsoft.com/office/drawing/2014/main" id="{57DE13D5-2C91-4D30-B34A-25DC8686FB94}"/>
                      </a:ext>
                    </a:extLst>
                  </p14:cNvPr>
                  <p14:cNvContentPartPr/>
                  <p14:nvPr/>
                </p14:nvContentPartPr>
                <p14:xfrm>
                  <a:off x="10492865" y="3500593"/>
                  <a:ext cx="145080" cy="363600"/>
                </p14:xfrm>
              </p:contentPart>
            </mc:Choice>
            <mc:Fallback xmlns="">
              <p:pic>
                <p:nvPicPr>
                  <p:cNvPr id="113" name="Freihand 112">
                    <a:extLst>
                      <a:ext uri="{FF2B5EF4-FFF2-40B4-BE49-F238E27FC236}">
                        <a16:creationId xmlns:a16="http://schemas.microsoft.com/office/drawing/2014/main" id="{57DE13D5-2C91-4D30-B34A-25DC8686FB9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457225" y="3464593"/>
                    <a:ext cx="216720" cy="43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37" name="Freihand 136">
                    <a:extLst>
                      <a:ext uri="{FF2B5EF4-FFF2-40B4-BE49-F238E27FC236}">
                        <a16:creationId xmlns:a16="http://schemas.microsoft.com/office/drawing/2014/main" id="{5011CC18-0A4A-4D3C-8A88-B6038A83345E}"/>
                      </a:ext>
                    </a:extLst>
                  </p14:cNvPr>
                  <p14:cNvContentPartPr/>
                  <p14:nvPr/>
                </p14:nvContentPartPr>
                <p14:xfrm>
                  <a:off x="10291985" y="3913873"/>
                  <a:ext cx="92160" cy="678960"/>
                </p14:xfrm>
              </p:contentPart>
            </mc:Choice>
            <mc:Fallback xmlns="">
              <p:pic>
                <p:nvPicPr>
                  <p:cNvPr id="137" name="Freihand 136">
                    <a:extLst>
                      <a:ext uri="{FF2B5EF4-FFF2-40B4-BE49-F238E27FC236}">
                        <a16:creationId xmlns:a16="http://schemas.microsoft.com/office/drawing/2014/main" id="{5011CC18-0A4A-4D3C-8A88-B6038A83345E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256345" y="3877873"/>
                    <a:ext cx="163800" cy="75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39" name="Freihand 138">
                    <a:extLst>
                      <a:ext uri="{FF2B5EF4-FFF2-40B4-BE49-F238E27FC236}">
                        <a16:creationId xmlns:a16="http://schemas.microsoft.com/office/drawing/2014/main" id="{2EA43156-EFE9-4076-9785-C9E335E83C50}"/>
                      </a:ext>
                    </a:extLst>
                  </p14:cNvPr>
                  <p14:cNvContentPartPr/>
                  <p14:nvPr/>
                </p14:nvContentPartPr>
                <p14:xfrm>
                  <a:off x="10455425" y="3992713"/>
                  <a:ext cx="165960" cy="532800"/>
                </p14:xfrm>
              </p:contentPart>
            </mc:Choice>
            <mc:Fallback xmlns="">
              <p:pic>
                <p:nvPicPr>
                  <p:cNvPr id="139" name="Freihand 138">
                    <a:extLst>
                      <a:ext uri="{FF2B5EF4-FFF2-40B4-BE49-F238E27FC236}">
                        <a16:creationId xmlns:a16="http://schemas.microsoft.com/office/drawing/2014/main" id="{2EA43156-EFE9-4076-9785-C9E335E83C5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0419785" y="3957073"/>
                    <a:ext cx="237600" cy="60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93" name="Freihand 92">
                    <a:extLst>
                      <a:ext uri="{FF2B5EF4-FFF2-40B4-BE49-F238E27FC236}">
                        <a16:creationId xmlns:a16="http://schemas.microsoft.com/office/drawing/2014/main" id="{CF0FE2CD-E960-40CA-88B8-81D9701424D1}"/>
                      </a:ext>
                    </a:extLst>
                  </p14:cNvPr>
                  <p14:cNvContentPartPr/>
                  <p14:nvPr/>
                </p14:nvContentPartPr>
                <p14:xfrm>
                  <a:off x="7865585" y="3507793"/>
                  <a:ext cx="47160" cy="478080"/>
                </p14:xfrm>
              </p:contentPart>
            </mc:Choice>
            <mc:Fallback xmlns="">
              <p:pic>
                <p:nvPicPr>
                  <p:cNvPr id="93" name="Freihand 92">
                    <a:extLst>
                      <a:ext uri="{FF2B5EF4-FFF2-40B4-BE49-F238E27FC236}">
                        <a16:creationId xmlns:a16="http://schemas.microsoft.com/office/drawing/2014/main" id="{CF0FE2CD-E960-40CA-88B8-81D9701424D1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829945" y="3471793"/>
                    <a:ext cx="118800" cy="54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94" name="Freihand 93">
                    <a:extLst>
                      <a:ext uri="{FF2B5EF4-FFF2-40B4-BE49-F238E27FC236}">
                        <a16:creationId xmlns:a16="http://schemas.microsoft.com/office/drawing/2014/main" id="{E271B24F-B040-4C3B-881F-E324A935B783}"/>
                      </a:ext>
                    </a:extLst>
                  </p14:cNvPr>
                  <p14:cNvContentPartPr/>
                  <p14:nvPr/>
                </p14:nvContentPartPr>
                <p14:xfrm>
                  <a:off x="8702585" y="3513193"/>
                  <a:ext cx="96480" cy="466560"/>
                </p14:xfrm>
              </p:contentPart>
            </mc:Choice>
            <mc:Fallback xmlns="">
              <p:pic>
                <p:nvPicPr>
                  <p:cNvPr id="94" name="Freihand 93">
                    <a:extLst>
                      <a:ext uri="{FF2B5EF4-FFF2-40B4-BE49-F238E27FC236}">
                        <a16:creationId xmlns:a16="http://schemas.microsoft.com/office/drawing/2014/main" id="{E271B24F-B040-4C3B-881F-E324A935B78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666945" y="3477193"/>
                    <a:ext cx="168120" cy="53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10" name="Freihand 109">
                    <a:extLst>
                      <a:ext uri="{FF2B5EF4-FFF2-40B4-BE49-F238E27FC236}">
                        <a16:creationId xmlns:a16="http://schemas.microsoft.com/office/drawing/2014/main" id="{8A43B181-6C6B-4096-8AE0-4289031D00AD}"/>
                      </a:ext>
                    </a:extLst>
                  </p14:cNvPr>
                  <p14:cNvContentPartPr/>
                  <p14:nvPr/>
                </p14:nvContentPartPr>
                <p14:xfrm>
                  <a:off x="8024345" y="3558193"/>
                  <a:ext cx="84240" cy="398160"/>
                </p14:xfrm>
              </p:contentPart>
            </mc:Choice>
            <mc:Fallback xmlns="">
              <p:pic>
                <p:nvPicPr>
                  <p:cNvPr id="110" name="Freihand 109">
                    <a:extLst>
                      <a:ext uri="{FF2B5EF4-FFF2-40B4-BE49-F238E27FC236}">
                        <a16:creationId xmlns:a16="http://schemas.microsoft.com/office/drawing/2014/main" id="{8A43B181-6C6B-4096-8AE0-4289031D00A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988345" y="3522193"/>
                    <a:ext cx="155880" cy="46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11" name="Freihand 110">
                    <a:extLst>
                      <a:ext uri="{FF2B5EF4-FFF2-40B4-BE49-F238E27FC236}">
                        <a16:creationId xmlns:a16="http://schemas.microsoft.com/office/drawing/2014/main" id="{8E41D89D-B3D1-479F-8CC7-88662DF995EC}"/>
                      </a:ext>
                    </a:extLst>
                  </p14:cNvPr>
                  <p14:cNvContentPartPr/>
                  <p14:nvPr/>
                </p14:nvContentPartPr>
                <p14:xfrm>
                  <a:off x="8902745" y="3526153"/>
                  <a:ext cx="105840" cy="428040"/>
                </p14:xfrm>
              </p:contentPart>
            </mc:Choice>
            <mc:Fallback xmlns="">
              <p:pic>
                <p:nvPicPr>
                  <p:cNvPr id="111" name="Freihand 110">
                    <a:extLst>
                      <a:ext uri="{FF2B5EF4-FFF2-40B4-BE49-F238E27FC236}">
                        <a16:creationId xmlns:a16="http://schemas.microsoft.com/office/drawing/2014/main" id="{8E41D89D-B3D1-479F-8CC7-88662DF995EC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8866745" y="3490513"/>
                    <a:ext cx="177480" cy="49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24" name="Freihand 123">
                    <a:extLst>
                      <a:ext uri="{FF2B5EF4-FFF2-40B4-BE49-F238E27FC236}">
                        <a16:creationId xmlns:a16="http://schemas.microsoft.com/office/drawing/2014/main" id="{806CA92D-D248-471A-8AF2-B368830A8F38}"/>
                      </a:ext>
                    </a:extLst>
                  </p14:cNvPr>
                  <p14:cNvContentPartPr/>
                  <p14:nvPr/>
                </p14:nvContentPartPr>
                <p14:xfrm>
                  <a:off x="8297225" y="3912433"/>
                  <a:ext cx="84240" cy="635040"/>
                </p14:xfrm>
              </p:contentPart>
            </mc:Choice>
            <mc:Fallback xmlns="">
              <p:pic>
                <p:nvPicPr>
                  <p:cNvPr id="124" name="Freihand 123">
                    <a:extLst>
                      <a:ext uri="{FF2B5EF4-FFF2-40B4-BE49-F238E27FC236}">
                        <a16:creationId xmlns:a16="http://schemas.microsoft.com/office/drawing/2014/main" id="{806CA92D-D248-471A-8AF2-B368830A8F38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261585" y="3876793"/>
                    <a:ext cx="155880" cy="7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25" name="Freihand 124">
                    <a:extLst>
                      <a:ext uri="{FF2B5EF4-FFF2-40B4-BE49-F238E27FC236}">
                        <a16:creationId xmlns:a16="http://schemas.microsoft.com/office/drawing/2014/main" id="{FB54B803-F6CD-4AD6-9BF2-523F48DD44E7}"/>
                      </a:ext>
                    </a:extLst>
                  </p14:cNvPr>
                  <p14:cNvContentPartPr/>
                  <p14:nvPr/>
                </p14:nvContentPartPr>
                <p14:xfrm>
                  <a:off x="8495945" y="3864913"/>
                  <a:ext cx="63000" cy="673200"/>
                </p14:xfrm>
              </p:contentPart>
            </mc:Choice>
            <mc:Fallback xmlns="">
              <p:pic>
                <p:nvPicPr>
                  <p:cNvPr id="125" name="Freihand 124">
                    <a:extLst>
                      <a:ext uri="{FF2B5EF4-FFF2-40B4-BE49-F238E27FC236}">
                        <a16:creationId xmlns:a16="http://schemas.microsoft.com/office/drawing/2014/main" id="{FB54B803-F6CD-4AD6-9BF2-523F48DD44E7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8460305" y="3829273"/>
                    <a:ext cx="134640" cy="74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31" name="Freihand 130">
                    <a:extLst>
                      <a:ext uri="{FF2B5EF4-FFF2-40B4-BE49-F238E27FC236}">
                        <a16:creationId xmlns:a16="http://schemas.microsoft.com/office/drawing/2014/main" id="{4E3281A3-DF40-4DF1-987E-BEA64CFB20D3}"/>
                      </a:ext>
                    </a:extLst>
                  </p14:cNvPr>
                  <p14:cNvContentPartPr/>
                  <p14:nvPr/>
                </p14:nvContentPartPr>
                <p14:xfrm>
                  <a:off x="9281465" y="3813433"/>
                  <a:ext cx="93960" cy="772920"/>
                </p14:xfrm>
              </p:contentPart>
            </mc:Choice>
            <mc:Fallback xmlns="">
              <p:pic>
                <p:nvPicPr>
                  <p:cNvPr id="131" name="Freihand 130">
                    <a:extLst>
                      <a:ext uri="{FF2B5EF4-FFF2-40B4-BE49-F238E27FC236}">
                        <a16:creationId xmlns:a16="http://schemas.microsoft.com/office/drawing/2014/main" id="{4E3281A3-DF40-4DF1-987E-BEA64CFB20D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9245825" y="3777793"/>
                    <a:ext cx="165600" cy="84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33" name="Freihand 132">
                    <a:extLst>
                      <a:ext uri="{FF2B5EF4-FFF2-40B4-BE49-F238E27FC236}">
                        <a16:creationId xmlns:a16="http://schemas.microsoft.com/office/drawing/2014/main" id="{32DDC95B-7AB5-4E15-8DEB-D472E986247A}"/>
                      </a:ext>
                    </a:extLst>
                  </p14:cNvPr>
                  <p14:cNvContentPartPr/>
                  <p14:nvPr/>
                </p14:nvContentPartPr>
                <p14:xfrm>
                  <a:off x="9484145" y="3738553"/>
                  <a:ext cx="78840" cy="823680"/>
                </p14:xfrm>
              </p:contentPart>
            </mc:Choice>
            <mc:Fallback xmlns="">
              <p:pic>
                <p:nvPicPr>
                  <p:cNvPr id="133" name="Freihand 132">
                    <a:extLst>
                      <a:ext uri="{FF2B5EF4-FFF2-40B4-BE49-F238E27FC236}">
                        <a16:creationId xmlns:a16="http://schemas.microsoft.com/office/drawing/2014/main" id="{32DDC95B-7AB5-4E15-8DEB-D472E986247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9448145" y="3702913"/>
                    <a:ext cx="150480" cy="89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04" name="Freihand 203">
                    <a:extLst>
                      <a:ext uri="{FF2B5EF4-FFF2-40B4-BE49-F238E27FC236}">
                        <a16:creationId xmlns:a16="http://schemas.microsoft.com/office/drawing/2014/main" id="{78212AD7-1744-445C-B458-D72612F13798}"/>
                      </a:ext>
                    </a:extLst>
                  </p14:cNvPr>
                  <p14:cNvContentPartPr/>
                  <p14:nvPr/>
                </p14:nvContentPartPr>
                <p14:xfrm>
                  <a:off x="7813745" y="4145353"/>
                  <a:ext cx="82800" cy="614520"/>
                </p14:xfrm>
              </p:contentPart>
            </mc:Choice>
            <mc:Fallback xmlns="">
              <p:pic>
                <p:nvPicPr>
                  <p:cNvPr id="204" name="Freihand 203">
                    <a:extLst>
                      <a:ext uri="{FF2B5EF4-FFF2-40B4-BE49-F238E27FC236}">
                        <a16:creationId xmlns:a16="http://schemas.microsoft.com/office/drawing/2014/main" id="{78212AD7-1744-445C-B458-D72612F13798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777745" y="4109353"/>
                    <a:ext cx="154440" cy="68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05" name="Freihand 204">
                    <a:extLst>
                      <a:ext uri="{FF2B5EF4-FFF2-40B4-BE49-F238E27FC236}">
                        <a16:creationId xmlns:a16="http://schemas.microsoft.com/office/drawing/2014/main" id="{DE39AD47-B3E6-48C3-A9BF-C8AF174436BE}"/>
                      </a:ext>
                    </a:extLst>
                  </p14:cNvPr>
                  <p14:cNvContentPartPr/>
                  <p14:nvPr/>
                </p14:nvContentPartPr>
                <p14:xfrm>
                  <a:off x="8020025" y="4064713"/>
                  <a:ext cx="89280" cy="640440"/>
                </p14:xfrm>
              </p:contentPart>
            </mc:Choice>
            <mc:Fallback xmlns="">
              <p:pic>
                <p:nvPicPr>
                  <p:cNvPr id="205" name="Freihand 204">
                    <a:extLst>
                      <a:ext uri="{FF2B5EF4-FFF2-40B4-BE49-F238E27FC236}">
                        <a16:creationId xmlns:a16="http://schemas.microsoft.com/office/drawing/2014/main" id="{DE39AD47-B3E6-48C3-A9BF-C8AF174436BE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984385" y="4028713"/>
                    <a:ext cx="160920" cy="71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06" name="Freihand 205">
                    <a:extLst>
                      <a:ext uri="{FF2B5EF4-FFF2-40B4-BE49-F238E27FC236}">
                        <a16:creationId xmlns:a16="http://schemas.microsoft.com/office/drawing/2014/main" id="{D1505005-9F11-46A7-AF79-BAB2EEE0A52C}"/>
                      </a:ext>
                    </a:extLst>
                  </p14:cNvPr>
                  <p14:cNvContentPartPr/>
                  <p14:nvPr/>
                </p14:nvContentPartPr>
                <p14:xfrm>
                  <a:off x="8732465" y="4101073"/>
                  <a:ext cx="132120" cy="691200"/>
                </p14:xfrm>
              </p:contentPart>
            </mc:Choice>
            <mc:Fallback xmlns="">
              <p:pic>
                <p:nvPicPr>
                  <p:cNvPr id="206" name="Freihand 205">
                    <a:extLst>
                      <a:ext uri="{FF2B5EF4-FFF2-40B4-BE49-F238E27FC236}">
                        <a16:creationId xmlns:a16="http://schemas.microsoft.com/office/drawing/2014/main" id="{D1505005-9F11-46A7-AF79-BAB2EEE0A52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696465" y="4065073"/>
                    <a:ext cx="203760" cy="76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07" name="Freihand 206">
                    <a:extLst>
                      <a:ext uri="{FF2B5EF4-FFF2-40B4-BE49-F238E27FC236}">
                        <a16:creationId xmlns:a16="http://schemas.microsoft.com/office/drawing/2014/main" id="{C9C43A0E-9321-4A20-854B-FB197AAF7253}"/>
                      </a:ext>
                    </a:extLst>
                  </p14:cNvPr>
                  <p14:cNvContentPartPr/>
                  <p14:nvPr/>
                </p14:nvContentPartPr>
                <p14:xfrm>
                  <a:off x="8939105" y="4657273"/>
                  <a:ext cx="23760" cy="29880"/>
                </p14:xfrm>
              </p:contentPart>
            </mc:Choice>
            <mc:Fallback xmlns="">
              <p:pic>
                <p:nvPicPr>
                  <p:cNvPr id="207" name="Freihand 206">
                    <a:extLst>
                      <a:ext uri="{FF2B5EF4-FFF2-40B4-BE49-F238E27FC236}">
                        <a16:creationId xmlns:a16="http://schemas.microsoft.com/office/drawing/2014/main" id="{C9C43A0E-9321-4A20-854B-FB197AAF725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8903105" y="4621633"/>
                    <a:ext cx="9540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08" name="Freihand 207">
                    <a:extLst>
                      <a:ext uri="{FF2B5EF4-FFF2-40B4-BE49-F238E27FC236}">
                        <a16:creationId xmlns:a16="http://schemas.microsoft.com/office/drawing/2014/main" id="{F8EEFDE7-6E2B-454A-A1F7-9F422C339BDD}"/>
                      </a:ext>
                    </a:extLst>
                  </p14:cNvPr>
                  <p14:cNvContentPartPr/>
                  <p14:nvPr/>
                </p14:nvContentPartPr>
                <p14:xfrm>
                  <a:off x="8939105" y="4657273"/>
                  <a:ext cx="360" cy="360"/>
                </p14:xfrm>
              </p:contentPart>
            </mc:Choice>
            <mc:Fallback xmlns="">
              <p:pic>
                <p:nvPicPr>
                  <p:cNvPr id="208" name="Freihand 207">
                    <a:extLst>
                      <a:ext uri="{FF2B5EF4-FFF2-40B4-BE49-F238E27FC236}">
                        <a16:creationId xmlns:a16="http://schemas.microsoft.com/office/drawing/2014/main" id="{F8EEFDE7-6E2B-454A-A1F7-9F422C339BDD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8903105" y="462163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21" name="Freihand 220">
                    <a:extLst>
                      <a:ext uri="{FF2B5EF4-FFF2-40B4-BE49-F238E27FC236}">
                        <a16:creationId xmlns:a16="http://schemas.microsoft.com/office/drawing/2014/main" id="{06DF03D1-4895-47FD-B1A1-DFF8A752EAD8}"/>
                      </a:ext>
                    </a:extLst>
                  </p14:cNvPr>
                  <p14:cNvContentPartPr/>
                  <p14:nvPr/>
                </p14:nvContentPartPr>
                <p14:xfrm>
                  <a:off x="8939105" y="4048513"/>
                  <a:ext cx="210240" cy="750600"/>
                </p14:xfrm>
              </p:contentPart>
            </mc:Choice>
            <mc:Fallback xmlns="">
              <p:pic>
                <p:nvPicPr>
                  <p:cNvPr id="221" name="Freihand 220">
                    <a:extLst>
                      <a:ext uri="{FF2B5EF4-FFF2-40B4-BE49-F238E27FC236}">
                        <a16:creationId xmlns:a16="http://schemas.microsoft.com/office/drawing/2014/main" id="{06DF03D1-4895-47FD-B1A1-DFF8A752EAD8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903105" y="4012513"/>
                    <a:ext cx="281880" cy="82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28" name="Freihand 227">
                    <a:extLst>
                      <a:ext uri="{FF2B5EF4-FFF2-40B4-BE49-F238E27FC236}">
                        <a16:creationId xmlns:a16="http://schemas.microsoft.com/office/drawing/2014/main" id="{39F21D86-40DF-4E6C-90A2-455B27EEA067}"/>
                      </a:ext>
                    </a:extLst>
                  </p14:cNvPr>
                  <p14:cNvContentPartPr/>
                  <p14:nvPr/>
                </p14:nvContentPartPr>
                <p14:xfrm>
                  <a:off x="9900305" y="4072273"/>
                  <a:ext cx="137520" cy="709200"/>
                </p14:xfrm>
              </p:contentPart>
            </mc:Choice>
            <mc:Fallback xmlns="">
              <p:pic>
                <p:nvPicPr>
                  <p:cNvPr id="228" name="Freihand 227">
                    <a:extLst>
                      <a:ext uri="{FF2B5EF4-FFF2-40B4-BE49-F238E27FC236}">
                        <a16:creationId xmlns:a16="http://schemas.microsoft.com/office/drawing/2014/main" id="{39F21D86-40DF-4E6C-90A2-455B27EEA06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9864665" y="4036633"/>
                    <a:ext cx="209160" cy="78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31" name="Freihand 230">
                    <a:extLst>
                      <a:ext uri="{FF2B5EF4-FFF2-40B4-BE49-F238E27FC236}">
                        <a16:creationId xmlns:a16="http://schemas.microsoft.com/office/drawing/2014/main" id="{9CA2FC2E-AE76-48EB-9589-ADCF6F17B603}"/>
                      </a:ext>
                    </a:extLst>
                  </p14:cNvPr>
                  <p14:cNvContentPartPr/>
                  <p14:nvPr/>
                </p14:nvContentPartPr>
                <p14:xfrm>
                  <a:off x="10045025" y="4087393"/>
                  <a:ext cx="146160" cy="682920"/>
                </p14:xfrm>
              </p:contentPart>
            </mc:Choice>
            <mc:Fallback xmlns="">
              <p:pic>
                <p:nvPicPr>
                  <p:cNvPr id="231" name="Freihand 230">
                    <a:extLst>
                      <a:ext uri="{FF2B5EF4-FFF2-40B4-BE49-F238E27FC236}">
                        <a16:creationId xmlns:a16="http://schemas.microsoft.com/office/drawing/2014/main" id="{9CA2FC2E-AE76-48EB-9589-ADCF6F17B603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0009025" y="4051393"/>
                    <a:ext cx="217800" cy="7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71" name="Freihand 270">
                    <a:extLst>
                      <a:ext uri="{FF2B5EF4-FFF2-40B4-BE49-F238E27FC236}">
                        <a16:creationId xmlns:a16="http://schemas.microsoft.com/office/drawing/2014/main" id="{E91D83C8-806A-453F-87A0-9610B04DE857}"/>
                      </a:ext>
                    </a:extLst>
                  </p14:cNvPr>
                  <p14:cNvContentPartPr/>
                  <p14:nvPr/>
                </p14:nvContentPartPr>
                <p14:xfrm>
                  <a:off x="7791065" y="3245353"/>
                  <a:ext cx="163800" cy="414000"/>
                </p14:xfrm>
              </p:contentPart>
            </mc:Choice>
            <mc:Fallback xmlns="">
              <p:pic>
                <p:nvPicPr>
                  <p:cNvPr id="271" name="Freihand 270">
                    <a:extLst>
                      <a:ext uri="{FF2B5EF4-FFF2-40B4-BE49-F238E27FC236}">
                        <a16:creationId xmlns:a16="http://schemas.microsoft.com/office/drawing/2014/main" id="{E91D83C8-806A-453F-87A0-9610B04DE85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755065" y="3209353"/>
                    <a:ext cx="235440" cy="48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72" name="Freihand 271">
                    <a:extLst>
                      <a:ext uri="{FF2B5EF4-FFF2-40B4-BE49-F238E27FC236}">
                        <a16:creationId xmlns:a16="http://schemas.microsoft.com/office/drawing/2014/main" id="{6C5EE8D6-EF72-4988-93E2-F029DB5A4A71}"/>
                      </a:ext>
                    </a:extLst>
                  </p14:cNvPr>
                  <p14:cNvContentPartPr/>
                  <p14:nvPr/>
                </p14:nvContentPartPr>
                <p14:xfrm>
                  <a:off x="8065025" y="3203233"/>
                  <a:ext cx="146520" cy="518760"/>
                </p14:xfrm>
              </p:contentPart>
            </mc:Choice>
            <mc:Fallback xmlns="">
              <p:pic>
                <p:nvPicPr>
                  <p:cNvPr id="272" name="Freihand 271">
                    <a:extLst>
                      <a:ext uri="{FF2B5EF4-FFF2-40B4-BE49-F238E27FC236}">
                        <a16:creationId xmlns:a16="http://schemas.microsoft.com/office/drawing/2014/main" id="{6C5EE8D6-EF72-4988-93E2-F029DB5A4A71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29025" y="3167593"/>
                    <a:ext cx="218160" cy="59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73" name="Freihand 272">
                    <a:extLst>
                      <a:ext uri="{FF2B5EF4-FFF2-40B4-BE49-F238E27FC236}">
                        <a16:creationId xmlns:a16="http://schemas.microsoft.com/office/drawing/2014/main" id="{94EBF122-51B1-4A96-B72C-06AA1FFFBB11}"/>
                      </a:ext>
                    </a:extLst>
                  </p14:cNvPr>
                  <p14:cNvContentPartPr/>
                  <p14:nvPr/>
                </p14:nvContentPartPr>
                <p14:xfrm>
                  <a:off x="8778905" y="3199993"/>
                  <a:ext cx="76680" cy="436320"/>
                </p14:xfrm>
              </p:contentPart>
            </mc:Choice>
            <mc:Fallback xmlns="">
              <p:pic>
                <p:nvPicPr>
                  <p:cNvPr id="273" name="Freihand 272">
                    <a:extLst>
                      <a:ext uri="{FF2B5EF4-FFF2-40B4-BE49-F238E27FC236}">
                        <a16:creationId xmlns:a16="http://schemas.microsoft.com/office/drawing/2014/main" id="{94EBF122-51B1-4A96-B72C-06AA1FFFBB11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742905" y="3163993"/>
                    <a:ext cx="148320" cy="50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74" name="Freihand 273">
                    <a:extLst>
                      <a:ext uri="{FF2B5EF4-FFF2-40B4-BE49-F238E27FC236}">
                        <a16:creationId xmlns:a16="http://schemas.microsoft.com/office/drawing/2014/main" id="{37B6CF5F-C8E8-47FF-9C6F-F32B7A495D2A}"/>
                      </a:ext>
                    </a:extLst>
                  </p14:cNvPr>
                  <p14:cNvContentPartPr/>
                  <p14:nvPr/>
                </p14:nvContentPartPr>
                <p14:xfrm>
                  <a:off x="9081305" y="3129793"/>
                  <a:ext cx="128880" cy="741240"/>
                </p14:xfrm>
              </p:contentPart>
            </mc:Choice>
            <mc:Fallback xmlns="">
              <p:pic>
                <p:nvPicPr>
                  <p:cNvPr id="274" name="Freihand 273">
                    <a:extLst>
                      <a:ext uri="{FF2B5EF4-FFF2-40B4-BE49-F238E27FC236}">
                        <a16:creationId xmlns:a16="http://schemas.microsoft.com/office/drawing/2014/main" id="{37B6CF5F-C8E8-47FF-9C6F-F32B7A495D2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9045305" y="3094153"/>
                    <a:ext cx="200520" cy="81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75" name="Freihand 274">
                    <a:extLst>
                      <a:ext uri="{FF2B5EF4-FFF2-40B4-BE49-F238E27FC236}">
                        <a16:creationId xmlns:a16="http://schemas.microsoft.com/office/drawing/2014/main" id="{852A3B50-3D50-48A7-AABA-54359B12FFAE}"/>
                      </a:ext>
                    </a:extLst>
                  </p14:cNvPr>
                  <p14:cNvContentPartPr/>
                  <p14:nvPr/>
                </p14:nvContentPartPr>
                <p14:xfrm>
                  <a:off x="9760265" y="3265873"/>
                  <a:ext cx="90720" cy="682200"/>
                </p14:xfrm>
              </p:contentPart>
            </mc:Choice>
            <mc:Fallback xmlns="">
              <p:pic>
                <p:nvPicPr>
                  <p:cNvPr id="275" name="Freihand 274">
                    <a:extLst>
                      <a:ext uri="{FF2B5EF4-FFF2-40B4-BE49-F238E27FC236}">
                        <a16:creationId xmlns:a16="http://schemas.microsoft.com/office/drawing/2014/main" id="{852A3B50-3D50-48A7-AABA-54359B12FFAE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9724265" y="3230233"/>
                    <a:ext cx="162360" cy="75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76" name="Freihand 275">
                    <a:extLst>
                      <a:ext uri="{FF2B5EF4-FFF2-40B4-BE49-F238E27FC236}">
                        <a16:creationId xmlns:a16="http://schemas.microsoft.com/office/drawing/2014/main" id="{B1AFA088-7729-414A-AA61-C1AFB38751FE}"/>
                      </a:ext>
                    </a:extLst>
                  </p14:cNvPr>
                  <p14:cNvContentPartPr/>
                  <p14:nvPr/>
                </p14:nvContentPartPr>
                <p14:xfrm>
                  <a:off x="10173185" y="3257953"/>
                  <a:ext cx="141480" cy="686880"/>
                </p14:xfrm>
              </p:contentPart>
            </mc:Choice>
            <mc:Fallback xmlns="">
              <p:pic>
                <p:nvPicPr>
                  <p:cNvPr id="276" name="Freihand 275">
                    <a:extLst>
                      <a:ext uri="{FF2B5EF4-FFF2-40B4-BE49-F238E27FC236}">
                        <a16:creationId xmlns:a16="http://schemas.microsoft.com/office/drawing/2014/main" id="{B1AFA088-7729-414A-AA61-C1AFB38751FE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0137545" y="3221953"/>
                    <a:ext cx="213120" cy="75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34" name="Freihand 233">
                    <a:extLst>
                      <a:ext uri="{FF2B5EF4-FFF2-40B4-BE49-F238E27FC236}">
                        <a16:creationId xmlns:a16="http://schemas.microsoft.com/office/drawing/2014/main" id="{C55ADC41-472F-4611-BA94-C5C2146F14CA}"/>
                      </a:ext>
                    </a:extLst>
                  </p14:cNvPr>
                  <p14:cNvContentPartPr/>
                  <p14:nvPr/>
                </p14:nvContentPartPr>
                <p14:xfrm>
                  <a:off x="10874105" y="4091713"/>
                  <a:ext cx="112680" cy="670320"/>
                </p14:xfrm>
              </p:contentPart>
            </mc:Choice>
            <mc:Fallback xmlns="">
              <p:pic>
                <p:nvPicPr>
                  <p:cNvPr id="234" name="Freihand 233">
                    <a:extLst>
                      <a:ext uri="{FF2B5EF4-FFF2-40B4-BE49-F238E27FC236}">
                        <a16:creationId xmlns:a16="http://schemas.microsoft.com/office/drawing/2014/main" id="{C55ADC41-472F-4611-BA94-C5C2146F14CA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0838465" y="4055713"/>
                    <a:ext cx="184320" cy="74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37" name="Freihand 236">
                    <a:extLst>
                      <a:ext uri="{FF2B5EF4-FFF2-40B4-BE49-F238E27FC236}">
                        <a16:creationId xmlns:a16="http://schemas.microsoft.com/office/drawing/2014/main" id="{17EEEB33-A775-46C6-96EE-6CA1C144B0E4}"/>
                      </a:ext>
                    </a:extLst>
                  </p14:cNvPr>
                  <p14:cNvContentPartPr/>
                  <p14:nvPr/>
                </p14:nvContentPartPr>
                <p14:xfrm>
                  <a:off x="11071385" y="4119793"/>
                  <a:ext cx="216360" cy="573480"/>
                </p14:xfrm>
              </p:contentPart>
            </mc:Choice>
            <mc:Fallback xmlns="">
              <p:pic>
                <p:nvPicPr>
                  <p:cNvPr id="237" name="Freihand 236">
                    <a:extLst>
                      <a:ext uri="{FF2B5EF4-FFF2-40B4-BE49-F238E27FC236}">
                        <a16:creationId xmlns:a16="http://schemas.microsoft.com/office/drawing/2014/main" id="{17EEEB33-A775-46C6-96EE-6CA1C144B0E4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1035745" y="4084153"/>
                    <a:ext cx="288000" cy="64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78" name="Freihand 277">
                    <a:extLst>
                      <a:ext uri="{FF2B5EF4-FFF2-40B4-BE49-F238E27FC236}">
                        <a16:creationId xmlns:a16="http://schemas.microsoft.com/office/drawing/2014/main" id="{C3C1DFDC-5679-47DE-9074-3297D858E4C8}"/>
                      </a:ext>
                    </a:extLst>
                  </p14:cNvPr>
                  <p14:cNvContentPartPr/>
                  <p14:nvPr/>
                </p14:nvContentPartPr>
                <p14:xfrm>
                  <a:off x="10971305" y="3264433"/>
                  <a:ext cx="81360" cy="649800"/>
                </p14:xfrm>
              </p:contentPart>
            </mc:Choice>
            <mc:Fallback xmlns="">
              <p:pic>
                <p:nvPicPr>
                  <p:cNvPr id="278" name="Freihand 277">
                    <a:extLst>
                      <a:ext uri="{FF2B5EF4-FFF2-40B4-BE49-F238E27FC236}">
                        <a16:creationId xmlns:a16="http://schemas.microsoft.com/office/drawing/2014/main" id="{C3C1DFDC-5679-47DE-9074-3297D858E4C8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10935305" y="3228433"/>
                    <a:ext cx="153000" cy="72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79" name="Freihand 278">
                    <a:extLst>
                      <a:ext uri="{FF2B5EF4-FFF2-40B4-BE49-F238E27FC236}">
                        <a16:creationId xmlns:a16="http://schemas.microsoft.com/office/drawing/2014/main" id="{66CF0948-758D-474E-BED7-2E36A75A818A}"/>
                      </a:ext>
                    </a:extLst>
                  </p14:cNvPr>
                  <p14:cNvContentPartPr/>
                  <p14:nvPr/>
                </p14:nvContentPartPr>
                <p14:xfrm>
                  <a:off x="11157425" y="3302953"/>
                  <a:ext cx="92520" cy="727200"/>
                </p14:xfrm>
              </p:contentPart>
            </mc:Choice>
            <mc:Fallback xmlns="">
              <p:pic>
                <p:nvPicPr>
                  <p:cNvPr id="279" name="Freihand 278">
                    <a:extLst>
                      <a:ext uri="{FF2B5EF4-FFF2-40B4-BE49-F238E27FC236}">
                        <a16:creationId xmlns:a16="http://schemas.microsoft.com/office/drawing/2014/main" id="{66CF0948-758D-474E-BED7-2E36A75A818A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1121425" y="3267313"/>
                    <a:ext cx="164160" cy="79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87" name="Freihand 86">
                    <a:extLst>
                      <a:ext uri="{FF2B5EF4-FFF2-40B4-BE49-F238E27FC236}">
                        <a16:creationId xmlns:a16="http://schemas.microsoft.com/office/drawing/2014/main" id="{E02AB1B3-E70B-4673-90DB-EBD4190EEDCA}"/>
                      </a:ext>
                    </a:extLst>
                  </p14:cNvPr>
                  <p14:cNvContentPartPr/>
                  <p14:nvPr/>
                </p14:nvContentPartPr>
                <p14:xfrm>
                  <a:off x="1872305" y="3619033"/>
                  <a:ext cx="95760" cy="427680"/>
                </p14:xfrm>
              </p:contentPart>
            </mc:Choice>
            <mc:Fallback xmlns="">
              <p:pic>
                <p:nvPicPr>
                  <p:cNvPr id="87" name="Freihand 86">
                    <a:extLst>
                      <a:ext uri="{FF2B5EF4-FFF2-40B4-BE49-F238E27FC236}">
                        <a16:creationId xmlns:a16="http://schemas.microsoft.com/office/drawing/2014/main" id="{E02AB1B3-E70B-4673-90DB-EBD4190EEDCA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836665" y="3583033"/>
                    <a:ext cx="167400" cy="49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88" name="Freihand 87">
                    <a:extLst>
                      <a:ext uri="{FF2B5EF4-FFF2-40B4-BE49-F238E27FC236}">
                        <a16:creationId xmlns:a16="http://schemas.microsoft.com/office/drawing/2014/main" id="{77E19A66-9110-4888-A580-C185F1C059D7}"/>
                      </a:ext>
                    </a:extLst>
                  </p14:cNvPr>
                  <p14:cNvContentPartPr/>
                  <p14:nvPr/>
                </p14:nvContentPartPr>
                <p14:xfrm>
                  <a:off x="2829185" y="3549193"/>
                  <a:ext cx="64800" cy="461160"/>
                </p14:xfrm>
              </p:contentPart>
            </mc:Choice>
            <mc:Fallback xmlns="">
              <p:pic>
                <p:nvPicPr>
                  <p:cNvPr id="88" name="Freihand 87">
                    <a:extLst>
                      <a:ext uri="{FF2B5EF4-FFF2-40B4-BE49-F238E27FC236}">
                        <a16:creationId xmlns:a16="http://schemas.microsoft.com/office/drawing/2014/main" id="{77E19A66-9110-4888-A580-C185F1C059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793185" y="3513193"/>
                    <a:ext cx="136440" cy="53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89" name="Freihand 88">
                    <a:extLst>
                      <a:ext uri="{FF2B5EF4-FFF2-40B4-BE49-F238E27FC236}">
                        <a16:creationId xmlns:a16="http://schemas.microsoft.com/office/drawing/2014/main" id="{3F41E485-6F68-4BD8-A241-D1D597F804E2}"/>
                      </a:ext>
                    </a:extLst>
                  </p14:cNvPr>
                  <p14:cNvContentPartPr/>
                  <p14:nvPr/>
                </p14:nvContentPartPr>
                <p14:xfrm>
                  <a:off x="3914225" y="3569353"/>
                  <a:ext cx="90360" cy="428040"/>
                </p14:xfrm>
              </p:contentPart>
            </mc:Choice>
            <mc:Fallback xmlns="">
              <p:pic>
                <p:nvPicPr>
                  <p:cNvPr id="89" name="Freihand 88">
                    <a:extLst>
                      <a:ext uri="{FF2B5EF4-FFF2-40B4-BE49-F238E27FC236}">
                        <a16:creationId xmlns:a16="http://schemas.microsoft.com/office/drawing/2014/main" id="{3F41E485-6F68-4BD8-A241-D1D597F804E2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878225" y="3533713"/>
                    <a:ext cx="162000" cy="49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90" name="Freihand 89">
                    <a:extLst>
                      <a:ext uri="{FF2B5EF4-FFF2-40B4-BE49-F238E27FC236}">
                        <a16:creationId xmlns:a16="http://schemas.microsoft.com/office/drawing/2014/main" id="{F2168662-B55E-4E08-A175-2F0DDCCEF0DD}"/>
                      </a:ext>
                    </a:extLst>
                  </p14:cNvPr>
                  <p14:cNvContentPartPr/>
                  <p14:nvPr/>
                </p14:nvContentPartPr>
                <p14:xfrm>
                  <a:off x="4804145" y="3540193"/>
                  <a:ext cx="112680" cy="462240"/>
                </p14:xfrm>
              </p:contentPart>
            </mc:Choice>
            <mc:Fallback xmlns="">
              <p:pic>
                <p:nvPicPr>
                  <p:cNvPr id="90" name="Freihand 89">
                    <a:extLst>
                      <a:ext uri="{FF2B5EF4-FFF2-40B4-BE49-F238E27FC236}">
                        <a16:creationId xmlns:a16="http://schemas.microsoft.com/office/drawing/2014/main" id="{F2168662-B55E-4E08-A175-2F0DDCCEF0DD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768145" y="3504553"/>
                    <a:ext cx="184320" cy="53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98" name="Freihand 97">
                    <a:extLst>
                      <a:ext uri="{FF2B5EF4-FFF2-40B4-BE49-F238E27FC236}">
                        <a16:creationId xmlns:a16="http://schemas.microsoft.com/office/drawing/2014/main" id="{01DE5539-754B-4CFE-89CB-D80E7F46E1F5}"/>
                      </a:ext>
                    </a:extLst>
                  </p14:cNvPr>
                  <p14:cNvContentPartPr/>
                  <p14:nvPr/>
                </p14:nvContentPartPr>
                <p14:xfrm>
                  <a:off x="1272905" y="3666193"/>
                  <a:ext cx="155160" cy="738360"/>
                </p14:xfrm>
              </p:contentPart>
            </mc:Choice>
            <mc:Fallback xmlns="">
              <p:pic>
                <p:nvPicPr>
                  <p:cNvPr id="98" name="Freihand 97">
                    <a:extLst>
                      <a:ext uri="{FF2B5EF4-FFF2-40B4-BE49-F238E27FC236}">
                        <a16:creationId xmlns:a16="http://schemas.microsoft.com/office/drawing/2014/main" id="{01DE5539-754B-4CFE-89CB-D80E7F46E1F5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236905" y="3630553"/>
                    <a:ext cx="226800" cy="81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99" name="Freihand 98">
                    <a:extLst>
                      <a:ext uri="{FF2B5EF4-FFF2-40B4-BE49-F238E27FC236}">
                        <a16:creationId xmlns:a16="http://schemas.microsoft.com/office/drawing/2014/main" id="{7D6FA7CE-9CA9-470B-B10E-78017ED14A58}"/>
                      </a:ext>
                    </a:extLst>
                  </p14:cNvPr>
                  <p14:cNvContentPartPr/>
                  <p14:nvPr/>
                </p14:nvContentPartPr>
                <p14:xfrm>
                  <a:off x="2342825" y="3798673"/>
                  <a:ext cx="73440" cy="627120"/>
                </p14:xfrm>
              </p:contentPart>
            </mc:Choice>
            <mc:Fallback xmlns="">
              <p:pic>
                <p:nvPicPr>
                  <p:cNvPr id="99" name="Freihand 98">
                    <a:extLst>
                      <a:ext uri="{FF2B5EF4-FFF2-40B4-BE49-F238E27FC236}">
                        <a16:creationId xmlns:a16="http://schemas.microsoft.com/office/drawing/2014/main" id="{7D6FA7CE-9CA9-470B-B10E-78017ED14A58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2307185" y="3762673"/>
                    <a:ext cx="145080" cy="69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00" name="Freihand 99">
                    <a:extLst>
                      <a:ext uri="{FF2B5EF4-FFF2-40B4-BE49-F238E27FC236}">
                        <a16:creationId xmlns:a16="http://schemas.microsoft.com/office/drawing/2014/main" id="{C1DD6E40-C7AB-482B-AAC8-BCBFFAF9662F}"/>
                      </a:ext>
                    </a:extLst>
                  </p14:cNvPr>
                  <p14:cNvContentPartPr/>
                  <p14:nvPr/>
                </p14:nvContentPartPr>
                <p14:xfrm>
                  <a:off x="3304025" y="3734233"/>
                  <a:ext cx="110160" cy="676800"/>
                </p14:xfrm>
              </p:contentPart>
            </mc:Choice>
            <mc:Fallback xmlns="">
              <p:pic>
                <p:nvPicPr>
                  <p:cNvPr id="100" name="Freihand 99">
                    <a:extLst>
                      <a:ext uri="{FF2B5EF4-FFF2-40B4-BE49-F238E27FC236}">
                        <a16:creationId xmlns:a16="http://schemas.microsoft.com/office/drawing/2014/main" id="{C1DD6E40-C7AB-482B-AAC8-BCBFFAF9662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3268385" y="3698233"/>
                    <a:ext cx="181800" cy="74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01" name="Freihand 100">
                    <a:extLst>
                      <a:ext uri="{FF2B5EF4-FFF2-40B4-BE49-F238E27FC236}">
                        <a16:creationId xmlns:a16="http://schemas.microsoft.com/office/drawing/2014/main" id="{3347722D-11A8-43CE-95AC-49A19A247421}"/>
                      </a:ext>
                    </a:extLst>
                  </p14:cNvPr>
                  <p14:cNvContentPartPr/>
                  <p14:nvPr/>
                </p14:nvContentPartPr>
                <p14:xfrm>
                  <a:off x="4281785" y="3684193"/>
                  <a:ext cx="114840" cy="795960"/>
                </p14:xfrm>
              </p:contentPart>
            </mc:Choice>
            <mc:Fallback xmlns="">
              <p:pic>
                <p:nvPicPr>
                  <p:cNvPr id="101" name="Freihand 100">
                    <a:extLst>
                      <a:ext uri="{FF2B5EF4-FFF2-40B4-BE49-F238E27FC236}">
                        <a16:creationId xmlns:a16="http://schemas.microsoft.com/office/drawing/2014/main" id="{3347722D-11A8-43CE-95AC-49A19A247421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4246145" y="3648553"/>
                    <a:ext cx="186480" cy="86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102" name="Freihand 101">
                    <a:extLst>
                      <a:ext uri="{FF2B5EF4-FFF2-40B4-BE49-F238E27FC236}">
                        <a16:creationId xmlns:a16="http://schemas.microsoft.com/office/drawing/2014/main" id="{57C1F8F6-37E1-4FDC-A2C7-A7AE0A48C02B}"/>
                      </a:ext>
                    </a:extLst>
                  </p14:cNvPr>
                  <p14:cNvContentPartPr/>
                  <p14:nvPr/>
                </p14:nvContentPartPr>
                <p14:xfrm>
                  <a:off x="5322545" y="3725233"/>
                  <a:ext cx="107640" cy="756360"/>
                </p14:xfrm>
              </p:contentPart>
            </mc:Choice>
            <mc:Fallback xmlns="">
              <p:pic>
                <p:nvPicPr>
                  <p:cNvPr id="102" name="Freihand 101">
                    <a:extLst>
                      <a:ext uri="{FF2B5EF4-FFF2-40B4-BE49-F238E27FC236}">
                        <a16:creationId xmlns:a16="http://schemas.microsoft.com/office/drawing/2014/main" id="{57C1F8F6-37E1-4FDC-A2C7-A7AE0A48C02B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86545" y="3689233"/>
                    <a:ext cx="179280" cy="82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04" name="Freihand 103">
                    <a:extLst>
                      <a:ext uri="{FF2B5EF4-FFF2-40B4-BE49-F238E27FC236}">
                        <a16:creationId xmlns:a16="http://schemas.microsoft.com/office/drawing/2014/main" id="{45388BE0-9B58-4E81-8FDB-76E8F50A78F4}"/>
                      </a:ext>
                    </a:extLst>
                  </p14:cNvPr>
                  <p14:cNvContentPartPr/>
                  <p14:nvPr/>
                </p14:nvContentPartPr>
                <p14:xfrm>
                  <a:off x="1648385" y="3601393"/>
                  <a:ext cx="148680" cy="416880"/>
                </p14:xfrm>
              </p:contentPart>
            </mc:Choice>
            <mc:Fallback xmlns="">
              <p:pic>
                <p:nvPicPr>
                  <p:cNvPr id="104" name="Freihand 103">
                    <a:extLst>
                      <a:ext uri="{FF2B5EF4-FFF2-40B4-BE49-F238E27FC236}">
                        <a16:creationId xmlns:a16="http://schemas.microsoft.com/office/drawing/2014/main" id="{45388BE0-9B58-4E81-8FDB-76E8F50A78F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612745" y="3565753"/>
                    <a:ext cx="220320" cy="48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05" name="Freihand 104">
                    <a:extLst>
                      <a:ext uri="{FF2B5EF4-FFF2-40B4-BE49-F238E27FC236}">
                        <a16:creationId xmlns:a16="http://schemas.microsoft.com/office/drawing/2014/main" id="{1780094A-A5AE-43F1-A5B5-AE75BDC6030F}"/>
                      </a:ext>
                    </a:extLst>
                  </p14:cNvPr>
                  <p14:cNvContentPartPr/>
                  <p14:nvPr/>
                </p14:nvContentPartPr>
                <p14:xfrm>
                  <a:off x="2947265" y="3581593"/>
                  <a:ext cx="72720" cy="414000"/>
                </p14:xfrm>
              </p:contentPart>
            </mc:Choice>
            <mc:Fallback xmlns="">
              <p:pic>
                <p:nvPicPr>
                  <p:cNvPr id="105" name="Freihand 104">
                    <a:extLst>
                      <a:ext uri="{FF2B5EF4-FFF2-40B4-BE49-F238E27FC236}">
                        <a16:creationId xmlns:a16="http://schemas.microsoft.com/office/drawing/2014/main" id="{1780094A-A5AE-43F1-A5B5-AE75BDC6030F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2911265" y="3545593"/>
                    <a:ext cx="144360" cy="48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106" name="Freihand 105">
                    <a:extLst>
                      <a:ext uri="{FF2B5EF4-FFF2-40B4-BE49-F238E27FC236}">
                        <a16:creationId xmlns:a16="http://schemas.microsoft.com/office/drawing/2014/main" id="{EB41BEF5-7B86-457E-8DD0-2172845A8676}"/>
                      </a:ext>
                    </a:extLst>
                  </p14:cNvPr>
                  <p14:cNvContentPartPr/>
                  <p14:nvPr/>
                </p14:nvContentPartPr>
                <p14:xfrm>
                  <a:off x="3718025" y="3595993"/>
                  <a:ext cx="95400" cy="412920"/>
                </p14:xfrm>
              </p:contentPart>
            </mc:Choice>
            <mc:Fallback xmlns="">
              <p:pic>
                <p:nvPicPr>
                  <p:cNvPr id="106" name="Freihand 105">
                    <a:extLst>
                      <a:ext uri="{FF2B5EF4-FFF2-40B4-BE49-F238E27FC236}">
                        <a16:creationId xmlns:a16="http://schemas.microsoft.com/office/drawing/2014/main" id="{EB41BEF5-7B86-457E-8DD0-2172845A8676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682025" y="3559993"/>
                    <a:ext cx="167040" cy="48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107" name="Freihand 106">
                    <a:extLst>
                      <a:ext uri="{FF2B5EF4-FFF2-40B4-BE49-F238E27FC236}">
                        <a16:creationId xmlns:a16="http://schemas.microsoft.com/office/drawing/2014/main" id="{35089AAB-3484-4522-A69D-42D4160312D7}"/>
                      </a:ext>
                    </a:extLst>
                  </p14:cNvPr>
                  <p14:cNvContentPartPr/>
                  <p14:nvPr/>
                </p14:nvContentPartPr>
                <p14:xfrm>
                  <a:off x="4601105" y="3611113"/>
                  <a:ext cx="164160" cy="297720"/>
                </p14:xfrm>
              </p:contentPart>
            </mc:Choice>
            <mc:Fallback xmlns="">
              <p:pic>
                <p:nvPicPr>
                  <p:cNvPr id="107" name="Freihand 106">
                    <a:extLst>
                      <a:ext uri="{FF2B5EF4-FFF2-40B4-BE49-F238E27FC236}">
                        <a16:creationId xmlns:a16="http://schemas.microsoft.com/office/drawing/2014/main" id="{35089AAB-3484-4522-A69D-42D4160312D7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4565105" y="3575113"/>
                    <a:ext cx="235800" cy="36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15" name="Freihand 114">
                    <a:extLst>
                      <a:ext uri="{FF2B5EF4-FFF2-40B4-BE49-F238E27FC236}">
                        <a16:creationId xmlns:a16="http://schemas.microsoft.com/office/drawing/2014/main" id="{5BC93995-D0F8-407E-9786-E26091C81600}"/>
                      </a:ext>
                    </a:extLst>
                  </p14:cNvPr>
                  <p14:cNvContentPartPr/>
                  <p14:nvPr/>
                </p14:nvContentPartPr>
                <p14:xfrm>
                  <a:off x="1453985" y="3622273"/>
                  <a:ext cx="65520" cy="790920"/>
                </p14:xfrm>
              </p:contentPart>
            </mc:Choice>
            <mc:Fallback xmlns="">
              <p:pic>
                <p:nvPicPr>
                  <p:cNvPr id="115" name="Freihand 114">
                    <a:extLst>
                      <a:ext uri="{FF2B5EF4-FFF2-40B4-BE49-F238E27FC236}">
                        <a16:creationId xmlns:a16="http://schemas.microsoft.com/office/drawing/2014/main" id="{5BC93995-D0F8-407E-9786-E26091C8160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417985" y="3586273"/>
                    <a:ext cx="137160" cy="86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16" name="Freihand 115">
                    <a:extLst>
                      <a:ext uri="{FF2B5EF4-FFF2-40B4-BE49-F238E27FC236}">
                        <a16:creationId xmlns:a16="http://schemas.microsoft.com/office/drawing/2014/main" id="{8E667B17-C6A9-4A84-8459-06B1BA89F30D}"/>
                      </a:ext>
                    </a:extLst>
                  </p14:cNvPr>
                  <p14:cNvContentPartPr/>
                  <p14:nvPr/>
                </p14:nvContentPartPr>
                <p14:xfrm>
                  <a:off x="2468825" y="3724153"/>
                  <a:ext cx="106920" cy="697320"/>
                </p14:xfrm>
              </p:contentPart>
            </mc:Choice>
            <mc:Fallback xmlns="">
              <p:pic>
                <p:nvPicPr>
                  <p:cNvPr id="116" name="Freihand 115">
                    <a:extLst>
                      <a:ext uri="{FF2B5EF4-FFF2-40B4-BE49-F238E27FC236}">
                        <a16:creationId xmlns:a16="http://schemas.microsoft.com/office/drawing/2014/main" id="{8E667B17-C6A9-4A84-8459-06B1BA89F30D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433185" y="3688513"/>
                    <a:ext cx="178560" cy="76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17" name="Freihand 116">
                    <a:extLst>
                      <a:ext uri="{FF2B5EF4-FFF2-40B4-BE49-F238E27FC236}">
                        <a16:creationId xmlns:a16="http://schemas.microsoft.com/office/drawing/2014/main" id="{D8C27FE9-F3C7-49C8-845C-856021AEE72B}"/>
                      </a:ext>
                    </a:extLst>
                  </p14:cNvPr>
                  <p14:cNvContentPartPr/>
                  <p14:nvPr/>
                </p14:nvContentPartPr>
                <p14:xfrm>
                  <a:off x="3467105" y="3782113"/>
                  <a:ext cx="63720" cy="662760"/>
                </p14:xfrm>
              </p:contentPart>
            </mc:Choice>
            <mc:Fallback xmlns="">
              <p:pic>
                <p:nvPicPr>
                  <p:cNvPr id="117" name="Freihand 116">
                    <a:extLst>
                      <a:ext uri="{FF2B5EF4-FFF2-40B4-BE49-F238E27FC236}">
                        <a16:creationId xmlns:a16="http://schemas.microsoft.com/office/drawing/2014/main" id="{D8C27FE9-F3C7-49C8-845C-856021AEE72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431465" y="3746113"/>
                    <a:ext cx="135360" cy="7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18" name="Freihand 117">
                    <a:extLst>
                      <a:ext uri="{FF2B5EF4-FFF2-40B4-BE49-F238E27FC236}">
                        <a16:creationId xmlns:a16="http://schemas.microsoft.com/office/drawing/2014/main" id="{C339CB06-B7F5-4F27-98DE-7B33510AD75B}"/>
                      </a:ext>
                    </a:extLst>
                  </p14:cNvPr>
                  <p14:cNvContentPartPr/>
                  <p14:nvPr/>
                </p14:nvContentPartPr>
                <p14:xfrm>
                  <a:off x="4197185" y="3935113"/>
                  <a:ext cx="99000" cy="556560"/>
                </p14:xfrm>
              </p:contentPart>
            </mc:Choice>
            <mc:Fallback xmlns="">
              <p:pic>
                <p:nvPicPr>
                  <p:cNvPr id="118" name="Freihand 117">
                    <a:extLst>
                      <a:ext uri="{FF2B5EF4-FFF2-40B4-BE49-F238E27FC236}">
                        <a16:creationId xmlns:a16="http://schemas.microsoft.com/office/drawing/2014/main" id="{C339CB06-B7F5-4F27-98DE-7B33510AD75B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161545" y="3899473"/>
                    <a:ext cx="170640" cy="62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19" name="Freihand 118">
                    <a:extLst>
                      <a:ext uri="{FF2B5EF4-FFF2-40B4-BE49-F238E27FC236}">
                        <a16:creationId xmlns:a16="http://schemas.microsoft.com/office/drawing/2014/main" id="{6CEA7A7E-0E3B-4B78-8F45-7E37DD742B9A}"/>
                      </a:ext>
                    </a:extLst>
                  </p14:cNvPr>
                  <p14:cNvContentPartPr/>
                  <p14:nvPr/>
                </p14:nvContentPartPr>
                <p14:xfrm>
                  <a:off x="5189345" y="3925753"/>
                  <a:ext cx="91440" cy="568440"/>
                </p14:xfrm>
              </p:contentPart>
            </mc:Choice>
            <mc:Fallback xmlns="">
              <p:pic>
                <p:nvPicPr>
                  <p:cNvPr id="119" name="Freihand 118">
                    <a:extLst>
                      <a:ext uri="{FF2B5EF4-FFF2-40B4-BE49-F238E27FC236}">
                        <a16:creationId xmlns:a16="http://schemas.microsoft.com/office/drawing/2014/main" id="{6CEA7A7E-0E3B-4B78-8F45-7E37DD742B9A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153705" y="3889753"/>
                    <a:ext cx="163080" cy="64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50" name="Freihand 149">
                    <a:extLst>
                      <a:ext uri="{FF2B5EF4-FFF2-40B4-BE49-F238E27FC236}">
                        <a16:creationId xmlns:a16="http://schemas.microsoft.com/office/drawing/2014/main" id="{CC66D013-8C04-4FFC-9EC4-5611AA8047E5}"/>
                      </a:ext>
                    </a:extLst>
                  </p14:cNvPr>
                  <p14:cNvContentPartPr/>
                  <p14:nvPr/>
                </p14:nvContentPartPr>
                <p14:xfrm>
                  <a:off x="1792745" y="4097113"/>
                  <a:ext cx="154080" cy="717480"/>
                </p14:xfrm>
              </p:contentPart>
            </mc:Choice>
            <mc:Fallback xmlns="">
              <p:pic>
                <p:nvPicPr>
                  <p:cNvPr id="150" name="Freihand 149">
                    <a:extLst>
                      <a:ext uri="{FF2B5EF4-FFF2-40B4-BE49-F238E27FC236}">
                        <a16:creationId xmlns:a16="http://schemas.microsoft.com/office/drawing/2014/main" id="{CC66D013-8C04-4FFC-9EC4-5611AA8047E5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756745" y="4061113"/>
                    <a:ext cx="225720" cy="78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52" name="Freihand 151">
                    <a:extLst>
                      <a:ext uri="{FF2B5EF4-FFF2-40B4-BE49-F238E27FC236}">
                        <a16:creationId xmlns:a16="http://schemas.microsoft.com/office/drawing/2014/main" id="{D52D3ABA-B037-4398-BAFF-AEEF13D29A05}"/>
                      </a:ext>
                    </a:extLst>
                  </p14:cNvPr>
                  <p14:cNvContentPartPr/>
                  <p14:nvPr/>
                </p14:nvContentPartPr>
                <p14:xfrm>
                  <a:off x="1995785" y="3821713"/>
                  <a:ext cx="135000" cy="995760"/>
                </p14:xfrm>
              </p:contentPart>
            </mc:Choice>
            <mc:Fallback xmlns="">
              <p:pic>
                <p:nvPicPr>
                  <p:cNvPr id="152" name="Freihand 151">
                    <a:extLst>
                      <a:ext uri="{FF2B5EF4-FFF2-40B4-BE49-F238E27FC236}">
                        <a16:creationId xmlns:a16="http://schemas.microsoft.com/office/drawing/2014/main" id="{D52D3ABA-B037-4398-BAFF-AEEF13D29A05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1959785" y="3785713"/>
                    <a:ext cx="206640" cy="10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54" name="Freihand 153">
                    <a:extLst>
                      <a:ext uri="{FF2B5EF4-FFF2-40B4-BE49-F238E27FC236}">
                        <a16:creationId xmlns:a16="http://schemas.microsoft.com/office/drawing/2014/main" id="{22D74A02-1532-461C-9D5C-674027D38C2C}"/>
                      </a:ext>
                    </a:extLst>
                  </p14:cNvPr>
                  <p14:cNvContentPartPr/>
                  <p14:nvPr/>
                </p14:nvContentPartPr>
                <p14:xfrm>
                  <a:off x="2883905" y="4055713"/>
                  <a:ext cx="63360" cy="806760"/>
                </p14:xfrm>
              </p:contentPart>
            </mc:Choice>
            <mc:Fallback xmlns="">
              <p:pic>
                <p:nvPicPr>
                  <p:cNvPr id="154" name="Freihand 153">
                    <a:extLst>
                      <a:ext uri="{FF2B5EF4-FFF2-40B4-BE49-F238E27FC236}">
                        <a16:creationId xmlns:a16="http://schemas.microsoft.com/office/drawing/2014/main" id="{22D74A02-1532-461C-9D5C-674027D38C2C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848265" y="4020073"/>
                    <a:ext cx="135000" cy="87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56" name="Freihand 155">
                    <a:extLst>
                      <a:ext uri="{FF2B5EF4-FFF2-40B4-BE49-F238E27FC236}">
                        <a16:creationId xmlns:a16="http://schemas.microsoft.com/office/drawing/2014/main" id="{BBD7E177-EE02-42BA-9A9A-9709B936ABE1}"/>
                      </a:ext>
                    </a:extLst>
                  </p14:cNvPr>
                  <p14:cNvContentPartPr/>
                  <p14:nvPr/>
                </p14:nvContentPartPr>
                <p14:xfrm>
                  <a:off x="3013505" y="4010353"/>
                  <a:ext cx="101880" cy="806760"/>
                </p14:xfrm>
              </p:contentPart>
            </mc:Choice>
            <mc:Fallback xmlns="">
              <p:pic>
                <p:nvPicPr>
                  <p:cNvPr id="156" name="Freihand 155">
                    <a:extLst>
                      <a:ext uri="{FF2B5EF4-FFF2-40B4-BE49-F238E27FC236}">
                        <a16:creationId xmlns:a16="http://schemas.microsoft.com/office/drawing/2014/main" id="{BBD7E177-EE02-42BA-9A9A-9709B936ABE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977865" y="3974713"/>
                    <a:ext cx="173520" cy="87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46" name="Freihand 145">
                    <a:extLst>
                      <a:ext uri="{FF2B5EF4-FFF2-40B4-BE49-F238E27FC236}">
                        <a16:creationId xmlns:a16="http://schemas.microsoft.com/office/drawing/2014/main" id="{594D319A-6640-42AD-B031-3725B9C52C58}"/>
                      </a:ext>
                    </a:extLst>
                  </p14:cNvPr>
                  <p14:cNvContentPartPr/>
                  <p14:nvPr/>
                </p14:nvContentPartPr>
                <p14:xfrm>
                  <a:off x="870425" y="3944473"/>
                  <a:ext cx="108000" cy="920160"/>
                </p14:xfrm>
              </p:contentPart>
            </mc:Choice>
            <mc:Fallback xmlns="">
              <p:pic>
                <p:nvPicPr>
                  <p:cNvPr id="146" name="Freihand 145">
                    <a:extLst>
                      <a:ext uri="{FF2B5EF4-FFF2-40B4-BE49-F238E27FC236}">
                        <a16:creationId xmlns:a16="http://schemas.microsoft.com/office/drawing/2014/main" id="{594D319A-6640-42AD-B031-3725B9C52C58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834785" y="3908833"/>
                    <a:ext cx="179640" cy="99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8" name="Freihand 147">
                    <a:extLst>
                      <a:ext uri="{FF2B5EF4-FFF2-40B4-BE49-F238E27FC236}">
                        <a16:creationId xmlns:a16="http://schemas.microsoft.com/office/drawing/2014/main" id="{C9424DD6-146A-4A00-B127-BF57069F5B3B}"/>
                      </a:ext>
                    </a:extLst>
                  </p14:cNvPr>
                  <p14:cNvContentPartPr/>
                  <p14:nvPr/>
                </p14:nvContentPartPr>
                <p14:xfrm>
                  <a:off x="958985" y="3897673"/>
                  <a:ext cx="171000" cy="906840"/>
                </p14:xfrm>
              </p:contentPart>
            </mc:Choice>
            <mc:Fallback xmlns="">
              <p:pic>
                <p:nvPicPr>
                  <p:cNvPr id="148" name="Freihand 147">
                    <a:extLst>
                      <a:ext uri="{FF2B5EF4-FFF2-40B4-BE49-F238E27FC236}">
                        <a16:creationId xmlns:a16="http://schemas.microsoft.com/office/drawing/2014/main" id="{C9424DD6-146A-4A00-B127-BF57069F5B3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922985" y="3862033"/>
                    <a:ext cx="242640" cy="9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241" name="Freihand 240">
                    <a:extLst>
                      <a:ext uri="{FF2B5EF4-FFF2-40B4-BE49-F238E27FC236}">
                        <a16:creationId xmlns:a16="http://schemas.microsoft.com/office/drawing/2014/main" id="{8766A9E3-0A9C-43C6-A4A4-E91A7C243A43}"/>
                      </a:ext>
                    </a:extLst>
                  </p14:cNvPr>
                  <p14:cNvContentPartPr/>
                  <p14:nvPr/>
                </p14:nvContentPartPr>
                <p14:xfrm>
                  <a:off x="928385" y="3163273"/>
                  <a:ext cx="148680" cy="615960"/>
                </p14:xfrm>
              </p:contentPart>
            </mc:Choice>
            <mc:Fallback xmlns="">
              <p:pic>
                <p:nvPicPr>
                  <p:cNvPr id="241" name="Freihand 240">
                    <a:extLst>
                      <a:ext uri="{FF2B5EF4-FFF2-40B4-BE49-F238E27FC236}">
                        <a16:creationId xmlns:a16="http://schemas.microsoft.com/office/drawing/2014/main" id="{8766A9E3-0A9C-43C6-A4A4-E91A7C243A43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92745" y="3127633"/>
                    <a:ext cx="220320" cy="68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242" name="Freihand 241">
                    <a:extLst>
                      <a:ext uri="{FF2B5EF4-FFF2-40B4-BE49-F238E27FC236}">
                        <a16:creationId xmlns:a16="http://schemas.microsoft.com/office/drawing/2014/main" id="{7E89796D-F13F-4BEC-B799-78DA1075A9B6}"/>
                      </a:ext>
                    </a:extLst>
                  </p14:cNvPr>
                  <p14:cNvContentPartPr/>
                  <p14:nvPr/>
                </p14:nvContentPartPr>
                <p14:xfrm>
                  <a:off x="729665" y="3187393"/>
                  <a:ext cx="80280" cy="549360"/>
                </p14:xfrm>
              </p:contentPart>
            </mc:Choice>
            <mc:Fallback xmlns="">
              <p:pic>
                <p:nvPicPr>
                  <p:cNvPr id="242" name="Freihand 241">
                    <a:extLst>
                      <a:ext uri="{FF2B5EF4-FFF2-40B4-BE49-F238E27FC236}">
                        <a16:creationId xmlns:a16="http://schemas.microsoft.com/office/drawing/2014/main" id="{7E89796D-F13F-4BEC-B799-78DA1075A9B6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94025" y="3151753"/>
                    <a:ext cx="151920" cy="62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245" name="Freihand 244">
                    <a:extLst>
                      <a:ext uri="{FF2B5EF4-FFF2-40B4-BE49-F238E27FC236}">
                        <a16:creationId xmlns:a16="http://schemas.microsoft.com/office/drawing/2014/main" id="{4B11ACA7-9F00-49F4-A845-E30C763C7B68}"/>
                      </a:ext>
                    </a:extLst>
                  </p14:cNvPr>
                  <p14:cNvContentPartPr/>
                  <p14:nvPr/>
                </p14:nvContentPartPr>
                <p14:xfrm>
                  <a:off x="1777985" y="3175513"/>
                  <a:ext cx="131400" cy="410760"/>
                </p14:xfrm>
              </p:contentPart>
            </mc:Choice>
            <mc:Fallback xmlns="">
              <p:pic>
                <p:nvPicPr>
                  <p:cNvPr id="245" name="Freihand 244">
                    <a:extLst>
                      <a:ext uri="{FF2B5EF4-FFF2-40B4-BE49-F238E27FC236}">
                        <a16:creationId xmlns:a16="http://schemas.microsoft.com/office/drawing/2014/main" id="{4B11ACA7-9F00-49F4-A845-E30C763C7B68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1741985" y="3139513"/>
                    <a:ext cx="203040" cy="48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246" name="Freihand 245">
                    <a:extLst>
                      <a:ext uri="{FF2B5EF4-FFF2-40B4-BE49-F238E27FC236}">
                        <a16:creationId xmlns:a16="http://schemas.microsoft.com/office/drawing/2014/main" id="{F9B4AAD0-E3FC-4DB3-A500-E2B3A3636011}"/>
                      </a:ext>
                    </a:extLst>
                  </p14:cNvPr>
                  <p14:cNvContentPartPr/>
                  <p14:nvPr/>
                </p14:nvContentPartPr>
                <p14:xfrm>
                  <a:off x="2013785" y="3194953"/>
                  <a:ext cx="138240" cy="485280"/>
                </p14:xfrm>
              </p:contentPart>
            </mc:Choice>
            <mc:Fallback xmlns="">
              <p:pic>
                <p:nvPicPr>
                  <p:cNvPr id="246" name="Freihand 245">
                    <a:extLst>
                      <a:ext uri="{FF2B5EF4-FFF2-40B4-BE49-F238E27FC236}">
                        <a16:creationId xmlns:a16="http://schemas.microsoft.com/office/drawing/2014/main" id="{F9B4AAD0-E3FC-4DB3-A500-E2B3A3636011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1977785" y="3158953"/>
                    <a:ext cx="209880" cy="55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247" name="Freihand 246">
                    <a:extLst>
                      <a:ext uri="{FF2B5EF4-FFF2-40B4-BE49-F238E27FC236}">
                        <a16:creationId xmlns:a16="http://schemas.microsoft.com/office/drawing/2014/main" id="{5E11790C-8613-43EF-8922-DE8EFEC2AB34}"/>
                      </a:ext>
                    </a:extLst>
                  </p14:cNvPr>
                  <p14:cNvContentPartPr/>
                  <p14:nvPr/>
                </p14:nvContentPartPr>
                <p14:xfrm>
                  <a:off x="2862305" y="3233833"/>
                  <a:ext cx="115560" cy="456840"/>
                </p14:xfrm>
              </p:contentPart>
            </mc:Choice>
            <mc:Fallback xmlns="">
              <p:pic>
                <p:nvPicPr>
                  <p:cNvPr id="247" name="Freihand 246">
                    <a:extLst>
                      <a:ext uri="{FF2B5EF4-FFF2-40B4-BE49-F238E27FC236}">
                        <a16:creationId xmlns:a16="http://schemas.microsoft.com/office/drawing/2014/main" id="{5E11790C-8613-43EF-8922-DE8EFEC2AB34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826665" y="3197833"/>
                    <a:ext cx="187200" cy="52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248" name="Freihand 247">
                    <a:extLst>
                      <a:ext uri="{FF2B5EF4-FFF2-40B4-BE49-F238E27FC236}">
                        <a16:creationId xmlns:a16="http://schemas.microsoft.com/office/drawing/2014/main" id="{AB9E74B4-2AE9-4F65-BD2A-3D42F7A125E6}"/>
                      </a:ext>
                    </a:extLst>
                  </p14:cNvPr>
                  <p14:cNvContentPartPr/>
                  <p14:nvPr/>
                </p14:nvContentPartPr>
                <p14:xfrm>
                  <a:off x="3047345" y="3253633"/>
                  <a:ext cx="222120" cy="446400"/>
                </p14:xfrm>
              </p:contentPart>
            </mc:Choice>
            <mc:Fallback xmlns="">
              <p:pic>
                <p:nvPicPr>
                  <p:cNvPr id="248" name="Freihand 247">
                    <a:extLst>
                      <a:ext uri="{FF2B5EF4-FFF2-40B4-BE49-F238E27FC236}">
                        <a16:creationId xmlns:a16="http://schemas.microsoft.com/office/drawing/2014/main" id="{AB9E74B4-2AE9-4F65-BD2A-3D42F7A125E6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3011705" y="3217993"/>
                    <a:ext cx="293760" cy="51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93" name="Freihand 192">
                    <a:extLst>
                      <a:ext uri="{FF2B5EF4-FFF2-40B4-BE49-F238E27FC236}">
                        <a16:creationId xmlns:a16="http://schemas.microsoft.com/office/drawing/2014/main" id="{62A64F5C-CD9D-452B-96B6-5A2F4271AF79}"/>
                      </a:ext>
                    </a:extLst>
                  </p14:cNvPr>
                  <p14:cNvContentPartPr/>
                  <p14:nvPr/>
                </p14:nvContentPartPr>
                <p14:xfrm>
                  <a:off x="3761585" y="4051753"/>
                  <a:ext cx="156600" cy="781560"/>
                </p14:xfrm>
              </p:contentPart>
            </mc:Choice>
            <mc:Fallback xmlns="">
              <p:pic>
                <p:nvPicPr>
                  <p:cNvPr id="193" name="Freihand 192">
                    <a:extLst>
                      <a:ext uri="{FF2B5EF4-FFF2-40B4-BE49-F238E27FC236}">
                        <a16:creationId xmlns:a16="http://schemas.microsoft.com/office/drawing/2014/main" id="{62A64F5C-CD9D-452B-96B6-5A2F4271AF79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3725585" y="4015753"/>
                    <a:ext cx="228240" cy="85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94" name="Freihand 193">
                    <a:extLst>
                      <a:ext uri="{FF2B5EF4-FFF2-40B4-BE49-F238E27FC236}">
                        <a16:creationId xmlns:a16="http://schemas.microsoft.com/office/drawing/2014/main" id="{9F8D83EA-F21C-448B-A960-CBD761B33F00}"/>
                      </a:ext>
                    </a:extLst>
                  </p14:cNvPr>
                  <p14:cNvContentPartPr/>
                  <p14:nvPr/>
                </p14:nvContentPartPr>
                <p14:xfrm>
                  <a:off x="3933305" y="4031593"/>
                  <a:ext cx="86040" cy="748080"/>
                </p14:xfrm>
              </p:contentPart>
            </mc:Choice>
            <mc:Fallback xmlns="">
              <p:pic>
                <p:nvPicPr>
                  <p:cNvPr id="194" name="Freihand 193">
                    <a:extLst>
                      <a:ext uri="{FF2B5EF4-FFF2-40B4-BE49-F238E27FC236}">
                        <a16:creationId xmlns:a16="http://schemas.microsoft.com/office/drawing/2014/main" id="{9F8D83EA-F21C-448B-A960-CBD761B33F0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3897665" y="3995953"/>
                    <a:ext cx="157680" cy="81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249" name="Freihand 248">
                    <a:extLst>
                      <a:ext uri="{FF2B5EF4-FFF2-40B4-BE49-F238E27FC236}">
                        <a16:creationId xmlns:a16="http://schemas.microsoft.com/office/drawing/2014/main" id="{059A0D49-89DB-441A-AAA7-D6595135676A}"/>
                      </a:ext>
                    </a:extLst>
                  </p14:cNvPr>
                  <p14:cNvContentPartPr/>
                  <p14:nvPr/>
                </p14:nvContentPartPr>
                <p14:xfrm>
                  <a:off x="3833945" y="3175873"/>
                  <a:ext cx="93240" cy="523080"/>
                </p14:xfrm>
              </p:contentPart>
            </mc:Choice>
            <mc:Fallback xmlns="">
              <p:pic>
                <p:nvPicPr>
                  <p:cNvPr id="249" name="Freihand 248">
                    <a:extLst>
                      <a:ext uri="{FF2B5EF4-FFF2-40B4-BE49-F238E27FC236}">
                        <a16:creationId xmlns:a16="http://schemas.microsoft.com/office/drawing/2014/main" id="{059A0D49-89DB-441A-AAA7-D6595135676A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3797945" y="3140233"/>
                    <a:ext cx="164880" cy="59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257" name="Freihand 256">
                    <a:extLst>
                      <a:ext uri="{FF2B5EF4-FFF2-40B4-BE49-F238E27FC236}">
                        <a16:creationId xmlns:a16="http://schemas.microsoft.com/office/drawing/2014/main" id="{DECB9558-8DF5-460C-A629-AD1A0755991E}"/>
                      </a:ext>
                    </a:extLst>
                  </p14:cNvPr>
                  <p14:cNvContentPartPr/>
                  <p14:nvPr/>
                </p14:nvContentPartPr>
                <p14:xfrm>
                  <a:off x="4004585" y="3081553"/>
                  <a:ext cx="228960" cy="640800"/>
                </p14:xfrm>
              </p:contentPart>
            </mc:Choice>
            <mc:Fallback xmlns="">
              <p:pic>
                <p:nvPicPr>
                  <p:cNvPr id="257" name="Freihand 256">
                    <a:extLst>
                      <a:ext uri="{FF2B5EF4-FFF2-40B4-BE49-F238E27FC236}">
                        <a16:creationId xmlns:a16="http://schemas.microsoft.com/office/drawing/2014/main" id="{DECB9558-8DF5-460C-A629-AD1A0755991E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3968945" y="3045553"/>
                    <a:ext cx="300600" cy="71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96" name="Freihand 195">
                    <a:extLst>
                      <a:ext uri="{FF2B5EF4-FFF2-40B4-BE49-F238E27FC236}">
                        <a16:creationId xmlns:a16="http://schemas.microsoft.com/office/drawing/2014/main" id="{462DD522-376C-4314-8F2C-521F569B5945}"/>
                      </a:ext>
                    </a:extLst>
                  </p14:cNvPr>
                  <p14:cNvContentPartPr/>
                  <p14:nvPr/>
                </p14:nvContentPartPr>
                <p14:xfrm>
                  <a:off x="4741505" y="4040233"/>
                  <a:ext cx="105480" cy="792000"/>
                </p14:xfrm>
              </p:contentPart>
            </mc:Choice>
            <mc:Fallback xmlns="">
              <p:pic>
                <p:nvPicPr>
                  <p:cNvPr id="196" name="Freihand 195">
                    <a:extLst>
                      <a:ext uri="{FF2B5EF4-FFF2-40B4-BE49-F238E27FC236}">
                        <a16:creationId xmlns:a16="http://schemas.microsoft.com/office/drawing/2014/main" id="{462DD522-376C-4314-8F2C-521F569B594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4705505" y="4004233"/>
                    <a:ext cx="177120" cy="86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97" name="Freihand 196">
                    <a:extLst>
                      <a:ext uri="{FF2B5EF4-FFF2-40B4-BE49-F238E27FC236}">
                        <a16:creationId xmlns:a16="http://schemas.microsoft.com/office/drawing/2014/main" id="{EF77C875-1B55-4408-90E1-ED8E62184991}"/>
                      </a:ext>
                    </a:extLst>
                  </p14:cNvPr>
                  <p14:cNvContentPartPr/>
                  <p14:nvPr/>
                </p14:nvContentPartPr>
                <p14:xfrm>
                  <a:off x="4893425" y="4069393"/>
                  <a:ext cx="64800" cy="717840"/>
                </p14:xfrm>
              </p:contentPart>
            </mc:Choice>
            <mc:Fallback xmlns="">
              <p:pic>
                <p:nvPicPr>
                  <p:cNvPr id="197" name="Freihand 196">
                    <a:extLst>
                      <a:ext uri="{FF2B5EF4-FFF2-40B4-BE49-F238E27FC236}">
                        <a16:creationId xmlns:a16="http://schemas.microsoft.com/office/drawing/2014/main" id="{EF77C875-1B55-4408-90E1-ED8E6218499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4857785" y="4033753"/>
                    <a:ext cx="136440" cy="78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262" name="Freihand 261">
                    <a:extLst>
                      <a:ext uri="{FF2B5EF4-FFF2-40B4-BE49-F238E27FC236}">
                        <a16:creationId xmlns:a16="http://schemas.microsoft.com/office/drawing/2014/main" id="{C811091F-56D0-4E6B-BCB8-2B98B396D394}"/>
                      </a:ext>
                    </a:extLst>
                  </p14:cNvPr>
                  <p14:cNvContentPartPr/>
                  <p14:nvPr/>
                </p14:nvContentPartPr>
                <p14:xfrm>
                  <a:off x="4872185" y="3112873"/>
                  <a:ext cx="74880" cy="550080"/>
                </p14:xfrm>
              </p:contentPart>
            </mc:Choice>
            <mc:Fallback xmlns="">
              <p:pic>
                <p:nvPicPr>
                  <p:cNvPr id="262" name="Freihand 261">
                    <a:extLst>
                      <a:ext uri="{FF2B5EF4-FFF2-40B4-BE49-F238E27FC236}">
                        <a16:creationId xmlns:a16="http://schemas.microsoft.com/office/drawing/2014/main" id="{C811091F-56D0-4E6B-BCB8-2B98B396D394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4836185" y="3077233"/>
                    <a:ext cx="146520" cy="62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265" name="Freihand 264">
                    <a:extLst>
                      <a:ext uri="{FF2B5EF4-FFF2-40B4-BE49-F238E27FC236}">
                        <a16:creationId xmlns:a16="http://schemas.microsoft.com/office/drawing/2014/main" id="{00DB8FD0-C07E-46AB-BCCB-C34057171F41}"/>
                      </a:ext>
                    </a:extLst>
                  </p14:cNvPr>
                  <p14:cNvContentPartPr/>
                  <p14:nvPr/>
                </p14:nvContentPartPr>
                <p14:xfrm>
                  <a:off x="5033105" y="3166513"/>
                  <a:ext cx="203400" cy="603000"/>
                </p14:xfrm>
              </p:contentPart>
            </mc:Choice>
            <mc:Fallback xmlns="">
              <p:pic>
                <p:nvPicPr>
                  <p:cNvPr id="265" name="Freihand 264">
                    <a:extLst>
                      <a:ext uri="{FF2B5EF4-FFF2-40B4-BE49-F238E27FC236}">
                        <a16:creationId xmlns:a16="http://schemas.microsoft.com/office/drawing/2014/main" id="{00DB8FD0-C07E-46AB-BCCB-C34057171F4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4997105" y="3130873"/>
                    <a:ext cx="275040" cy="67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586" name="Freihand 585">
                    <a:extLst>
                      <a:ext uri="{FF2B5EF4-FFF2-40B4-BE49-F238E27FC236}">
                        <a16:creationId xmlns:a16="http://schemas.microsoft.com/office/drawing/2014/main" id="{80990279-4F9E-46A4-9C9D-795887A48279}"/>
                      </a:ext>
                    </a:extLst>
                  </p14:cNvPr>
                  <p14:cNvContentPartPr/>
                  <p14:nvPr/>
                </p14:nvContentPartPr>
                <p14:xfrm>
                  <a:off x="1444265" y="2767273"/>
                  <a:ext cx="163800" cy="795240"/>
                </p14:xfrm>
              </p:contentPart>
            </mc:Choice>
            <mc:Fallback xmlns="">
              <p:pic>
                <p:nvPicPr>
                  <p:cNvPr id="586" name="Freihand 585">
                    <a:extLst>
                      <a:ext uri="{FF2B5EF4-FFF2-40B4-BE49-F238E27FC236}">
                        <a16:creationId xmlns:a16="http://schemas.microsoft.com/office/drawing/2014/main" id="{80990279-4F9E-46A4-9C9D-795887A4827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408625" y="2731273"/>
                    <a:ext cx="235440" cy="86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587" name="Freihand 586">
                    <a:extLst>
                      <a:ext uri="{FF2B5EF4-FFF2-40B4-BE49-F238E27FC236}">
                        <a16:creationId xmlns:a16="http://schemas.microsoft.com/office/drawing/2014/main" id="{2359FC97-D0D1-4ABF-A1D9-8DD278EB9BFC}"/>
                      </a:ext>
                    </a:extLst>
                  </p14:cNvPr>
                  <p14:cNvContentPartPr/>
                  <p14:nvPr/>
                </p14:nvContentPartPr>
                <p14:xfrm>
                  <a:off x="1355705" y="2940793"/>
                  <a:ext cx="163800" cy="658080"/>
                </p14:xfrm>
              </p:contentPart>
            </mc:Choice>
            <mc:Fallback xmlns="">
              <p:pic>
                <p:nvPicPr>
                  <p:cNvPr id="587" name="Freihand 586">
                    <a:extLst>
                      <a:ext uri="{FF2B5EF4-FFF2-40B4-BE49-F238E27FC236}">
                        <a16:creationId xmlns:a16="http://schemas.microsoft.com/office/drawing/2014/main" id="{2359FC97-D0D1-4ABF-A1D9-8DD278EB9BFC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320065" y="2905153"/>
                    <a:ext cx="235440" cy="72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589" name="Freihand 588">
                    <a:extLst>
                      <a:ext uri="{FF2B5EF4-FFF2-40B4-BE49-F238E27FC236}">
                        <a16:creationId xmlns:a16="http://schemas.microsoft.com/office/drawing/2014/main" id="{E6F00C54-ECFF-4C07-A264-9006CC254584}"/>
                      </a:ext>
                    </a:extLst>
                  </p14:cNvPr>
                  <p14:cNvContentPartPr/>
                  <p14:nvPr/>
                </p14:nvContentPartPr>
                <p14:xfrm>
                  <a:off x="2405825" y="2963833"/>
                  <a:ext cx="143640" cy="603720"/>
                </p14:xfrm>
              </p:contentPart>
            </mc:Choice>
            <mc:Fallback xmlns="">
              <p:pic>
                <p:nvPicPr>
                  <p:cNvPr id="589" name="Freihand 588">
                    <a:extLst>
                      <a:ext uri="{FF2B5EF4-FFF2-40B4-BE49-F238E27FC236}">
                        <a16:creationId xmlns:a16="http://schemas.microsoft.com/office/drawing/2014/main" id="{E6F00C54-ECFF-4C07-A264-9006CC254584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370185" y="2928193"/>
                    <a:ext cx="215280" cy="67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590" name="Freihand 589">
                    <a:extLst>
                      <a:ext uri="{FF2B5EF4-FFF2-40B4-BE49-F238E27FC236}">
                        <a16:creationId xmlns:a16="http://schemas.microsoft.com/office/drawing/2014/main" id="{9F966EE2-81A5-4A4C-B7AD-25B16BA7C121}"/>
                      </a:ext>
                    </a:extLst>
                  </p14:cNvPr>
                  <p14:cNvContentPartPr/>
                  <p14:nvPr/>
                </p14:nvContentPartPr>
                <p14:xfrm>
                  <a:off x="2608505" y="3090913"/>
                  <a:ext cx="71280" cy="549000"/>
                </p14:xfrm>
              </p:contentPart>
            </mc:Choice>
            <mc:Fallback xmlns="">
              <p:pic>
                <p:nvPicPr>
                  <p:cNvPr id="590" name="Freihand 589">
                    <a:extLst>
                      <a:ext uri="{FF2B5EF4-FFF2-40B4-BE49-F238E27FC236}">
                        <a16:creationId xmlns:a16="http://schemas.microsoft.com/office/drawing/2014/main" id="{9F966EE2-81A5-4A4C-B7AD-25B16BA7C121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2572865" y="3055273"/>
                    <a:ext cx="142920" cy="62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591" name="Freihand 590">
                    <a:extLst>
                      <a:ext uri="{FF2B5EF4-FFF2-40B4-BE49-F238E27FC236}">
                        <a16:creationId xmlns:a16="http://schemas.microsoft.com/office/drawing/2014/main" id="{5C22CBD7-BEBA-4A99-96BC-CF865C661E8B}"/>
                      </a:ext>
                    </a:extLst>
                  </p14:cNvPr>
                  <p14:cNvContentPartPr/>
                  <p14:nvPr/>
                </p14:nvContentPartPr>
                <p14:xfrm>
                  <a:off x="3462785" y="2828473"/>
                  <a:ext cx="109800" cy="668880"/>
                </p14:xfrm>
              </p:contentPart>
            </mc:Choice>
            <mc:Fallback xmlns="">
              <p:pic>
                <p:nvPicPr>
                  <p:cNvPr id="591" name="Freihand 590">
                    <a:extLst>
                      <a:ext uri="{FF2B5EF4-FFF2-40B4-BE49-F238E27FC236}">
                        <a16:creationId xmlns:a16="http://schemas.microsoft.com/office/drawing/2014/main" id="{5C22CBD7-BEBA-4A99-96BC-CF865C661E8B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427145" y="2792833"/>
                    <a:ext cx="181440" cy="74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592" name="Freihand 591">
                    <a:extLst>
                      <a:ext uri="{FF2B5EF4-FFF2-40B4-BE49-F238E27FC236}">
                        <a16:creationId xmlns:a16="http://schemas.microsoft.com/office/drawing/2014/main" id="{D41F21B4-9E01-4659-941E-746272EBA510}"/>
                      </a:ext>
                    </a:extLst>
                  </p14:cNvPr>
                  <p14:cNvContentPartPr/>
                  <p14:nvPr/>
                </p14:nvContentPartPr>
                <p14:xfrm>
                  <a:off x="3282785" y="2860873"/>
                  <a:ext cx="178200" cy="644760"/>
                </p14:xfrm>
              </p:contentPart>
            </mc:Choice>
            <mc:Fallback xmlns="">
              <p:pic>
                <p:nvPicPr>
                  <p:cNvPr id="592" name="Freihand 591">
                    <a:extLst>
                      <a:ext uri="{FF2B5EF4-FFF2-40B4-BE49-F238E27FC236}">
                        <a16:creationId xmlns:a16="http://schemas.microsoft.com/office/drawing/2014/main" id="{D41F21B4-9E01-4659-941E-746272EBA510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3246785" y="2825233"/>
                    <a:ext cx="249840" cy="71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593" name="Freihand 592">
                    <a:extLst>
                      <a:ext uri="{FF2B5EF4-FFF2-40B4-BE49-F238E27FC236}">
                        <a16:creationId xmlns:a16="http://schemas.microsoft.com/office/drawing/2014/main" id="{538B8660-EFD0-4D1E-B277-AA4D077D9E87}"/>
                      </a:ext>
                    </a:extLst>
                  </p14:cNvPr>
                  <p14:cNvContentPartPr/>
                  <p14:nvPr/>
                </p14:nvContentPartPr>
                <p14:xfrm>
                  <a:off x="4332905" y="2819113"/>
                  <a:ext cx="114840" cy="610560"/>
                </p14:xfrm>
              </p:contentPart>
            </mc:Choice>
            <mc:Fallback xmlns="">
              <p:pic>
                <p:nvPicPr>
                  <p:cNvPr id="593" name="Freihand 592">
                    <a:extLst>
                      <a:ext uri="{FF2B5EF4-FFF2-40B4-BE49-F238E27FC236}">
                        <a16:creationId xmlns:a16="http://schemas.microsoft.com/office/drawing/2014/main" id="{538B8660-EFD0-4D1E-B277-AA4D077D9E87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4296905" y="2783113"/>
                    <a:ext cx="186480" cy="68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594" name="Freihand 593">
                    <a:extLst>
                      <a:ext uri="{FF2B5EF4-FFF2-40B4-BE49-F238E27FC236}">
                        <a16:creationId xmlns:a16="http://schemas.microsoft.com/office/drawing/2014/main" id="{757F9FA8-EC37-4A98-93E3-463BCB55CCD5}"/>
                      </a:ext>
                    </a:extLst>
                  </p14:cNvPr>
                  <p14:cNvContentPartPr/>
                  <p14:nvPr/>
                </p14:nvContentPartPr>
                <p14:xfrm>
                  <a:off x="4467545" y="2847553"/>
                  <a:ext cx="189000" cy="812520"/>
                </p14:xfrm>
              </p:contentPart>
            </mc:Choice>
            <mc:Fallback xmlns="">
              <p:pic>
                <p:nvPicPr>
                  <p:cNvPr id="594" name="Freihand 593">
                    <a:extLst>
                      <a:ext uri="{FF2B5EF4-FFF2-40B4-BE49-F238E27FC236}">
                        <a16:creationId xmlns:a16="http://schemas.microsoft.com/office/drawing/2014/main" id="{757F9FA8-EC37-4A98-93E3-463BCB55CCD5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4431545" y="2811553"/>
                    <a:ext cx="260640" cy="88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596" name="Freihand 595">
                    <a:extLst>
                      <a:ext uri="{FF2B5EF4-FFF2-40B4-BE49-F238E27FC236}">
                        <a16:creationId xmlns:a16="http://schemas.microsoft.com/office/drawing/2014/main" id="{E70C7BA7-FBDA-4DC6-9DD7-75E5A25EC92F}"/>
                      </a:ext>
                    </a:extLst>
                  </p14:cNvPr>
                  <p14:cNvContentPartPr/>
                  <p14:nvPr/>
                </p14:nvContentPartPr>
                <p14:xfrm>
                  <a:off x="5380865" y="2765473"/>
                  <a:ext cx="96120" cy="905040"/>
                </p14:xfrm>
              </p:contentPart>
            </mc:Choice>
            <mc:Fallback xmlns="">
              <p:pic>
                <p:nvPicPr>
                  <p:cNvPr id="596" name="Freihand 595">
                    <a:extLst>
                      <a:ext uri="{FF2B5EF4-FFF2-40B4-BE49-F238E27FC236}">
                        <a16:creationId xmlns:a16="http://schemas.microsoft.com/office/drawing/2014/main" id="{E70C7BA7-FBDA-4DC6-9DD7-75E5A25EC92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5344865" y="2729833"/>
                    <a:ext cx="167760" cy="9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597" name="Freihand 596">
                    <a:extLst>
                      <a:ext uri="{FF2B5EF4-FFF2-40B4-BE49-F238E27FC236}">
                        <a16:creationId xmlns:a16="http://schemas.microsoft.com/office/drawing/2014/main" id="{56508D05-737F-4F50-A945-6A355846939E}"/>
                      </a:ext>
                    </a:extLst>
                  </p14:cNvPr>
                  <p14:cNvContentPartPr/>
                  <p14:nvPr/>
                </p14:nvContentPartPr>
                <p14:xfrm>
                  <a:off x="5547185" y="2879953"/>
                  <a:ext cx="95400" cy="843480"/>
                </p14:xfrm>
              </p:contentPart>
            </mc:Choice>
            <mc:Fallback xmlns="">
              <p:pic>
                <p:nvPicPr>
                  <p:cNvPr id="597" name="Freihand 596">
                    <a:extLst>
                      <a:ext uri="{FF2B5EF4-FFF2-40B4-BE49-F238E27FC236}">
                        <a16:creationId xmlns:a16="http://schemas.microsoft.com/office/drawing/2014/main" id="{56508D05-737F-4F50-A945-6A355846939E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5511185" y="2843953"/>
                    <a:ext cx="167040" cy="91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599" name="Freihand 598">
                    <a:extLst>
                      <a:ext uri="{FF2B5EF4-FFF2-40B4-BE49-F238E27FC236}">
                        <a16:creationId xmlns:a16="http://schemas.microsoft.com/office/drawing/2014/main" id="{62DB8D2B-A345-4B3D-8BC5-42881A86009F}"/>
                      </a:ext>
                    </a:extLst>
                  </p14:cNvPr>
                  <p14:cNvContentPartPr/>
                  <p14:nvPr/>
                </p14:nvContentPartPr>
                <p14:xfrm>
                  <a:off x="6374825" y="2802913"/>
                  <a:ext cx="168120" cy="834480"/>
                </p14:xfrm>
              </p:contentPart>
            </mc:Choice>
            <mc:Fallback xmlns="">
              <p:pic>
                <p:nvPicPr>
                  <p:cNvPr id="599" name="Freihand 598">
                    <a:extLst>
                      <a:ext uri="{FF2B5EF4-FFF2-40B4-BE49-F238E27FC236}">
                        <a16:creationId xmlns:a16="http://schemas.microsoft.com/office/drawing/2014/main" id="{62DB8D2B-A345-4B3D-8BC5-42881A86009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6338825" y="2767273"/>
                    <a:ext cx="239760" cy="90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00" name="Freihand 599">
                    <a:extLst>
                      <a:ext uri="{FF2B5EF4-FFF2-40B4-BE49-F238E27FC236}">
                        <a16:creationId xmlns:a16="http://schemas.microsoft.com/office/drawing/2014/main" id="{DC9EE5FA-5759-4762-9EC2-01082471DB21}"/>
                      </a:ext>
                    </a:extLst>
                  </p14:cNvPr>
                  <p14:cNvContentPartPr/>
                  <p14:nvPr/>
                </p14:nvContentPartPr>
                <p14:xfrm>
                  <a:off x="6547265" y="2794993"/>
                  <a:ext cx="97560" cy="787680"/>
                </p14:xfrm>
              </p:contentPart>
            </mc:Choice>
            <mc:Fallback xmlns="">
              <p:pic>
                <p:nvPicPr>
                  <p:cNvPr id="600" name="Freihand 599">
                    <a:extLst>
                      <a:ext uri="{FF2B5EF4-FFF2-40B4-BE49-F238E27FC236}">
                        <a16:creationId xmlns:a16="http://schemas.microsoft.com/office/drawing/2014/main" id="{DC9EE5FA-5759-4762-9EC2-01082471DB21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6511625" y="2758993"/>
                    <a:ext cx="169200" cy="85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01" name="Freihand 600">
                    <a:extLst>
                      <a:ext uri="{FF2B5EF4-FFF2-40B4-BE49-F238E27FC236}">
                        <a16:creationId xmlns:a16="http://schemas.microsoft.com/office/drawing/2014/main" id="{CBED6A6A-AFEB-41D0-BB80-3ED6BFF0CDC6}"/>
                      </a:ext>
                    </a:extLst>
                  </p14:cNvPr>
                  <p14:cNvContentPartPr/>
                  <p14:nvPr/>
                </p14:nvContentPartPr>
                <p14:xfrm>
                  <a:off x="7386785" y="2821273"/>
                  <a:ext cx="89640" cy="876960"/>
                </p14:xfrm>
              </p:contentPart>
            </mc:Choice>
            <mc:Fallback xmlns="">
              <p:pic>
                <p:nvPicPr>
                  <p:cNvPr id="601" name="Freihand 600">
                    <a:extLst>
                      <a:ext uri="{FF2B5EF4-FFF2-40B4-BE49-F238E27FC236}">
                        <a16:creationId xmlns:a16="http://schemas.microsoft.com/office/drawing/2014/main" id="{CBED6A6A-AFEB-41D0-BB80-3ED6BFF0CDC6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351145" y="2785273"/>
                    <a:ext cx="161280" cy="94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02" name="Freihand 601">
                    <a:extLst>
                      <a:ext uri="{FF2B5EF4-FFF2-40B4-BE49-F238E27FC236}">
                        <a16:creationId xmlns:a16="http://schemas.microsoft.com/office/drawing/2014/main" id="{D3501099-4D23-456F-AAF1-83A4DC9152CE}"/>
                      </a:ext>
                    </a:extLst>
                  </p14:cNvPr>
                  <p14:cNvContentPartPr/>
                  <p14:nvPr/>
                </p14:nvContentPartPr>
                <p14:xfrm>
                  <a:off x="7492265" y="2818033"/>
                  <a:ext cx="147240" cy="961920"/>
                </p14:xfrm>
              </p:contentPart>
            </mc:Choice>
            <mc:Fallback xmlns="">
              <p:pic>
                <p:nvPicPr>
                  <p:cNvPr id="602" name="Freihand 601">
                    <a:extLst>
                      <a:ext uri="{FF2B5EF4-FFF2-40B4-BE49-F238E27FC236}">
                        <a16:creationId xmlns:a16="http://schemas.microsoft.com/office/drawing/2014/main" id="{D3501099-4D23-456F-AAF1-83A4DC9152CE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456625" y="2782033"/>
                    <a:ext cx="218880" cy="103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03" name="Freihand 602">
                    <a:extLst>
                      <a:ext uri="{FF2B5EF4-FFF2-40B4-BE49-F238E27FC236}">
                        <a16:creationId xmlns:a16="http://schemas.microsoft.com/office/drawing/2014/main" id="{10DC83EF-3409-4902-98F0-A04301374334}"/>
                      </a:ext>
                    </a:extLst>
                  </p14:cNvPr>
                  <p14:cNvContentPartPr/>
                  <p14:nvPr/>
                </p14:nvContentPartPr>
                <p14:xfrm>
                  <a:off x="8388305" y="2856913"/>
                  <a:ext cx="64080" cy="819000"/>
                </p14:xfrm>
              </p:contentPart>
            </mc:Choice>
            <mc:Fallback xmlns="">
              <p:pic>
                <p:nvPicPr>
                  <p:cNvPr id="603" name="Freihand 602">
                    <a:extLst>
                      <a:ext uri="{FF2B5EF4-FFF2-40B4-BE49-F238E27FC236}">
                        <a16:creationId xmlns:a16="http://schemas.microsoft.com/office/drawing/2014/main" id="{10DC83EF-3409-4902-98F0-A04301374334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352305" y="2820913"/>
                    <a:ext cx="135720" cy="89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04" name="Freihand 603">
                    <a:extLst>
                      <a:ext uri="{FF2B5EF4-FFF2-40B4-BE49-F238E27FC236}">
                        <a16:creationId xmlns:a16="http://schemas.microsoft.com/office/drawing/2014/main" id="{AF02A8BC-49E7-4CFD-BBEC-1FCC0BD1EDFD}"/>
                      </a:ext>
                    </a:extLst>
                  </p14:cNvPr>
                  <p14:cNvContentPartPr/>
                  <p14:nvPr/>
                </p14:nvContentPartPr>
                <p14:xfrm>
                  <a:off x="8518265" y="2841073"/>
                  <a:ext cx="85320" cy="934920"/>
                </p14:xfrm>
              </p:contentPart>
            </mc:Choice>
            <mc:Fallback xmlns="">
              <p:pic>
                <p:nvPicPr>
                  <p:cNvPr id="604" name="Freihand 603">
                    <a:extLst>
                      <a:ext uri="{FF2B5EF4-FFF2-40B4-BE49-F238E27FC236}">
                        <a16:creationId xmlns:a16="http://schemas.microsoft.com/office/drawing/2014/main" id="{AF02A8BC-49E7-4CFD-BBEC-1FCC0BD1EDF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8482625" y="2805433"/>
                    <a:ext cx="156960" cy="10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05" name="Freihand 604">
                    <a:extLst>
                      <a:ext uri="{FF2B5EF4-FFF2-40B4-BE49-F238E27FC236}">
                        <a16:creationId xmlns:a16="http://schemas.microsoft.com/office/drawing/2014/main" id="{5DE39C18-1F86-459C-8EB5-A8D8C1C28BE7}"/>
                      </a:ext>
                    </a:extLst>
                  </p14:cNvPr>
                  <p14:cNvContentPartPr/>
                  <p14:nvPr/>
                </p14:nvContentPartPr>
                <p14:xfrm>
                  <a:off x="9403145" y="2956273"/>
                  <a:ext cx="79560" cy="794160"/>
                </p14:xfrm>
              </p:contentPart>
            </mc:Choice>
            <mc:Fallback xmlns="">
              <p:pic>
                <p:nvPicPr>
                  <p:cNvPr id="605" name="Freihand 604">
                    <a:extLst>
                      <a:ext uri="{FF2B5EF4-FFF2-40B4-BE49-F238E27FC236}">
                        <a16:creationId xmlns:a16="http://schemas.microsoft.com/office/drawing/2014/main" id="{5DE39C18-1F86-459C-8EB5-A8D8C1C28BE7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367505" y="2920273"/>
                    <a:ext cx="151200" cy="86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06" name="Freihand 605">
                    <a:extLst>
                      <a:ext uri="{FF2B5EF4-FFF2-40B4-BE49-F238E27FC236}">
                        <a16:creationId xmlns:a16="http://schemas.microsoft.com/office/drawing/2014/main" id="{7EBB6E5D-448A-44F5-9D14-6F088C2CA633}"/>
                      </a:ext>
                    </a:extLst>
                  </p14:cNvPr>
                  <p14:cNvContentPartPr/>
                  <p14:nvPr/>
                </p14:nvContentPartPr>
                <p14:xfrm>
                  <a:off x="9580625" y="2960953"/>
                  <a:ext cx="77400" cy="889560"/>
                </p14:xfrm>
              </p:contentPart>
            </mc:Choice>
            <mc:Fallback xmlns="">
              <p:pic>
                <p:nvPicPr>
                  <p:cNvPr id="606" name="Freihand 605">
                    <a:extLst>
                      <a:ext uri="{FF2B5EF4-FFF2-40B4-BE49-F238E27FC236}">
                        <a16:creationId xmlns:a16="http://schemas.microsoft.com/office/drawing/2014/main" id="{7EBB6E5D-448A-44F5-9D14-6F088C2CA63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544625" y="2924953"/>
                    <a:ext cx="149040" cy="96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07" name="Freihand 606">
                    <a:extLst>
                      <a:ext uri="{FF2B5EF4-FFF2-40B4-BE49-F238E27FC236}">
                        <a16:creationId xmlns:a16="http://schemas.microsoft.com/office/drawing/2014/main" id="{0CA586FE-A6A0-4B63-A2E8-8A6D63C527D4}"/>
                      </a:ext>
                    </a:extLst>
                  </p14:cNvPr>
                  <p14:cNvContentPartPr/>
                  <p14:nvPr/>
                </p14:nvContentPartPr>
                <p14:xfrm>
                  <a:off x="10404305" y="2929633"/>
                  <a:ext cx="104400" cy="659160"/>
                </p14:xfrm>
              </p:contentPart>
            </mc:Choice>
            <mc:Fallback xmlns="">
              <p:pic>
                <p:nvPicPr>
                  <p:cNvPr id="607" name="Freihand 606">
                    <a:extLst>
                      <a:ext uri="{FF2B5EF4-FFF2-40B4-BE49-F238E27FC236}">
                        <a16:creationId xmlns:a16="http://schemas.microsoft.com/office/drawing/2014/main" id="{0CA586FE-A6A0-4B63-A2E8-8A6D63C527D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10368305" y="2893633"/>
                    <a:ext cx="176040" cy="73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08" name="Freihand 607">
                    <a:extLst>
                      <a:ext uri="{FF2B5EF4-FFF2-40B4-BE49-F238E27FC236}">
                        <a16:creationId xmlns:a16="http://schemas.microsoft.com/office/drawing/2014/main" id="{4DFEDD8C-D21E-4142-BB1D-7B89ADB3E57B}"/>
                      </a:ext>
                    </a:extLst>
                  </p14:cNvPr>
                  <p14:cNvContentPartPr/>
                  <p14:nvPr/>
                </p14:nvContentPartPr>
                <p14:xfrm>
                  <a:off x="10598345" y="2909473"/>
                  <a:ext cx="84240" cy="849600"/>
                </p14:xfrm>
              </p:contentPart>
            </mc:Choice>
            <mc:Fallback xmlns="">
              <p:pic>
                <p:nvPicPr>
                  <p:cNvPr id="608" name="Freihand 607">
                    <a:extLst>
                      <a:ext uri="{FF2B5EF4-FFF2-40B4-BE49-F238E27FC236}">
                        <a16:creationId xmlns:a16="http://schemas.microsoft.com/office/drawing/2014/main" id="{4DFEDD8C-D21E-4142-BB1D-7B89ADB3E57B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0562345" y="2873473"/>
                    <a:ext cx="155880" cy="921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401" name="Ellipse 400">
              <a:extLst>
                <a:ext uri="{FF2B5EF4-FFF2-40B4-BE49-F238E27FC236}">
                  <a16:creationId xmlns:a16="http://schemas.microsoft.com/office/drawing/2014/main" id="{D55C3D21-DF1C-43DA-912E-529BE098B96B}"/>
                </a:ext>
              </a:extLst>
            </p:cNvPr>
            <p:cNvSpPr/>
            <p:nvPr/>
          </p:nvSpPr>
          <p:spPr>
            <a:xfrm>
              <a:off x="1373696" y="1395646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2" name="Ellipse 401">
              <a:extLst>
                <a:ext uri="{FF2B5EF4-FFF2-40B4-BE49-F238E27FC236}">
                  <a16:creationId xmlns:a16="http://schemas.microsoft.com/office/drawing/2014/main" id="{BC9419C0-FDFC-4A2A-8650-F47A25218C62}"/>
                </a:ext>
              </a:extLst>
            </p:cNvPr>
            <p:cNvSpPr/>
            <p:nvPr/>
          </p:nvSpPr>
          <p:spPr>
            <a:xfrm>
              <a:off x="2368537" y="1366861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3" name="Ellipse 402">
              <a:extLst>
                <a:ext uri="{FF2B5EF4-FFF2-40B4-BE49-F238E27FC236}">
                  <a16:creationId xmlns:a16="http://schemas.microsoft.com/office/drawing/2014/main" id="{C07CA5FD-D327-47EC-8E1D-04E755022DF2}"/>
                </a:ext>
              </a:extLst>
            </p:cNvPr>
            <p:cNvSpPr/>
            <p:nvPr/>
          </p:nvSpPr>
          <p:spPr>
            <a:xfrm>
              <a:off x="3363378" y="1346305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4" name="Ellipse 403">
              <a:extLst>
                <a:ext uri="{FF2B5EF4-FFF2-40B4-BE49-F238E27FC236}">
                  <a16:creationId xmlns:a16="http://schemas.microsoft.com/office/drawing/2014/main" id="{D01872CF-9923-475D-AFA7-D74C96B04A4E}"/>
                </a:ext>
              </a:extLst>
            </p:cNvPr>
            <p:cNvSpPr/>
            <p:nvPr/>
          </p:nvSpPr>
          <p:spPr>
            <a:xfrm>
              <a:off x="4358219" y="1288659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5" name="Ellipse 404">
              <a:extLst>
                <a:ext uri="{FF2B5EF4-FFF2-40B4-BE49-F238E27FC236}">
                  <a16:creationId xmlns:a16="http://schemas.microsoft.com/office/drawing/2014/main" id="{41EF7BD6-A2B9-4D65-9722-C25E29DB324B}"/>
                </a:ext>
              </a:extLst>
            </p:cNvPr>
            <p:cNvSpPr/>
            <p:nvPr/>
          </p:nvSpPr>
          <p:spPr>
            <a:xfrm>
              <a:off x="5353060" y="1294131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7" name="Ellipse 406">
              <a:extLst>
                <a:ext uri="{FF2B5EF4-FFF2-40B4-BE49-F238E27FC236}">
                  <a16:creationId xmlns:a16="http://schemas.microsoft.com/office/drawing/2014/main" id="{ADAAF480-D761-4851-9C60-E3AA226E9A53}"/>
                </a:ext>
              </a:extLst>
            </p:cNvPr>
            <p:cNvSpPr/>
            <p:nvPr/>
          </p:nvSpPr>
          <p:spPr>
            <a:xfrm>
              <a:off x="6373626" y="1294131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493AEB76-C45A-4B90-9925-C6364F13CB1D}"/>
                </a:ext>
              </a:extLst>
            </p:cNvPr>
            <p:cNvSpPr/>
            <p:nvPr/>
          </p:nvSpPr>
          <p:spPr>
            <a:xfrm>
              <a:off x="7394192" y="1327500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4" name="Ellipse 433">
              <a:extLst>
                <a:ext uri="{FF2B5EF4-FFF2-40B4-BE49-F238E27FC236}">
                  <a16:creationId xmlns:a16="http://schemas.microsoft.com/office/drawing/2014/main" id="{E9AD570B-F64F-4EC7-9465-2D7E3A765AF8}"/>
                </a:ext>
              </a:extLst>
            </p:cNvPr>
            <p:cNvSpPr/>
            <p:nvPr/>
          </p:nvSpPr>
          <p:spPr>
            <a:xfrm>
              <a:off x="8389033" y="1327500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EACA33EA-CEA0-4B97-8133-55793943EFB5}"/>
                </a:ext>
              </a:extLst>
            </p:cNvPr>
            <p:cNvSpPr/>
            <p:nvPr/>
          </p:nvSpPr>
          <p:spPr>
            <a:xfrm>
              <a:off x="9383875" y="1327500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BABD515A-9F67-4613-9E44-BE5EDFBF0D0C}"/>
                </a:ext>
              </a:extLst>
            </p:cNvPr>
            <p:cNvSpPr/>
            <p:nvPr/>
          </p:nvSpPr>
          <p:spPr>
            <a:xfrm>
              <a:off x="909581" y="1791552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A7C0CB5A-A96F-455F-A48F-8415FE2F5802}"/>
                </a:ext>
              </a:extLst>
            </p:cNvPr>
            <p:cNvSpPr/>
            <p:nvPr/>
          </p:nvSpPr>
          <p:spPr>
            <a:xfrm>
              <a:off x="1909607" y="1821664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430CB951-76EE-4423-9A38-F03E816680DF}"/>
                </a:ext>
              </a:extLst>
            </p:cNvPr>
            <p:cNvSpPr/>
            <p:nvPr/>
          </p:nvSpPr>
          <p:spPr>
            <a:xfrm>
              <a:off x="2904448" y="1832773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6397EFED-639B-4C1D-9CFB-8B5DAF6E7471}"/>
                </a:ext>
              </a:extLst>
            </p:cNvPr>
            <p:cNvSpPr/>
            <p:nvPr/>
          </p:nvSpPr>
          <p:spPr>
            <a:xfrm>
              <a:off x="3860798" y="1864281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5" name="Ellipse 444">
              <a:extLst>
                <a:ext uri="{FF2B5EF4-FFF2-40B4-BE49-F238E27FC236}">
                  <a16:creationId xmlns:a16="http://schemas.microsoft.com/office/drawing/2014/main" id="{0CA8EF66-9246-4CF8-B13F-5D55AD72CAC0}"/>
                </a:ext>
              </a:extLst>
            </p:cNvPr>
            <p:cNvSpPr/>
            <p:nvPr/>
          </p:nvSpPr>
          <p:spPr>
            <a:xfrm>
              <a:off x="4860438" y="1858524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6" name="Ellipse 445">
              <a:extLst>
                <a:ext uri="{FF2B5EF4-FFF2-40B4-BE49-F238E27FC236}">
                  <a16:creationId xmlns:a16="http://schemas.microsoft.com/office/drawing/2014/main" id="{8E971A8D-B78E-49E7-9AC8-F05118E5813E}"/>
                </a:ext>
              </a:extLst>
            </p:cNvPr>
            <p:cNvSpPr/>
            <p:nvPr/>
          </p:nvSpPr>
          <p:spPr>
            <a:xfrm>
              <a:off x="5878270" y="1889810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7" name="Ellipse 446">
              <a:extLst>
                <a:ext uri="{FF2B5EF4-FFF2-40B4-BE49-F238E27FC236}">
                  <a16:creationId xmlns:a16="http://schemas.microsoft.com/office/drawing/2014/main" id="{69F2755E-4C6C-4E99-9064-07E3B1067C3E}"/>
                </a:ext>
              </a:extLst>
            </p:cNvPr>
            <p:cNvSpPr/>
            <p:nvPr/>
          </p:nvSpPr>
          <p:spPr>
            <a:xfrm>
              <a:off x="6896102" y="1926675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8" name="Ellipse 447">
              <a:extLst>
                <a:ext uri="{FF2B5EF4-FFF2-40B4-BE49-F238E27FC236}">
                  <a16:creationId xmlns:a16="http://schemas.microsoft.com/office/drawing/2014/main" id="{6E172BBB-4949-46F4-9BA1-687C47A14330}"/>
                </a:ext>
              </a:extLst>
            </p:cNvPr>
            <p:cNvSpPr/>
            <p:nvPr/>
          </p:nvSpPr>
          <p:spPr>
            <a:xfrm>
              <a:off x="7913935" y="1936576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9" name="Ellipse 448">
              <a:extLst>
                <a:ext uri="{FF2B5EF4-FFF2-40B4-BE49-F238E27FC236}">
                  <a16:creationId xmlns:a16="http://schemas.microsoft.com/office/drawing/2014/main" id="{7CF42BAA-B8FA-4557-A7AF-4D8EBBF795EA}"/>
                </a:ext>
              </a:extLst>
            </p:cNvPr>
            <p:cNvSpPr/>
            <p:nvPr/>
          </p:nvSpPr>
          <p:spPr>
            <a:xfrm>
              <a:off x="8936261" y="1988353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0" name="Ellipse 449">
              <a:extLst>
                <a:ext uri="{FF2B5EF4-FFF2-40B4-BE49-F238E27FC236}">
                  <a16:creationId xmlns:a16="http://schemas.microsoft.com/office/drawing/2014/main" id="{A728B91A-1276-4F03-B1E6-7389E0D3077F}"/>
                </a:ext>
              </a:extLst>
            </p:cNvPr>
            <p:cNvSpPr/>
            <p:nvPr/>
          </p:nvSpPr>
          <p:spPr>
            <a:xfrm>
              <a:off x="9917620" y="1961697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1" name="Ellipse 450">
              <a:extLst>
                <a:ext uri="{FF2B5EF4-FFF2-40B4-BE49-F238E27FC236}">
                  <a16:creationId xmlns:a16="http://schemas.microsoft.com/office/drawing/2014/main" id="{9AC9FAE3-E72F-4464-9F43-E27EBB5606F8}"/>
                </a:ext>
              </a:extLst>
            </p:cNvPr>
            <p:cNvSpPr/>
            <p:nvPr/>
          </p:nvSpPr>
          <p:spPr>
            <a:xfrm>
              <a:off x="443766" y="2194751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2" name="Ellipse 451">
              <a:extLst>
                <a:ext uri="{FF2B5EF4-FFF2-40B4-BE49-F238E27FC236}">
                  <a16:creationId xmlns:a16="http://schemas.microsoft.com/office/drawing/2014/main" id="{4F540938-A665-490E-A950-5E5E476ED0A0}"/>
                </a:ext>
              </a:extLst>
            </p:cNvPr>
            <p:cNvSpPr/>
            <p:nvPr/>
          </p:nvSpPr>
          <p:spPr>
            <a:xfrm>
              <a:off x="1477493" y="2241105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3" name="Ellipse 452">
              <a:extLst>
                <a:ext uri="{FF2B5EF4-FFF2-40B4-BE49-F238E27FC236}">
                  <a16:creationId xmlns:a16="http://schemas.microsoft.com/office/drawing/2014/main" id="{6280F234-34A7-4512-A4E1-CFF3143BB10B}"/>
                </a:ext>
              </a:extLst>
            </p:cNvPr>
            <p:cNvSpPr/>
            <p:nvPr/>
          </p:nvSpPr>
          <p:spPr>
            <a:xfrm>
              <a:off x="2458852" y="2241105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4" name="Ellipse 453">
              <a:extLst>
                <a:ext uri="{FF2B5EF4-FFF2-40B4-BE49-F238E27FC236}">
                  <a16:creationId xmlns:a16="http://schemas.microsoft.com/office/drawing/2014/main" id="{26A20F5F-D7D9-4567-9A4D-D3CEBA0BC427}"/>
                </a:ext>
              </a:extLst>
            </p:cNvPr>
            <p:cNvSpPr/>
            <p:nvPr/>
          </p:nvSpPr>
          <p:spPr>
            <a:xfrm>
              <a:off x="3467588" y="2170272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5" name="Ellipse 454">
              <a:extLst>
                <a:ext uri="{FF2B5EF4-FFF2-40B4-BE49-F238E27FC236}">
                  <a16:creationId xmlns:a16="http://schemas.microsoft.com/office/drawing/2014/main" id="{86D3299F-88FC-4DC6-8851-B63C32E894C0}"/>
                </a:ext>
              </a:extLst>
            </p:cNvPr>
            <p:cNvSpPr/>
            <p:nvPr/>
          </p:nvSpPr>
          <p:spPr>
            <a:xfrm>
              <a:off x="4463340" y="2170272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6" name="Ellipse 455">
              <a:extLst>
                <a:ext uri="{FF2B5EF4-FFF2-40B4-BE49-F238E27FC236}">
                  <a16:creationId xmlns:a16="http://schemas.microsoft.com/office/drawing/2014/main" id="{E43E6380-9A3B-4E54-B5EC-78E89D311743}"/>
                </a:ext>
              </a:extLst>
            </p:cNvPr>
            <p:cNvSpPr/>
            <p:nvPr/>
          </p:nvSpPr>
          <p:spPr>
            <a:xfrm>
              <a:off x="5444699" y="2194751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7" name="Ellipse 456">
              <a:extLst>
                <a:ext uri="{FF2B5EF4-FFF2-40B4-BE49-F238E27FC236}">
                  <a16:creationId xmlns:a16="http://schemas.microsoft.com/office/drawing/2014/main" id="{E189C820-BE20-48AD-8C6F-C420E661BC6B}"/>
                </a:ext>
              </a:extLst>
            </p:cNvPr>
            <p:cNvSpPr/>
            <p:nvPr/>
          </p:nvSpPr>
          <p:spPr>
            <a:xfrm>
              <a:off x="6443109" y="2194751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8" name="Ellipse 457">
              <a:extLst>
                <a:ext uri="{FF2B5EF4-FFF2-40B4-BE49-F238E27FC236}">
                  <a16:creationId xmlns:a16="http://schemas.microsoft.com/office/drawing/2014/main" id="{BF5B71E4-5222-4CAB-9992-AA0618C7DED6}"/>
                </a:ext>
              </a:extLst>
            </p:cNvPr>
            <p:cNvSpPr/>
            <p:nvPr/>
          </p:nvSpPr>
          <p:spPr>
            <a:xfrm>
              <a:off x="7457482" y="2214624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9" name="Ellipse 458">
              <a:extLst>
                <a:ext uri="{FF2B5EF4-FFF2-40B4-BE49-F238E27FC236}">
                  <a16:creationId xmlns:a16="http://schemas.microsoft.com/office/drawing/2014/main" id="{E6781188-18B4-40CC-81E5-AC81D9467183}"/>
                </a:ext>
              </a:extLst>
            </p:cNvPr>
            <p:cNvSpPr/>
            <p:nvPr/>
          </p:nvSpPr>
          <p:spPr>
            <a:xfrm>
              <a:off x="8452992" y="2227595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3CB36835-41CA-4CFF-B082-9D20D1C31E9F}"/>
                </a:ext>
              </a:extLst>
            </p:cNvPr>
            <p:cNvSpPr/>
            <p:nvPr/>
          </p:nvSpPr>
          <p:spPr>
            <a:xfrm>
              <a:off x="9490972" y="2288973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863DB2B6-7FE1-4617-A596-ABEE031B402A}"/>
                </a:ext>
              </a:extLst>
            </p:cNvPr>
            <p:cNvSpPr/>
            <p:nvPr/>
          </p:nvSpPr>
          <p:spPr>
            <a:xfrm>
              <a:off x="10522137" y="2306809"/>
              <a:ext cx="994841" cy="99484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62" name="Gruppieren 461">
              <a:extLst>
                <a:ext uri="{FF2B5EF4-FFF2-40B4-BE49-F238E27FC236}">
                  <a16:creationId xmlns:a16="http://schemas.microsoft.com/office/drawing/2014/main" id="{75D947BA-1F31-4FDA-8DF8-4C42ED1D3F06}"/>
                </a:ext>
              </a:extLst>
            </p:cNvPr>
            <p:cNvGrpSpPr/>
            <p:nvPr/>
          </p:nvGrpSpPr>
          <p:grpSpPr>
            <a:xfrm>
              <a:off x="443766" y="4702678"/>
              <a:ext cx="11099335" cy="1156646"/>
              <a:chOff x="6815296" y="5487671"/>
              <a:chExt cx="5139512" cy="535581"/>
            </a:xfrm>
          </p:grpSpPr>
          <p:sp>
            <p:nvSpPr>
              <p:cNvPr id="508" name="Ellipse 507">
                <a:extLst>
                  <a:ext uri="{FF2B5EF4-FFF2-40B4-BE49-F238E27FC236}">
                    <a16:creationId xmlns:a16="http://schemas.microsoft.com/office/drawing/2014/main" id="{AF39B84A-C482-4B95-9EC7-941635383F80}"/>
                  </a:ext>
                </a:extLst>
              </p:cNvPr>
              <p:cNvSpPr/>
              <p:nvPr/>
            </p:nvSpPr>
            <p:spPr>
              <a:xfrm>
                <a:off x="8205386" y="5543388"/>
                <a:ext cx="460658" cy="4606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510" name="Gruppieren 509">
                <a:extLst>
                  <a:ext uri="{FF2B5EF4-FFF2-40B4-BE49-F238E27FC236}">
                    <a16:creationId xmlns:a16="http://schemas.microsoft.com/office/drawing/2014/main" id="{713ED155-8803-4EC5-A4D7-07E68B988E11}"/>
                  </a:ext>
                </a:extLst>
              </p:cNvPr>
              <p:cNvGrpSpPr/>
              <p:nvPr/>
            </p:nvGrpSpPr>
            <p:grpSpPr>
              <a:xfrm>
                <a:off x="6815296" y="5487671"/>
                <a:ext cx="5139512" cy="535581"/>
                <a:chOff x="6815296" y="5487671"/>
                <a:chExt cx="5139512" cy="535581"/>
              </a:xfrm>
            </p:grpSpPr>
            <p:sp>
              <p:nvSpPr>
                <p:cNvPr id="512" name="Ellipse 511">
                  <a:extLst>
                    <a:ext uri="{FF2B5EF4-FFF2-40B4-BE49-F238E27FC236}">
                      <a16:creationId xmlns:a16="http://schemas.microsoft.com/office/drawing/2014/main" id="{E4F12B6F-225F-4EFA-BE13-00BAD5808031}"/>
                    </a:ext>
                  </a:extLst>
                </p:cNvPr>
                <p:cNvSpPr/>
                <p:nvPr/>
              </p:nvSpPr>
              <p:spPr>
                <a:xfrm>
                  <a:off x="6815296" y="5562594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3" name="Ellipse 512">
                  <a:extLst>
                    <a:ext uri="{FF2B5EF4-FFF2-40B4-BE49-F238E27FC236}">
                      <a16:creationId xmlns:a16="http://schemas.microsoft.com/office/drawing/2014/main" id="{4CC5ED43-ADE8-42A1-9BB8-90786F934392}"/>
                    </a:ext>
                  </a:extLst>
                </p:cNvPr>
                <p:cNvSpPr/>
                <p:nvPr/>
              </p:nvSpPr>
              <p:spPr>
                <a:xfrm>
                  <a:off x="7279587" y="5555632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4" name="Ellipse 513">
                  <a:extLst>
                    <a:ext uri="{FF2B5EF4-FFF2-40B4-BE49-F238E27FC236}">
                      <a16:creationId xmlns:a16="http://schemas.microsoft.com/office/drawing/2014/main" id="{79F56AEF-21AE-447B-9234-7E5599AD52A7}"/>
                    </a:ext>
                  </a:extLst>
                </p:cNvPr>
                <p:cNvSpPr/>
                <p:nvPr/>
              </p:nvSpPr>
              <p:spPr>
                <a:xfrm>
                  <a:off x="7748375" y="5555632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5" name="Ellipse 514">
                  <a:extLst>
                    <a:ext uri="{FF2B5EF4-FFF2-40B4-BE49-F238E27FC236}">
                      <a16:creationId xmlns:a16="http://schemas.microsoft.com/office/drawing/2014/main" id="{F83D879E-BE5B-4CB8-8B12-8E2526B50CD6}"/>
                    </a:ext>
                  </a:extLst>
                </p:cNvPr>
                <p:cNvSpPr/>
                <p:nvPr/>
              </p:nvSpPr>
              <p:spPr>
                <a:xfrm>
                  <a:off x="8676125" y="5543609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6" name="Ellipse 515">
                  <a:extLst>
                    <a:ext uri="{FF2B5EF4-FFF2-40B4-BE49-F238E27FC236}">
                      <a16:creationId xmlns:a16="http://schemas.microsoft.com/office/drawing/2014/main" id="{8D13AFA0-A452-49B7-BF78-2266F015B279}"/>
                    </a:ext>
                  </a:extLst>
                </p:cNvPr>
                <p:cNvSpPr/>
                <p:nvPr/>
              </p:nvSpPr>
              <p:spPr>
                <a:xfrm>
                  <a:off x="9139374" y="5537880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7" name="Ellipse 516">
                  <a:extLst>
                    <a:ext uri="{FF2B5EF4-FFF2-40B4-BE49-F238E27FC236}">
                      <a16:creationId xmlns:a16="http://schemas.microsoft.com/office/drawing/2014/main" id="{4D122D2C-FD37-45FA-AEE0-C20E819804DD}"/>
                    </a:ext>
                  </a:extLst>
                </p:cNvPr>
                <p:cNvSpPr/>
                <p:nvPr/>
              </p:nvSpPr>
              <p:spPr>
                <a:xfrm>
                  <a:off x="9610113" y="5511837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8" name="Ellipse 517">
                  <a:extLst>
                    <a:ext uri="{FF2B5EF4-FFF2-40B4-BE49-F238E27FC236}">
                      <a16:creationId xmlns:a16="http://schemas.microsoft.com/office/drawing/2014/main" id="{91FFACEF-18BD-4189-8D25-C69EE86258D0}"/>
                    </a:ext>
                  </a:extLst>
                </p:cNvPr>
                <p:cNvSpPr/>
                <p:nvPr/>
              </p:nvSpPr>
              <p:spPr>
                <a:xfrm>
                  <a:off x="10083443" y="5510376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9" name="Ellipse 518">
                  <a:extLst>
                    <a:ext uri="{FF2B5EF4-FFF2-40B4-BE49-F238E27FC236}">
                      <a16:creationId xmlns:a16="http://schemas.microsoft.com/office/drawing/2014/main" id="{C2F69517-BA27-4B72-80AB-76DAB07A7221}"/>
                    </a:ext>
                  </a:extLst>
                </p:cNvPr>
                <p:cNvSpPr/>
                <p:nvPr/>
              </p:nvSpPr>
              <p:spPr>
                <a:xfrm>
                  <a:off x="10547451" y="5516926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0" name="Ellipse 519">
                  <a:extLst>
                    <a:ext uri="{FF2B5EF4-FFF2-40B4-BE49-F238E27FC236}">
                      <a16:creationId xmlns:a16="http://schemas.microsoft.com/office/drawing/2014/main" id="{206D1AF4-A4F0-4713-A520-F9727897BE08}"/>
                    </a:ext>
                  </a:extLst>
                </p:cNvPr>
                <p:cNvSpPr/>
                <p:nvPr/>
              </p:nvSpPr>
              <p:spPr>
                <a:xfrm>
                  <a:off x="11017969" y="5516926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1" name="Ellipse 520">
                  <a:extLst>
                    <a:ext uri="{FF2B5EF4-FFF2-40B4-BE49-F238E27FC236}">
                      <a16:creationId xmlns:a16="http://schemas.microsoft.com/office/drawing/2014/main" id="{ABE2A85E-9086-4AD1-8026-B53E225974C5}"/>
                    </a:ext>
                  </a:extLst>
                </p:cNvPr>
                <p:cNvSpPr/>
                <p:nvPr/>
              </p:nvSpPr>
              <p:spPr>
                <a:xfrm>
                  <a:off x="11494150" y="5487671"/>
                  <a:ext cx="460658" cy="46065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464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Breitbild</PresentationFormat>
  <Paragraphs>31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Nicolas Landgraf</dc:creator>
  <cp:lastModifiedBy>Landgraf, Nicolas</cp:lastModifiedBy>
  <cp:revision>64</cp:revision>
  <dcterms:created xsi:type="dcterms:W3CDTF">2020-05-23T14:38:05Z</dcterms:created>
  <dcterms:modified xsi:type="dcterms:W3CDTF">2021-05-17T17:05:49Z</dcterms:modified>
</cp:coreProperties>
</file>