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00"/>
    <a:srgbClr val="3366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2" d="100"/>
          <a:sy n="92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8422-E190-4C13-9A35-E09355867FE4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2D6E-33B7-41EF-805C-11BF7CCF9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0786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8422-E190-4C13-9A35-E09355867FE4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2D6E-33B7-41EF-805C-11BF7CCF9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75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8422-E190-4C13-9A35-E09355867FE4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2D6E-33B7-41EF-805C-11BF7CCF9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943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8422-E190-4C13-9A35-E09355867FE4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2D6E-33B7-41EF-805C-11BF7CCF9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376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8422-E190-4C13-9A35-E09355867FE4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2D6E-33B7-41EF-805C-11BF7CCF9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144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8422-E190-4C13-9A35-E09355867FE4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2D6E-33B7-41EF-805C-11BF7CCF9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06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8422-E190-4C13-9A35-E09355867FE4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2D6E-33B7-41EF-805C-11BF7CCF9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5111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8422-E190-4C13-9A35-E09355867FE4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2D6E-33B7-41EF-805C-11BF7CCF9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6330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8422-E190-4C13-9A35-E09355867FE4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2D6E-33B7-41EF-805C-11BF7CCF9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755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8422-E190-4C13-9A35-E09355867FE4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2D6E-33B7-41EF-805C-11BF7CCF9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635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8422-E190-4C13-9A35-E09355867FE4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2D6E-33B7-41EF-805C-11BF7CCF9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035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78422-E190-4C13-9A35-E09355867FE4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92D6E-33B7-41EF-805C-11BF7CCF9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965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>
            <a:grpSpLocks noChangeAspect="1"/>
          </p:cNvGrpSpPr>
          <p:nvPr/>
        </p:nvGrpSpPr>
        <p:grpSpPr>
          <a:xfrm>
            <a:off x="986094" y="2064631"/>
            <a:ext cx="1799201" cy="2124409"/>
            <a:chOff x="-139748" y="2064631"/>
            <a:chExt cx="2782929" cy="3285946"/>
          </a:xfrm>
        </p:grpSpPr>
        <p:sp>
          <p:nvSpPr>
            <p:cNvPr id="4" name="Ellipse 3"/>
            <p:cNvSpPr/>
            <p:nvPr/>
          </p:nvSpPr>
          <p:spPr>
            <a:xfrm>
              <a:off x="179512" y="2664590"/>
              <a:ext cx="720080" cy="720080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>
              <a:off x="161496" y="3508726"/>
              <a:ext cx="720080" cy="720080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Ellipse 5"/>
            <p:cNvSpPr/>
            <p:nvPr/>
          </p:nvSpPr>
          <p:spPr>
            <a:xfrm>
              <a:off x="1573203" y="2640695"/>
              <a:ext cx="720080" cy="720080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Ellipse 6"/>
            <p:cNvSpPr/>
            <p:nvPr/>
          </p:nvSpPr>
          <p:spPr>
            <a:xfrm>
              <a:off x="1573203" y="3451867"/>
              <a:ext cx="720080" cy="720080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881576" y="3936839"/>
              <a:ext cx="720080" cy="720080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>
              <a:off x="881576" y="2280655"/>
              <a:ext cx="720080" cy="720080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>
              <a:off x="899592" y="3068960"/>
              <a:ext cx="720080" cy="720080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1019440" y="4827357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de-DE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" name="Gerade Verbindung mit Pfeil 12"/>
            <p:cNvCxnSpPr/>
            <p:nvPr/>
          </p:nvCxnSpPr>
          <p:spPr>
            <a:xfrm>
              <a:off x="1241616" y="2064631"/>
              <a:ext cx="0" cy="2762726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mit Pfeil 13"/>
            <p:cNvCxnSpPr/>
            <p:nvPr/>
          </p:nvCxnSpPr>
          <p:spPr>
            <a:xfrm rot="3600000">
              <a:off x="1241615" y="2047637"/>
              <a:ext cx="0" cy="2762726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mit Pfeil 14"/>
            <p:cNvCxnSpPr/>
            <p:nvPr/>
          </p:nvCxnSpPr>
          <p:spPr>
            <a:xfrm rot="18000000">
              <a:off x="1261818" y="2070504"/>
              <a:ext cx="0" cy="2762726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uppieren 11"/>
          <p:cNvGrpSpPr>
            <a:grpSpLocks noChangeAspect="1"/>
          </p:cNvGrpSpPr>
          <p:nvPr/>
        </p:nvGrpSpPr>
        <p:grpSpPr>
          <a:xfrm>
            <a:off x="2863870" y="2322100"/>
            <a:ext cx="2408206" cy="1999940"/>
            <a:chOff x="3347864" y="2485492"/>
            <a:chExt cx="3382501" cy="2809061"/>
          </a:xfrm>
        </p:grpSpPr>
        <p:sp>
          <p:nvSpPr>
            <p:cNvPr id="16" name="Ellipse 15"/>
            <p:cNvSpPr/>
            <p:nvPr/>
          </p:nvSpPr>
          <p:spPr>
            <a:xfrm>
              <a:off x="4240607" y="2511252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/>
            <p:cNvSpPr/>
            <p:nvPr/>
          </p:nvSpPr>
          <p:spPr>
            <a:xfrm>
              <a:off x="4572000" y="3068960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/>
            <p:cNvSpPr/>
            <p:nvPr/>
          </p:nvSpPr>
          <p:spPr>
            <a:xfrm>
              <a:off x="4888679" y="2485492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Ellipse 18"/>
            <p:cNvSpPr/>
            <p:nvPr/>
          </p:nvSpPr>
          <p:spPr>
            <a:xfrm>
              <a:off x="5536751" y="2511252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>
              <a:off x="5220072" y="3068960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3347864" y="3068960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de-DE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075396" y="1291878"/>
              <a:ext cx="274637" cy="3035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2845" y="2827812"/>
              <a:ext cx="439737" cy="2061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4" name="Gerade Verbindung mit Pfeil 23"/>
            <p:cNvCxnSpPr/>
            <p:nvPr/>
          </p:nvCxnSpPr>
          <p:spPr>
            <a:xfrm>
              <a:off x="5232501" y="2827812"/>
              <a:ext cx="635643" cy="115212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mit Pfeil 24"/>
            <p:cNvCxnSpPr/>
            <p:nvPr/>
          </p:nvCxnSpPr>
          <p:spPr>
            <a:xfrm flipH="1">
              <a:off x="4443059" y="2809528"/>
              <a:ext cx="769654" cy="1170412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mit Pfeil 25"/>
            <p:cNvCxnSpPr/>
            <p:nvPr/>
          </p:nvCxnSpPr>
          <p:spPr>
            <a:xfrm flipH="1">
              <a:off x="5276324" y="3946458"/>
              <a:ext cx="615328" cy="65728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mit Pfeil 26"/>
            <p:cNvCxnSpPr/>
            <p:nvPr/>
          </p:nvCxnSpPr>
          <p:spPr>
            <a:xfrm rot="-5400000" flipH="1">
              <a:off x="4474236" y="3985459"/>
              <a:ext cx="615329" cy="62124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feld 27"/>
            <p:cNvSpPr txBox="1"/>
            <p:nvPr/>
          </p:nvSpPr>
          <p:spPr>
            <a:xfrm>
              <a:off x="5212713" y="4832888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  <a:r>
                <a:rPr lang="de-DE" sz="2400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de-DE" sz="2400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Ellipse 28"/>
          <p:cNvSpPr/>
          <p:nvPr/>
        </p:nvSpPr>
        <p:spPr>
          <a:xfrm>
            <a:off x="5691461" y="2347256"/>
            <a:ext cx="444905" cy="444905"/>
          </a:xfrm>
          <a:prstGeom prst="ellipse">
            <a:avLst/>
          </a:prstGeom>
          <a:solidFill>
            <a:srgbClr val="000099"/>
          </a:soli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5962737" y="2730126"/>
            <a:ext cx="444905" cy="444905"/>
          </a:xfrm>
          <a:prstGeom prst="ellipse">
            <a:avLst/>
          </a:prstGeom>
          <a:solidFill>
            <a:srgbClr val="000099"/>
          </a:soli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>
            <a:off x="6667528" y="2342124"/>
            <a:ext cx="444905" cy="444905"/>
          </a:xfrm>
          <a:prstGeom prst="ellipse">
            <a:avLst/>
          </a:prstGeom>
          <a:solidFill>
            <a:srgbClr val="000099"/>
          </a:soli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6407642" y="2730126"/>
            <a:ext cx="444905" cy="444905"/>
          </a:xfrm>
          <a:prstGeom prst="ellipse">
            <a:avLst/>
          </a:prstGeom>
          <a:solidFill>
            <a:srgbClr val="000099"/>
          </a:soli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Textfeld 32"/>
          <p:cNvSpPr txBox="1"/>
          <p:nvPr/>
        </p:nvSpPr>
        <p:spPr>
          <a:xfrm>
            <a:off x="4984409" y="2730126"/>
            <a:ext cx="305050" cy="3591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4" name="Ellipse 33"/>
          <p:cNvSpPr/>
          <p:nvPr/>
        </p:nvSpPr>
        <p:spPr>
          <a:xfrm>
            <a:off x="6136366" y="2234489"/>
            <a:ext cx="543773" cy="543773"/>
          </a:xfrm>
          <a:prstGeom prst="ellipse">
            <a:avLst/>
          </a:prstGeom>
          <a:solidFill>
            <a:srgbClr val="FF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5" name="Gerade Verbindung mit Pfeil 34"/>
          <p:cNvCxnSpPr/>
          <p:nvPr/>
        </p:nvCxnSpPr>
        <p:spPr>
          <a:xfrm flipH="1">
            <a:off x="5962737" y="2552024"/>
            <a:ext cx="439854" cy="68620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650" y="2564576"/>
            <a:ext cx="301882" cy="99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308321" y="1510150"/>
            <a:ext cx="188540" cy="2083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8" name="Gerade Verbindung mit Pfeil 37"/>
          <p:cNvCxnSpPr/>
          <p:nvPr/>
        </p:nvCxnSpPr>
        <p:spPr>
          <a:xfrm>
            <a:off x="6406110" y="2552024"/>
            <a:ext cx="420903" cy="67365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 flipH="1">
            <a:off x="6467425" y="3210351"/>
            <a:ext cx="384323" cy="225615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/>
          <p:nvPr/>
        </p:nvCxnSpPr>
        <p:spPr>
          <a:xfrm>
            <a:off x="5962737" y="3238231"/>
            <a:ext cx="356386" cy="197735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6251650" y="3732570"/>
            <a:ext cx="333662" cy="316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de-DE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1658370" y="5020445"/>
            <a:ext cx="780453" cy="316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de-DE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&gt; F</a:t>
            </a:r>
            <a:r>
              <a:rPr lang="de-DE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sz="2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Ellipse 42"/>
          <p:cNvSpPr/>
          <p:nvPr/>
        </p:nvSpPr>
        <p:spPr>
          <a:xfrm>
            <a:off x="3022050" y="4820722"/>
            <a:ext cx="444905" cy="444905"/>
          </a:xfrm>
          <a:prstGeom prst="ellipse">
            <a:avLst/>
          </a:prstGeom>
          <a:solidFill>
            <a:srgbClr val="000099"/>
          </a:soli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Ellipse 43"/>
          <p:cNvSpPr/>
          <p:nvPr/>
        </p:nvSpPr>
        <p:spPr>
          <a:xfrm>
            <a:off x="2972616" y="5329393"/>
            <a:ext cx="543773" cy="543773"/>
          </a:xfrm>
          <a:prstGeom prst="ellipse">
            <a:avLst/>
          </a:prstGeom>
          <a:solidFill>
            <a:srgbClr val="FF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/>
          <p:cNvSpPr txBox="1"/>
          <p:nvPr/>
        </p:nvSpPr>
        <p:spPr>
          <a:xfrm>
            <a:off x="3634728" y="4886507"/>
            <a:ext cx="1564956" cy="316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Wassermolekül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3634729" y="5428192"/>
            <a:ext cx="1467939" cy="316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Tensidmolekül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66574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Johannes</dc:creator>
  <cp:lastModifiedBy>Johannes </cp:lastModifiedBy>
  <cp:revision>8</cp:revision>
  <dcterms:created xsi:type="dcterms:W3CDTF">2014-03-12T15:31:34Z</dcterms:created>
  <dcterms:modified xsi:type="dcterms:W3CDTF">2014-03-23T16:00:13Z</dcterms:modified>
</cp:coreProperties>
</file>