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00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58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43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98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04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17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97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53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4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23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54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65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7A51-7C27-432C-952E-A8EF54506D5D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E73BC-A915-41D6-867A-8A916CACFA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24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uppieren 139"/>
          <p:cNvGrpSpPr/>
          <p:nvPr/>
        </p:nvGrpSpPr>
        <p:grpSpPr>
          <a:xfrm>
            <a:off x="764977" y="1103247"/>
            <a:ext cx="5949868" cy="3240360"/>
            <a:chOff x="1619672" y="2276872"/>
            <a:chExt cx="5949868" cy="3240360"/>
          </a:xfrm>
        </p:grpSpPr>
        <p:grpSp>
          <p:nvGrpSpPr>
            <p:cNvPr id="141" name="Gruppieren 140"/>
            <p:cNvGrpSpPr/>
            <p:nvPr/>
          </p:nvGrpSpPr>
          <p:grpSpPr>
            <a:xfrm>
              <a:off x="161967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158" name="Ellipse 157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9" name="Ellipse 158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0" name="Ellipse 159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1" name="Ellipse 160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2" name="Ellipse 161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42" name="Gruppieren 141"/>
            <p:cNvGrpSpPr/>
            <p:nvPr/>
          </p:nvGrpSpPr>
          <p:grpSpPr>
            <a:xfrm>
              <a:off x="689886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153" name="Ellipse 152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4" name="Ellipse 153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5" name="Ellipse 154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6" name="Ellipse 155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7" name="Ellipse 156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43" name="Abgerundetes Rechteck 142"/>
            <p:cNvSpPr/>
            <p:nvPr/>
          </p:nvSpPr>
          <p:spPr>
            <a:xfrm>
              <a:off x="2267744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4" name="Abgerundetes Rechteck 143"/>
            <p:cNvSpPr/>
            <p:nvPr/>
          </p:nvSpPr>
          <p:spPr>
            <a:xfrm>
              <a:off x="4594606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5" name="Abgerundetes Rechteck 144"/>
            <p:cNvSpPr/>
            <p:nvPr/>
          </p:nvSpPr>
          <p:spPr>
            <a:xfrm>
              <a:off x="2280320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6" name="Abgerundetes Rechteck 145"/>
            <p:cNvSpPr/>
            <p:nvPr/>
          </p:nvSpPr>
          <p:spPr>
            <a:xfrm>
              <a:off x="4607182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7" name="Abgerundetes Rechteck 146"/>
            <p:cNvSpPr/>
            <p:nvPr/>
          </p:nvSpPr>
          <p:spPr>
            <a:xfrm>
              <a:off x="2302926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8" name="Abgerundetes Rechteck 147"/>
            <p:cNvSpPr/>
            <p:nvPr/>
          </p:nvSpPr>
          <p:spPr>
            <a:xfrm>
              <a:off x="4629788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9" name="Abgerundetes Rechteck 148"/>
            <p:cNvSpPr/>
            <p:nvPr/>
          </p:nvSpPr>
          <p:spPr>
            <a:xfrm>
              <a:off x="2280320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0" name="Abgerundetes Rechteck 149"/>
            <p:cNvSpPr/>
            <p:nvPr/>
          </p:nvSpPr>
          <p:spPr>
            <a:xfrm>
              <a:off x="4607182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1" name="Abgerundetes Rechteck 150"/>
            <p:cNvSpPr/>
            <p:nvPr/>
          </p:nvSpPr>
          <p:spPr>
            <a:xfrm>
              <a:off x="2290350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2" name="Abgerundetes Rechteck 151"/>
            <p:cNvSpPr/>
            <p:nvPr/>
          </p:nvSpPr>
          <p:spPr>
            <a:xfrm>
              <a:off x="4617212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7" name="Gruppieren 116"/>
          <p:cNvGrpSpPr/>
          <p:nvPr/>
        </p:nvGrpSpPr>
        <p:grpSpPr>
          <a:xfrm>
            <a:off x="1077018" y="1442043"/>
            <a:ext cx="5949868" cy="3240360"/>
            <a:chOff x="1619672" y="2276872"/>
            <a:chExt cx="5949868" cy="3240360"/>
          </a:xfrm>
        </p:grpSpPr>
        <p:grpSp>
          <p:nvGrpSpPr>
            <p:cNvPr id="118" name="Gruppieren 117"/>
            <p:cNvGrpSpPr/>
            <p:nvPr/>
          </p:nvGrpSpPr>
          <p:grpSpPr>
            <a:xfrm>
              <a:off x="161967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135" name="Ellipse 134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6" name="Ellipse 135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7" name="Ellipse 136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8" name="Ellipse 137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9" name="Ellipse 138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19" name="Gruppieren 118"/>
            <p:cNvGrpSpPr/>
            <p:nvPr/>
          </p:nvGrpSpPr>
          <p:grpSpPr>
            <a:xfrm>
              <a:off x="689886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130" name="Ellipse 129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1" name="Ellipse 130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2" name="Ellipse 131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4" name="Ellipse 133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20" name="Abgerundetes Rechteck 119"/>
            <p:cNvSpPr/>
            <p:nvPr/>
          </p:nvSpPr>
          <p:spPr>
            <a:xfrm>
              <a:off x="2267744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1" name="Abgerundetes Rechteck 120"/>
            <p:cNvSpPr/>
            <p:nvPr/>
          </p:nvSpPr>
          <p:spPr>
            <a:xfrm>
              <a:off x="4594606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Abgerundetes Rechteck 121"/>
            <p:cNvSpPr/>
            <p:nvPr/>
          </p:nvSpPr>
          <p:spPr>
            <a:xfrm>
              <a:off x="2280320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Abgerundetes Rechteck 122"/>
            <p:cNvSpPr/>
            <p:nvPr/>
          </p:nvSpPr>
          <p:spPr>
            <a:xfrm>
              <a:off x="4607182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2302926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5" name="Abgerundetes Rechteck 124"/>
            <p:cNvSpPr/>
            <p:nvPr/>
          </p:nvSpPr>
          <p:spPr>
            <a:xfrm>
              <a:off x="4629788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2280320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Abgerundetes Rechteck 126"/>
            <p:cNvSpPr/>
            <p:nvPr/>
          </p:nvSpPr>
          <p:spPr>
            <a:xfrm>
              <a:off x="4607182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Abgerundetes Rechteck 127"/>
            <p:cNvSpPr/>
            <p:nvPr/>
          </p:nvSpPr>
          <p:spPr>
            <a:xfrm>
              <a:off x="2290350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Abgerundetes Rechteck 128"/>
            <p:cNvSpPr/>
            <p:nvPr/>
          </p:nvSpPr>
          <p:spPr>
            <a:xfrm>
              <a:off x="4617212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4" name="Gruppieren 93"/>
          <p:cNvGrpSpPr/>
          <p:nvPr/>
        </p:nvGrpSpPr>
        <p:grpSpPr>
          <a:xfrm>
            <a:off x="1405518" y="1763554"/>
            <a:ext cx="5949868" cy="3240360"/>
            <a:chOff x="1619672" y="2276872"/>
            <a:chExt cx="5949868" cy="3240360"/>
          </a:xfrm>
        </p:grpSpPr>
        <p:grpSp>
          <p:nvGrpSpPr>
            <p:cNvPr id="95" name="Gruppieren 94"/>
            <p:cNvGrpSpPr/>
            <p:nvPr/>
          </p:nvGrpSpPr>
          <p:grpSpPr>
            <a:xfrm>
              <a:off x="161967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112" name="Ellipse 111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3" name="Ellipse 112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Ellipse 113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5" name="Ellipse 114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6" name="Ellipse 115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96" name="Gruppieren 95"/>
            <p:cNvGrpSpPr/>
            <p:nvPr/>
          </p:nvGrpSpPr>
          <p:grpSpPr>
            <a:xfrm>
              <a:off x="689886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107" name="Ellipse 106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8" name="Ellipse 107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9" name="Ellipse 108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0" name="Ellipse 109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1" name="Ellipse 110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97" name="Abgerundetes Rechteck 96"/>
            <p:cNvSpPr/>
            <p:nvPr/>
          </p:nvSpPr>
          <p:spPr>
            <a:xfrm>
              <a:off x="2267744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Abgerundetes Rechteck 97"/>
            <p:cNvSpPr/>
            <p:nvPr/>
          </p:nvSpPr>
          <p:spPr>
            <a:xfrm>
              <a:off x="4594606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Abgerundetes Rechteck 98"/>
            <p:cNvSpPr/>
            <p:nvPr/>
          </p:nvSpPr>
          <p:spPr>
            <a:xfrm>
              <a:off x="2280320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4607182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Abgerundetes Rechteck 100"/>
            <p:cNvSpPr/>
            <p:nvPr/>
          </p:nvSpPr>
          <p:spPr>
            <a:xfrm>
              <a:off x="2302926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4629788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Abgerundetes Rechteck 102"/>
            <p:cNvSpPr/>
            <p:nvPr/>
          </p:nvSpPr>
          <p:spPr>
            <a:xfrm>
              <a:off x="2280320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Abgerundetes Rechteck 103"/>
            <p:cNvSpPr/>
            <p:nvPr/>
          </p:nvSpPr>
          <p:spPr>
            <a:xfrm>
              <a:off x="4607182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Abgerundetes Rechteck 104"/>
            <p:cNvSpPr/>
            <p:nvPr/>
          </p:nvSpPr>
          <p:spPr>
            <a:xfrm>
              <a:off x="2290350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Abgerundetes Rechteck 105"/>
            <p:cNvSpPr/>
            <p:nvPr/>
          </p:nvSpPr>
          <p:spPr>
            <a:xfrm>
              <a:off x="4617212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1712514" y="2087590"/>
            <a:ext cx="5949868" cy="3240360"/>
            <a:chOff x="1619672" y="2276872"/>
            <a:chExt cx="5949868" cy="3240360"/>
          </a:xfrm>
        </p:grpSpPr>
        <p:grpSp>
          <p:nvGrpSpPr>
            <p:cNvPr id="72" name="Gruppieren 71"/>
            <p:cNvGrpSpPr/>
            <p:nvPr/>
          </p:nvGrpSpPr>
          <p:grpSpPr>
            <a:xfrm>
              <a:off x="161967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89" name="Ellipse 88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0" name="Ellipse 89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1" name="Ellipse 90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2" name="Ellipse 91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3" name="Ellipse 92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3" name="Gruppieren 72"/>
            <p:cNvGrpSpPr/>
            <p:nvPr/>
          </p:nvGrpSpPr>
          <p:grpSpPr>
            <a:xfrm>
              <a:off x="689886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84" name="Ellipse 83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5" name="Ellipse 84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6" name="Ellipse 85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7" name="Ellipse 86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8" name="Ellipse 87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74" name="Abgerundetes Rechteck 73"/>
            <p:cNvSpPr/>
            <p:nvPr/>
          </p:nvSpPr>
          <p:spPr>
            <a:xfrm>
              <a:off x="2267744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Abgerundetes Rechteck 74"/>
            <p:cNvSpPr/>
            <p:nvPr/>
          </p:nvSpPr>
          <p:spPr>
            <a:xfrm>
              <a:off x="4594606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Abgerundetes Rechteck 75"/>
            <p:cNvSpPr/>
            <p:nvPr/>
          </p:nvSpPr>
          <p:spPr>
            <a:xfrm>
              <a:off x="2280320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Abgerundetes Rechteck 76"/>
            <p:cNvSpPr/>
            <p:nvPr/>
          </p:nvSpPr>
          <p:spPr>
            <a:xfrm>
              <a:off x="4607182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Abgerundetes Rechteck 77"/>
            <p:cNvSpPr/>
            <p:nvPr/>
          </p:nvSpPr>
          <p:spPr>
            <a:xfrm>
              <a:off x="2302926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Abgerundetes Rechteck 78"/>
            <p:cNvSpPr/>
            <p:nvPr/>
          </p:nvSpPr>
          <p:spPr>
            <a:xfrm>
              <a:off x="4629788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Abgerundetes Rechteck 79"/>
            <p:cNvSpPr/>
            <p:nvPr/>
          </p:nvSpPr>
          <p:spPr>
            <a:xfrm>
              <a:off x="2280320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Abgerundetes Rechteck 80"/>
            <p:cNvSpPr/>
            <p:nvPr/>
          </p:nvSpPr>
          <p:spPr>
            <a:xfrm>
              <a:off x="4607182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Abgerundetes Rechteck 81"/>
            <p:cNvSpPr/>
            <p:nvPr/>
          </p:nvSpPr>
          <p:spPr>
            <a:xfrm>
              <a:off x="2290350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Abgerundetes Rechteck 82"/>
            <p:cNvSpPr/>
            <p:nvPr/>
          </p:nvSpPr>
          <p:spPr>
            <a:xfrm>
              <a:off x="4617212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2020039" y="2366882"/>
            <a:ext cx="5949868" cy="3240360"/>
            <a:chOff x="1619672" y="2276872"/>
            <a:chExt cx="5949868" cy="3240360"/>
          </a:xfrm>
        </p:grpSpPr>
        <p:grpSp>
          <p:nvGrpSpPr>
            <p:cNvPr id="28" name="Gruppieren 27"/>
            <p:cNvGrpSpPr/>
            <p:nvPr/>
          </p:nvGrpSpPr>
          <p:grpSpPr>
            <a:xfrm>
              <a:off x="161967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45" name="Ellipse 44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" name="Ellipse 46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" name="Ellipse 47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6898862" y="2276872"/>
              <a:ext cx="670678" cy="3240360"/>
              <a:chOff x="1619672" y="2276872"/>
              <a:chExt cx="670678" cy="3240360"/>
            </a:xfrm>
            <a:solidFill>
              <a:srgbClr val="002060"/>
            </a:solidFill>
          </p:grpSpPr>
          <p:sp>
            <p:nvSpPr>
              <p:cNvPr id="40" name="Ellipse 39"/>
              <p:cNvSpPr/>
              <p:nvPr/>
            </p:nvSpPr>
            <p:spPr>
              <a:xfrm>
                <a:off x="1619672" y="2276872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1641062" y="2924944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1641062" y="3573016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1642278" y="4221088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" name="Ellipse 43"/>
              <p:cNvSpPr/>
              <p:nvPr/>
            </p:nvSpPr>
            <p:spPr>
              <a:xfrm>
                <a:off x="1642278" y="4869160"/>
                <a:ext cx="648072" cy="648072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3366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0" name="Abgerundetes Rechteck 29"/>
            <p:cNvSpPr/>
            <p:nvPr/>
          </p:nvSpPr>
          <p:spPr>
            <a:xfrm>
              <a:off x="2267744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4594606" y="2510898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2280320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4607182" y="3158970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2302926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4629788" y="3807042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2280320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4607182" y="4455114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Abgerundetes Rechteck 37"/>
            <p:cNvSpPr/>
            <p:nvPr/>
          </p:nvSpPr>
          <p:spPr>
            <a:xfrm>
              <a:off x="2290350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Abgerundetes Rechteck 38"/>
            <p:cNvSpPr/>
            <p:nvPr/>
          </p:nvSpPr>
          <p:spPr>
            <a:xfrm>
              <a:off x="4617212" y="5103186"/>
              <a:ext cx="2304256" cy="180020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37923425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</dc:creator>
  <cp:lastModifiedBy>Johannes </cp:lastModifiedBy>
  <cp:revision>3</cp:revision>
  <dcterms:created xsi:type="dcterms:W3CDTF">2014-03-12T14:44:53Z</dcterms:created>
  <dcterms:modified xsi:type="dcterms:W3CDTF">2014-03-23T16:29:08Z</dcterms:modified>
</cp:coreProperties>
</file>