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1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92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03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76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09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03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06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89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5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27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71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85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6493D-5CAD-4E53-A986-B9204535028F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FC55-B890-4E01-8A14-2C0BE7793B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33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 rot="-780000">
            <a:off x="5858002" y="4087281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Ellipse 64"/>
          <p:cNvSpPr/>
          <p:nvPr/>
        </p:nvSpPr>
        <p:spPr>
          <a:xfrm>
            <a:off x="5093799" y="3941532"/>
            <a:ext cx="1651449" cy="16851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Abgerundetes Rechteck 65"/>
          <p:cNvSpPr/>
          <p:nvPr/>
        </p:nvSpPr>
        <p:spPr>
          <a:xfrm rot="-3420000">
            <a:off x="5585625" y="4201121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7" name="Gruppieren 66"/>
          <p:cNvGrpSpPr/>
          <p:nvPr/>
        </p:nvGrpSpPr>
        <p:grpSpPr>
          <a:xfrm>
            <a:off x="4595460" y="3467017"/>
            <a:ext cx="2531058" cy="2509141"/>
            <a:chOff x="2628586" y="3022317"/>
            <a:chExt cx="2531058" cy="2509141"/>
          </a:xfrm>
        </p:grpSpPr>
        <p:sp>
          <p:nvSpPr>
            <p:cNvPr id="68" name="Ellipse 67"/>
            <p:cNvSpPr/>
            <p:nvPr/>
          </p:nvSpPr>
          <p:spPr>
            <a:xfrm>
              <a:off x="3464154" y="302231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/>
            <p:cNvSpPr/>
            <p:nvPr/>
          </p:nvSpPr>
          <p:spPr>
            <a:xfrm>
              <a:off x="2892931" y="3307674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Ellipse 69"/>
            <p:cNvSpPr/>
            <p:nvPr/>
          </p:nvSpPr>
          <p:spPr>
            <a:xfrm>
              <a:off x="2628586" y="3889549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Ellipse 70"/>
            <p:cNvSpPr/>
            <p:nvPr/>
          </p:nvSpPr>
          <p:spPr>
            <a:xfrm>
              <a:off x="2818877" y="4533931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/>
            <p:cNvSpPr/>
            <p:nvPr/>
          </p:nvSpPr>
          <p:spPr>
            <a:xfrm>
              <a:off x="3380373" y="488338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/>
            <p:cNvSpPr/>
            <p:nvPr/>
          </p:nvSpPr>
          <p:spPr>
            <a:xfrm>
              <a:off x="4029902" y="4797198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/>
            <p:cNvSpPr/>
            <p:nvPr/>
          </p:nvSpPr>
          <p:spPr>
            <a:xfrm>
              <a:off x="4511572" y="3660485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/>
            <p:cNvSpPr/>
            <p:nvPr/>
          </p:nvSpPr>
          <p:spPr>
            <a:xfrm>
              <a:off x="4112226" y="317279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477679" y="430855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7" name="Abgerundetes Rechteck 76"/>
          <p:cNvSpPr/>
          <p:nvPr/>
        </p:nvSpPr>
        <p:spPr>
          <a:xfrm rot="-5520000">
            <a:off x="5481500" y="4380138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Abgerundetes Rechteck 77"/>
          <p:cNvSpPr/>
          <p:nvPr/>
        </p:nvSpPr>
        <p:spPr>
          <a:xfrm rot="-7920000" flipH="1">
            <a:off x="5540861" y="4573216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Abgerundetes Rechteck 78"/>
          <p:cNvSpPr/>
          <p:nvPr/>
        </p:nvSpPr>
        <p:spPr>
          <a:xfrm rot="-9840000" flipH="1">
            <a:off x="5787864" y="4737426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Abgerundetes Rechteck 79"/>
          <p:cNvSpPr/>
          <p:nvPr/>
        </p:nvSpPr>
        <p:spPr>
          <a:xfrm rot="-12180000" flipH="1">
            <a:off x="6039977" y="4666350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Abgerundetes Rechteck 80"/>
          <p:cNvSpPr/>
          <p:nvPr/>
        </p:nvSpPr>
        <p:spPr>
          <a:xfrm rot="-14580000" flipH="1">
            <a:off x="6125543" y="4484358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Abgerundetes Rechteck 81"/>
          <p:cNvSpPr/>
          <p:nvPr/>
        </p:nvSpPr>
        <p:spPr>
          <a:xfrm rot="-6240000">
            <a:off x="6130230" y="4310093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Abgerundetes Rechteck 82"/>
          <p:cNvSpPr/>
          <p:nvPr/>
        </p:nvSpPr>
        <p:spPr>
          <a:xfrm rot="-8700000">
            <a:off x="5995054" y="4156790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Abgerundetes Rechteck 83"/>
          <p:cNvSpPr/>
          <p:nvPr/>
        </p:nvSpPr>
        <p:spPr>
          <a:xfrm rot="-11280000">
            <a:off x="5798672" y="4082809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Abgerundetes Rechteck 84"/>
          <p:cNvSpPr/>
          <p:nvPr/>
        </p:nvSpPr>
        <p:spPr>
          <a:xfrm rot="-780000">
            <a:off x="3291251" y="1549614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Ellipse 85"/>
          <p:cNvSpPr/>
          <p:nvPr/>
        </p:nvSpPr>
        <p:spPr>
          <a:xfrm>
            <a:off x="2527048" y="1403865"/>
            <a:ext cx="1651449" cy="16851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Abgerundetes Rechteck 86"/>
          <p:cNvSpPr/>
          <p:nvPr/>
        </p:nvSpPr>
        <p:spPr>
          <a:xfrm rot="-3420000">
            <a:off x="3018874" y="1663454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8" name="Gruppieren 87"/>
          <p:cNvGrpSpPr/>
          <p:nvPr/>
        </p:nvGrpSpPr>
        <p:grpSpPr>
          <a:xfrm>
            <a:off x="2028709" y="929350"/>
            <a:ext cx="2531058" cy="2509141"/>
            <a:chOff x="2628586" y="3022317"/>
            <a:chExt cx="2531058" cy="2509141"/>
          </a:xfrm>
        </p:grpSpPr>
        <p:sp>
          <p:nvSpPr>
            <p:cNvPr id="89" name="Ellipse 88"/>
            <p:cNvSpPr/>
            <p:nvPr/>
          </p:nvSpPr>
          <p:spPr>
            <a:xfrm>
              <a:off x="3464154" y="302231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Ellipse 89"/>
            <p:cNvSpPr/>
            <p:nvPr/>
          </p:nvSpPr>
          <p:spPr>
            <a:xfrm>
              <a:off x="2892931" y="3307674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Ellipse 90"/>
            <p:cNvSpPr/>
            <p:nvPr/>
          </p:nvSpPr>
          <p:spPr>
            <a:xfrm>
              <a:off x="2628586" y="3889549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Ellipse 91"/>
            <p:cNvSpPr/>
            <p:nvPr/>
          </p:nvSpPr>
          <p:spPr>
            <a:xfrm>
              <a:off x="2818877" y="4533931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Ellipse 92"/>
            <p:cNvSpPr/>
            <p:nvPr/>
          </p:nvSpPr>
          <p:spPr>
            <a:xfrm>
              <a:off x="3380373" y="488338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Ellipse 93"/>
            <p:cNvSpPr/>
            <p:nvPr/>
          </p:nvSpPr>
          <p:spPr>
            <a:xfrm>
              <a:off x="4029902" y="4797198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511572" y="3660485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Ellipse 95"/>
            <p:cNvSpPr/>
            <p:nvPr/>
          </p:nvSpPr>
          <p:spPr>
            <a:xfrm>
              <a:off x="4112226" y="317279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Ellipse 96"/>
            <p:cNvSpPr/>
            <p:nvPr/>
          </p:nvSpPr>
          <p:spPr>
            <a:xfrm>
              <a:off x="4477679" y="430855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8" name="Abgerundetes Rechteck 97"/>
          <p:cNvSpPr/>
          <p:nvPr/>
        </p:nvSpPr>
        <p:spPr>
          <a:xfrm rot="-5520000">
            <a:off x="2914749" y="1842471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Abgerundetes Rechteck 98"/>
          <p:cNvSpPr/>
          <p:nvPr/>
        </p:nvSpPr>
        <p:spPr>
          <a:xfrm rot="-7920000" flipH="1">
            <a:off x="2974110" y="2035549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Abgerundetes Rechteck 99"/>
          <p:cNvSpPr/>
          <p:nvPr/>
        </p:nvSpPr>
        <p:spPr>
          <a:xfrm rot="-9840000" flipH="1">
            <a:off x="3221113" y="2199759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1" name="Abgerundetes Rechteck 100"/>
          <p:cNvSpPr/>
          <p:nvPr/>
        </p:nvSpPr>
        <p:spPr>
          <a:xfrm rot="-12180000" flipH="1">
            <a:off x="3473226" y="2128683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Abgerundetes Rechteck 101"/>
          <p:cNvSpPr/>
          <p:nvPr/>
        </p:nvSpPr>
        <p:spPr>
          <a:xfrm rot="-14580000" flipH="1">
            <a:off x="3558792" y="1946691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Abgerundetes Rechteck 102"/>
          <p:cNvSpPr/>
          <p:nvPr/>
        </p:nvSpPr>
        <p:spPr>
          <a:xfrm rot="-6240000">
            <a:off x="3563479" y="1772426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Abgerundetes Rechteck 103"/>
          <p:cNvSpPr/>
          <p:nvPr/>
        </p:nvSpPr>
        <p:spPr>
          <a:xfrm rot="-8700000">
            <a:off x="3428303" y="1619123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Abgerundetes Rechteck 104"/>
          <p:cNvSpPr/>
          <p:nvPr/>
        </p:nvSpPr>
        <p:spPr>
          <a:xfrm rot="-11280000">
            <a:off x="3231921" y="1545142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74566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Johannes</dc:creator>
  <cp:lastModifiedBy>Johannes </cp:lastModifiedBy>
  <cp:revision>1</cp:revision>
  <dcterms:created xsi:type="dcterms:W3CDTF">2014-03-23T16:17:15Z</dcterms:created>
  <dcterms:modified xsi:type="dcterms:W3CDTF">2014-03-23T16:19:45Z</dcterms:modified>
</cp:coreProperties>
</file>