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 varScale="1">
        <p:scale>
          <a:sx n="60" d="100"/>
          <a:sy n="60" d="100"/>
        </p:scale>
        <p:origin x="27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92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5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67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88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12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01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70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93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42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68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556E4-FFA8-4FB1-B180-FEE7D6C0BBC5}" type="datetimeFigureOut">
              <a:rPr lang="de-DE" smtClean="0"/>
              <a:t>02.12.2016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C96A7-52D3-41D1-8AEC-07A4AB6FCA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89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74" y="268955"/>
            <a:ext cx="2133600" cy="26384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959" y="4185234"/>
            <a:ext cx="3933825" cy="31718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785" y="8634913"/>
            <a:ext cx="3686175" cy="2943225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>
            <a:off x="3364829" y="3089107"/>
            <a:ext cx="16042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3372850" y="6689558"/>
            <a:ext cx="24063" cy="15819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14838" y="1403501"/>
            <a:ext cx="224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Baccatin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III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14838" y="10106525"/>
            <a:ext cx="2245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Paclitaxel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Deborah Lingweiler</dc:creator>
  <cp:lastModifiedBy>Deborah Lingweiler</cp:lastModifiedBy>
  <cp:revision>1</cp:revision>
  <dcterms:created xsi:type="dcterms:W3CDTF">2016-12-02T14:46:59Z</dcterms:created>
  <dcterms:modified xsi:type="dcterms:W3CDTF">2016-12-02T14:49:24Z</dcterms:modified>
</cp:coreProperties>
</file>