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4636" autoAdjust="0"/>
  </p:normalViewPr>
  <p:slideViewPr>
    <p:cSldViewPr snapToGrid="0">
      <p:cViewPr varScale="1">
        <p:scale>
          <a:sx n="60" d="100"/>
          <a:sy n="60" d="100"/>
        </p:scale>
        <p:origin x="27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556E4-FFA8-4FB1-B180-FEE7D6C0BBC5}" type="datetimeFigureOut">
              <a:rPr lang="de-DE" smtClean="0"/>
              <a:t>02.12.2016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96A7-52D3-41D1-8AEC-07A4AB6FCA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4925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556E4-FFA8-4FB1-B180-FEE7D6C0BBC5}" type="datetimeFigureOut">
              <a:rPr lang="de-DE" smtClean="0"/>
              <a:t>02.12.2016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96A7-52D3-41D1-8AEC-07A4AB6FCA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6576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556E4-FFA8-4FB1-B180-FEE7D6C0BBC5}" type="datetimeFigureOut">
              <a:rPr lang="de-DE" smtClean="0"/>
              <a:t>02.12.2016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96A7-52D3-41D1-8AEC-07A4AB6FCA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6675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556E4-FFA8-4FB1-B180-FEE7D6C0BBC5}" type="datetimeFigureOut">
              <a:rPr lang="de-DE" smtClean="0"/>
              <a:t>02.12.2016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96A7-52D3-41D1-8AEC-07A4AB6FCA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788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556E4-FFA8-4FB1-B180-FEE7D6C0BBC5}" type="datetimeFigureOut">
              <a:rPr lang="de-DE" smtClean="0"/>
              <a:t>02.12.2016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96A7-52D3-41D1-8AEC-07A4AB6FCA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7121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556E4-FFA8-4FB1-B180-FEE7D6C0BBC5}" type="datetimeFigureOut">
              <a:rPr lang="de-DE" smtClean="0"/>
              <a:t>02.12.2016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96A7-52D3-41D1-8AEC-07A4AB6FCA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6013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556E4-FFA8-4FB1-B180-FEE7D6C0BBC5}" type="datetimeFigureOut">
              <a:rPr lang="de-DE" smtClean="0"/>
              <a:t>02.12.2016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96A7-52D3-41D1-8AEC-07A4AB6FCA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0702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556E4-FFA8-4FB1-B180-FEE7D6C0BBC5}" type="datetimeFigureOut">
              <a:rPr lang="de-DE" smtClean="0"/>
              <a:t>02.12.2016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96A7-52D3-41D1-8AEC-07A4AB6FCA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8933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556E4-FFA8-4FB1-B180-FEE7D6C0BBC5}" type="datetimeFigureOut">
              <a:rPr lang="de-DE" smtClean="0"/>
              <a:t>02.12.2016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96A7-52D3-41D1-8AEC-07A4AB6FCA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1973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556E4-FFA8-4FB1-B180-FEE7D6C0BBC5}" type="datetimeFigureOut">
              <a:rPr lang="de-DE" smtClean="0"/>
              <a:t>02.12.2016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96A7-52D3-41D1-8AEC-07A4AB6FCA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1429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556E4-FFA8-4FB1-B180-FEE7D6C0BBC5}" type="datetimeFigureOut">
              <a:rPr lang="de-DE" smtClean="0"/>
              <a:t>02.12.2016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96A7-52D3-41D1-8AEC-07A4AB6FCA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5683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556E4-FFA8-4FB1-B180-FEE7D6C0BBC5}" type="datetimeFigureOut">
              <a:rPr lang="de-DE" smtClean="0"/>
              <a:t>02.12.2016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C96A7-52D3-41D1-8AEC-07A4AB6FCA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9898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4074" y="268955"/>
            <a:ext cx="2133600" cy="2638425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3959" y="4185234"/>
            <a:ext cx="3933825" cy="3171825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785" y="8634913"/>
            <a:ext cx="3686175" cy="2943225"/>
          </a:xfrm>
          <a:prstGeom prst="rect">
            <a:avLst/>
          </a:prstGeom>
        </p:spPr>
      </p:pic>
      <p:cxnSp>
        <p:nvCxnSpPr>
          <p:cNvPr id="8" name="Gerade Verbindung mit Pfeil 7"/>
          <p:cNvCxnSpPr/>
          <p:nvPr/>
        </p:nvCxnSpPr>
        <p:spPr>
          <a:xfrm>
            <a:off x="3364829" y="3089107"/>
            <a:ext cx="16042" cy="9144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Gerade Verbindung mit Pfeil 8"/>
          <p:cNvCxnSpPr/>
          <p:nvPr/>
        </p:nvCxnSpPr>
        <p:spPr>
          <a:xfrm>
            <a:off x="3372850" y="6689558"/>
            <a:ext cx="24063" cy="158190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414838" y="1403501"/>
            <a:ext cx="2245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Baccatin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III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414838" y="10106525"/>
            <a:ext cx="2245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Paclitaxel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71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</Words>
  <Application>Microsoft Office PowerPoint</Application>
  <PresentationFormat>Breitbild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Deborah Lingweiler</dc:creator>
  <cp:lastModifiedBy>Deborah Lingweiler</cp:lastModifiedBy>
  <cp:revision>1</cp:revision>
  <dcterms:created xsi:type="dcterms:W3CDTF">2016-12-02T14:46:59Z</dcterms:created>
  <dcterms:modified xsi:type="dcterms:W3CDTF">2016-12-02T14:49:24Z</dcterms:modified>
</cp:coreProperties>
</file>