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06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67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47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3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21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04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60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14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12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36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9D78-D2F2-4641-9C94-22B321B69130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DC37-B4BA-49D5-A27A-22FC2D91B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6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04" y="541078"/>
            <a:ext cx="6233432" cy="75017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669" y="541078"/>
            <a:ext cx="1876425" cy="103822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233" y="2170922"/>
            <a:ext cx="2200275" cy="12192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319" y="2170922"/>
            <a:ext cx="2295525" cy="140017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080" y="3658668"/>
            <a:ext cx="2133600" cy="2638425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>
            <a:off x="7632441" y="951722"/>
            <a:ext cx="13736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1266339" y="2774301"/>
            <a:ext cx="13736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5978880" y="2774301"/>
            <a:ext cx="13736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856236" y="5470848"/>
            <a:ext cx="13736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V="1">
            <a:off x="2108718" y="5470848"/>
            <a:ext cx="53126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639980" y="1319070"/>
            <a:ext cx="4077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Geranylgeranyldiphosphat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417878" y="6296023"/>
            <a:ext cx="244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Baccatin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III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0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Deborah Lingweiler</dc:creator>
  <cp:lastModifiedBy>Deborah Lingweiler</cp:lastModifiedBy>
  <cp:revision>1</cp:revision>
  <dcterms:created xsi:type="dcterms:W3CDTF">2016-12-02T14:44:26Z</dcterms:created>
  <dcterms:modified xsi:type="dcterms:W3CDTF">2016-12-02T14:44:48Z</dcterms:modified>
</cp:coreProperties>
</file>