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9D78-D2F2-4641-9C94-22B321B69130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DC37-B4BA-49D5-A27A-22FC2D91BD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068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9D78-D2F2-4641-9C94-22B321B69130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DC37-B4BA-49D5-A27A-22FC2D91BD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867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9D78-D2F2-4641-9C94-22B321B69130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DC37-B4BA-49D5-A27A-22FC2D91BD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047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9D78-D2F2-4641-9C94-22B321B69130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DC37-B4BA-49D5-A27A-22FC2D91BD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3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9D78-D2F2-4641-9C94-22B321B69130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DC37-B4BA-49D5-A27A-22FC2D91BD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621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9D78-D2F2-4641-9C94-22B321B69130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DC37-B4BA-49D5-A27A-22FC2D91BD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048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9D78-D2F2-4641-9C94-22B321B69130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DC37-B4BA-49D5-A27A-22FC2D91BD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606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9D78-D2F2-4641-9C94-22B321B69130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DC37-B4BA-49D5-A27A-22FC2D91BD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814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9D78-D2F2-4641-9C94-22B321B69130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DC37-B4BA-49D5-A27A-22FC2D91BD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7121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9D78-D2F2-4641-9C94-22B321B69130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DC37-B4BA-49D5-A27A-22FC2D91BD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2362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9D78-D2F2-4641-9C94-22B321B69130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DC37-B4BA-49D5-A27A-22FC2D91BD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5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D9D78-D2F2-4641-9C94-22B321B69130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CDC37-B4BA-49D5-A27A-22FC2D91BD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761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404" y="541078"/>
            <a:ext cx="6233432" cy="750177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4669" y="541078"/>
            <a:ext cx="1876425" cy="103822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233" y="2170922"/>
            <a:ext cx="2200275" cy="12192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319" y="2170922"/>
            <a:ext cx="2295525" cy="140017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080" y="3658668"/>
            <a:ext cx="2133600" cy="2638425"/>
          </a:xfrm>
          <a:prstGeom prst="rect">
            <a:avLst/>
          </a:prstGeom>
        </p:spPr>
      </p:pic>
      <p:cxnSp>
        <p:nvCxnSpPr>
          <p:cNvPr id="10" name="Gerade Verbindung mit Pfeil 9"/>
          <p:cNvCxnSpPr/>
          <p:nvPr/>
        </p:nvCxnSpPr>
        <p:spPr>
          <a:xfrm>
            <a:off x="7632441" y="951722"/>
            <a:ext cx="137364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1266339" y="2774301"/>
            <a:ext cx="137364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5978880" y="2774301"/>
            <a:ext cx="137364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2856236" y="5470848"/>
            <a:ext cx="137364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 flipV="1">
            <a:off x="2108718" y="5470848"/>
            <a:ext cx="531262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2639980" y="1319070"/>
            <a:ext cx="4077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Geranylgeranyldiphosphat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5417878" y="6296023"/>
            <a:ext cx="244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Baccatin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III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101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Deborah Lingweiler</dc:creator>
  <cp:lastModifiedBy>Deborah Lingweiler</cp:lastModifiedBy>
  <cp:revision>1</cp:revision>
  <dcterms:created xsi:type="dcterms:W3CDTF">2016-12-02T14:44:26Z</dcterms:created>
  <dcterms:modified xsi:type="dcterms:W3CDTF">2016-12-02T14:44:48Z</dcterms:modified>
</cp:coreProperties>
</file>