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90" y="79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22.06.2020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B8A16897-223A-4F3E-A7FD-967F1B966708}"/>
              </a:ext>
            </a:extLst>
          </p:cNvPr>
          <p:cNvCxnSpPr/>
          <p:nvPr/>
        </p:nvCxnSpPr>
        <p:spPr>
          <a:xfrm>
            <a:off x="1366092" y="528810"/>
            <a:ext cx="0" cy="4320000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FEECAE94-5277-43B6-AD06-F3BEA11B1539}"/>
              </a:ext>
            </a:extLst>
          </p:cNvPr>
          <p:cNvCxnSpPr/>
          <p:nvPr/>
        </p:nvCxnSpPr>
        <p:spPr>
          <a:xfrm>
            <a:off x="1366092" y="4865898"/>
            <a:ext cx="572050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7299E786-0B5C-4374-9F5A-24F46DC2230B}"/>
              </a:ext>
            </a:extLst>
          </p:cNvPr>
          <p:cNvSpPr/>
          <p:nvPr/>
        </p:nvSpPr>
        <p:spPr>
          <a:xfrm>
            <a:off x="1366092" y="905898"/>
            <a:ext cx="1440000" cy="3960000"/>
          </a:xfrm>
          <a:prstGeom prst="rect">
            <a:avLst/>
          </a:prstGeom>
          <a:solidFill>
            <a:schemeClr val="accent3">
              <a:alpha val="50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de-DE" sz="3200" dirty="0">
              <a:solidFill>
                <a:schemeClr val="tx1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5C010EB-56D0-4DEC-A88E-0C602975468C}"/>
              </a:ext>
            </a:extLst>
          </p:cNvPr>
          <p:cNvSpPr/>
          <p:nvPr/>
        </p:nvSpPr>
        <p:spPr>
          <a:xfrm>
            <a:off x="1366091" y="3429000"/>
            <a:ext cx="3960000" cy="1440000"/>
          </a:xfrm>
          <a:prstGeom prst="rect">
            <a:avLst/>
          </a:prstGeom>
          <a:solidFill>
            <a:srgbClr val="009B00">
              <a:alpha val="50000"/>
            </a:srgb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 err="1">
              <a:solidFill>
                <a:schemeClr val="tx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4AB75C7-B414-4164-A17A-9E0D75D61816}"/>
              </a:ext>
            </a:extLst>
          </p:cNvPr>
          <p:cNvSpPr txBox="1"/>
          <p:nvPr/>
        </p:nvSpPr>
        <p:spPr>
          <a:xfrm rot="16200000">
            <a:off x="888690" y="1699707"/>
            <a:ext cx="23759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4800" dirty="0"/>
              <a:t>Biologie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06ABA9A-7536-494A-82B1-BC55B826EAAA}"/>
              </a:ext>
            </a:extLst>
          </p:cNvPr>
          <p:cNvSpPr txBox="1"/>
          <p:nvPr/>
        </p:nvSpPr>
        <p:spPr>
          <a:xfrm>
            <a:off x="2912570" y="3731951"/>
            <a:ext cx="23070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4800" dirty="0"/>
              <a:t>Chemie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D2A992DA-8EB8-42C6-B8C5-C8F796E9FBE4}"/>
              </a:ext>
            </a:extLst>
          </p:cNvPr>
          <p:cNvSpPr txBox="1"/>
          <p:nvPr/>
        </p:nvSpPr>
        <p:spPr>
          <a:xfrm rot="16200000">
            <a:off x="-913399" y="2622559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Komplexität chemischer Strukturen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046E6C3-DA63-4062-BAEA-9270C0B790A1}"/>
              </a:ext>
            </a:extLst>
          </p:cNvPr>
          <p:cNvSpPr txBox="1"/>
          <p:nvPr/>
        </p:nvSpPr>
        <p:spPr>
          <a:xfrm>
            <a:off x="1366091" y="4856566"/>
            <a:ext cx="4117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b="1" dirty="0"/>
              <a:t>Vielfältigkeit chemischer Strukturen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8A32947-6E0A-4276-B05E-9C906FAFC255}"/>
              </a:ext>
            </a:extLst>
          </p:cNvPr>
          <p:cNvSpPr txBox="1"/>
          <p:nvPr/>
        </p:nvSpPr>
        <p:spPr>
          <a:xfrm>
            <a:off x="4953000" y="528810"/>
            <a:ext cx="3281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Entwicklungsrichtung der</a:t>
            </a:r>
          </a:p>
          <a:p>
            <a:pPr algn="l"/>
            <a:r>
              <a:rPr lang="de-DE" sz="2800" b="1" dirty="0"/>
              <a:t>supramolekularen</a:t>
            </a:r>
          </a:p>
          <a:p>
            <a:pPr algn="l"/>
            <a:r>
              <a:rPr lang="de-DE" sz="2800" b="1" dirty="0"/>
              <a:t>Chemie</a:t>
            </a: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6730B2F2-A464-48E4-811F-AF5C153394FD}"/>
              </a:ext>
            </a:extLst>
          </p:cNvPr>
          <p:cNvCxnSpPr/>
          <p:nvPr/>
        </p:nvCxnSpPr>
        <p:spPr>
          <a:xfrm flipV="1">
            <a:off x="2912570" y="1270000"/>
            <a:ext cx="1938830" cy="20331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833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A4-Papier (210 x 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10</cp:revision>
  <dcterms:created xsi:type="dcterms:W3CDTF">2020-05-18T07:49:30Z</dcterms:created>
  <dcterms:modified xsi:type="dcterms:W3CDTF">2020-06-22T07:28:58Z</dcterms:modified>
</cp:coreProperties>
</file>