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B00"/>
    <a:srgbClr val="9B00FF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1440" y="85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29.05.2020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61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29.05.2020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05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29.05.2020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17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29.05.2020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2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29.05.2020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07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29.05.2020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0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29.05.2020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29.05.2020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34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29.05.2020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29.05.2020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79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29.05.2020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78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0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7906" y="1279209"/>
            <a:ext cx="864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3C28-CF28-4B09-B2A7-88A4E44AE148}" type="datetimeFigureOut">
              <a:rPr lang="de-DE" smtClean="0"/>
              <a:t>29.05.2020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53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" name="Gruppieren 110">
            <a:extLst>
              <a:ext uri="{FF2B5EF4-FFF2-40B4-BE49-F238E27FC236}">
                <a16:creationId xmlns:a16="http://schemas.microsoft.com/office/drawing/2014/main" id="{556E2438-5972-45E0-A75C-FF9CCC310829}"/>
              </a:ext>
            </a:extLst>
          </p:cNvPr>
          <p:cNvGrpSpPr/>
          <p:nvPr/>
        </p:nvGrpSpPr>
        <p:grpSpPr>
          <a:xfrm>
            <a:off x="143483" y="3523423"/>
            <a:ext cx="9630528" cy="1101134"/>
            <a:chOff x="210158" y="3771073"/>
            <a:chExt cx="9630528" cy="1101134"/>
          </a:xfrm>
        </p:grpSpPr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FD2FD8E2-247F-4FD8-80F0-6A2BDC5683FF}"/>
                </a:ext>
              </a:extLst>
            </p:cNvPr>
            <p:cNvSpPr/>
            <p:nvPr/>
          </p:nvSpPr>
          <p:spPr>
            <a:xfrm>
              <a:off x="1654386" y="3771684"/>
              <a:ext cx="5447208" cy="424527"/>
            </a:xfrm>
            <a:prstGeom prst="rect">
              <a:avLst/>
            </a:prstGeom>
            <a:gradFill flip="none" rotWithShape="1">
              <a:gsLst>
                <a:gs pos="0">
                  <a:srgbClr val="800080"/>
                </a:gs>
                <a:gs pos="64000">
                  <a:srgbClr val="FF9B00"/>
                </a:gs>
                <a:gs pos="48000">
                  <a:schemeClr val="accent5"/>
                </a:gs>
                <a:gs pos="12000">
                  <a:srgbClr val="9B00FF"/>
                </a:gs>
                <a:gs pos="41000">
                  <a:schemeClr val="accent3"/>
                </a:gs>
                <a:gs pos="23000">
                  <a:schemeClr val="accent1"/>
                </a:gs>
                <a:gs pos="89000">
                  <a:schemeClr val="accent2"/>
                </a:gs>
              </a:gsLst>
              <a:lin ang="0" scaled="1"/>
              <a:tileRect/>
            </a:gradFill>
            <a:ln w="381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grpSp>
          <p:nvGrpSpPr>
            <p:cNvPr id="20" name="Gruppieren 19">
              <a:extLst>
                <a:ext uri="{FF2B5EF4-FFF2-40B4-BE49-F238E27FC236}">
                  <a16:creationId xmlns:a16="http://schemas.microsoft.com/office/drawing/2014/main" id="{9C68A434-8C64-4849-B6DA-C199C36E1082}"/>
                </a:ext>
              </a:extLst>
            </p:cNvPr>
            <p:cNvGrpSpPr/>
            <p:nvPr/>
          </p:nvGrpSpPr>
          <p:grpSpPr>
            <a:xfrm>
              <a:off x="1358957" y="4196211"/>
              <a:ext cx="597077" cy="368240"/>
              <a:chOff x="342447" y="4882297"/>
              <a:chExt cx="788007" cy="485995"/>
            </a:xfrm>
          </p:grpSpPr>
          <p:cxnSp>
            <p:nvCxnSpPr>
              <p:cNvPr id="42" name="Gerader Verbinder 41">
                <a:extLst>
                  <a:ext uri="{FF2B5EF4-FFF2-40B4-BE49-F238E27FC236}">
                    <a16:creationId xmlns:a16="http://schemas.microsoft.com/office/drawing/2014/main" id="{20747375-3B4C-4F7F-9716-7272DBDA9997}"/>
                  </a:ext>
                </a:extLst>
              </p:cNvPr>
              <p:cNvCxnSpPr/>
              <p:nvPr/>
            </p:nvCxnSpPr>
            <p:spPr>
              <a:xfrm>
                <a:off x="731757" y="4882297"/>
                <a:ext cx="0" cy="180000"/>
              </a:xfrm>
              <a:prstGeom prst="line">
                <a:avLst/>
              </a:prstGeom>
              <a:ln w="381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feld 79">
                <a:extLst>
                  <a:ext uri="{FF2B5EF4-FFF2-40B4-BE49-F238E27FC236}">
                    <a16:creationId xmlns:a16="http://schemas.microsoft.com/office/drawing/2014/main" id="{3993021B-CF2D-4E51-8488-0DA96BB8DA45}"/>
                  </a:ext>
                </a:extLst>
              </p:cNvPr>
              <p:cNvSpPr txBox="1"/>
              <p:nvPr/>
            </p:nvSpPr>
            <p:spPr>
              <a:xfrm>
                <a:off x="342447" y="5060515"/>
                <a:ext cx="788007" cy="307777"/>
              </a:xfrm>
              <a:prstGeom prst="rect">
                <a:avLst/>
              </a:prstGeom>
              <a:noFill/>
            </p:spPr>
            <p:txBody>
              <a:bodyPr wrap="square" rtlCol="0">
                <a:normAutofit fontScale="70000" lnSpcReduction="20000"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de-DE" sz="1400" dirty="0"/>
                  <a:t>380nm</a:t>
                </a:r>
                <a:endParaRPr lang="de-DE" dirty="0"/>
              </a:p>
            </p:txBody>
          </p:sp>
        </p:grpSp>
        <p:grpSp>
          <p:nvGrpSpPr>
            <p:cNvPr id="21" name="Gruppieren 20">
              <a:extLst>
                <a:ext uri="{FF2B5EF4-FFF2-40B4-BE49-F238E27FC236}">
                  <a16:creationId xmlns:a16="http://schemas.microsoft.com/office/drawing/2014/main" id="{75C6A53B-4682-46D9-95C3-982124AB2415}"/>
                </a:ext>
              </a:extLst>
            </p:cNvPr>
            <p:cNvGrpSpPr/>
            <p:nvPr/>
          </p:nvGrpSpPr>
          <p:grpSpPr>
            <a:xfrm>
              <a:off x="2167444" y="4201532"/>
              <a:ext cx="597077" cy="369590"/>
              <a:chOff x="1241005" y="4880515"/>
              <a:chExt cx="788007" cy="487777"/>
            </a:xfrm>
          </p:grpSpPr>
          <p:cxnSp>
            <p:nvCxnSpPr>
              <p:cNvPr id="40" name="Gerader Verbinder 39">
                <a:extLst>
                  <a:ext uri="{FF2B5EF4-FFF2-40B4-BE49-F238E27FC236}">
                    <a16:creationId xmlns:a16="http://schemas.microsoft.com/office/drawing/2014/main" id="{615B82F3-2169-4A81-9703-220C2AEE1ED2}"/>
                  </a:ext>
                </a:extLst>
              </p:cNvPr>
              <p:cNvCxnSpPr/>
              <p:nvPr/>
            </p:nvCxnSpPr>
            <p:spPr>
              <a:xfrm>
                <a:off x="1627058" y="4880515"/>
                <a:ext cx="0" cy="180000"/>
              </a:xfrm>
              <a:prstGeom prst="line">
                <a:avLst/>
              </a:prstGeom>
              <a:ln w="381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Textfeld 80">
                <a:extLst>
                  <a:ext uri="{FF2B5EF4-FFF2-40B4-BE49-F238E27FC236}">
                    <a16:creationId xmlns:a16="http://schemas.microsoft.com/office/drawing/2014/main" id="{8A21D537-C912-4E0D-A242-13F5FF05866E}"/>
                  </a:ext>
                </a:extLst>
              </p:cNvPr>
              <p:cNvSpPr txBox="1"/>
              <p:nvPr/>
            </p:nvSpPr>
            <p:spPr>
              <a:xfrm>
                <a:off x="1241005" y="5060515"/>
                <a:ext cx="788007" cy="307777"/>
              </a:xfrm>
              <a:prstGeom prst="rect">
                <a:avLst/>
              </a:prstGeom>
              <a:noFill/>
            </p:spPr>
            <p:txBody>
              <a:bodyPr wrap="square" rtlCol="0">
                <a:normAutofit fontScale="70000" lnSpcReduction="20000"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de-DE" sz="1400" dirty="0"/>
                  <a:t>450nm</a:t>
                </a:r>
                <a:endParaRPr lang="de-DE" dirty="0"/>
              </a:p>
            </p:txBody>
          </p:sp>
        </p:grpSp>
        <p:grpSp>
          <p:nvGrpSpPr>
            <p:cNvPr id="22" name="Gruppieren 21">
              <a:extLst>
                <a:ext uri="{FF2B5EF4-FFF2-40B4-BE49-F238E27FC236}">
                  <a16:creationId xmlns:a16="http://schemas.microsoft.com/office/drawing/2014/main" id="{E58B8E9B-01C2-47F6-A9D0-248E9AC5F657}"/>
                </a:ext>
              </a:extLst>
            </p:cNvPr>
            <p:cNvGrpSpPr/>
            <p:nvPr/>
          </p:nvGrpSpPr>
          <p:grpSpPr>
            <a:xfrm>
              <a:off x="2927735" y="4187952"/>
              <a:ext cx="597077" cy="376499"/>
              <a:chOff x="2141118" y="4871397"/>
              <a:chExt cx="788007" cy="496895"/>
            </a:xfrm>
          </p:grpSpPr>
          <p:cxnSp>
            <p:nvCxnSpPr>
              <p:cNvPr id="38" name="Gerader Verbinder 37">
                <a:extLst>
                  <a:ext uri="{FF2B5EF4-FFF2-40B4-BE49-F238E27FC236}">
                    <a16:creationId xmlns:a16="http://schemas.microsoft.com/office/drawing/2014/main" id="{96396CBF-5ABD-49C0-A638-0318319ADD9E}"/>
                  </a:ext>
                </a:extLst>
              </p:cNvPr>
              <p:cNvCxnSpPr/>
              <p:nvPr/>
            </p:nvCxnSpPr>
            <p:spPr>
              <a:xfrm>
                <a:off x="2527284" y="4871397"/>
                <a:ext cx="0" cy="180000"/>
              </a:xfrm>
              <a:prstGeom prst="line">
                <a:avLst/>
              </a:prstGeom>
              <a:ln w="381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feld 81">
                <a:extLst>
                  <a:ext uri="{FF2B5EF4-FFF2-40B4-BE49-F238E27FC236}">
                    <a16:creationId xmlns:a16="http://schemas.microsoft.com/office/drawing/2014/main" id="{051246F0-8574-4576-A0C6-1EE69F26AC2E}"/>
                  </a:ext>
                </a:extLst>
              </p:cNvPr>
              <p:cNvSpPr txBox="1"/>
              <p:nvPr/>
            </p:nvSpPr>
            <p:spPr>
              <a:xfrm>
                <a:off x="2141118" y="5060515"/>
                <a:ext cx="788007" cy="307777"/>
              </a:xfrm>
              <a:prstGeom prst="rect">
                <a:avLst/>
              </a:prstGeom>
              <a:noFill/>
            </p:spPr>
            <p:txBody>
              <a:bodyPr wrap="square" rtlCol="0">
                <a:normAutofit fontScale="70000" lnSpcReduction="20000"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de-DE" sz="1400" dirty="0"/>
                  <a:t>500nm</a:t>
                </a:r>
                <a:endParaRPr lang="de-DE" dirty="0"/>
              </a:p>
            </p:txBody>
          </p:sp>
        </p:grpSp>
        <p:grpSp>
          <p:nvGrpSpPr>
            <p:cNvPr id="23" name="Gruppieren 22">
              <a:extLst>
                <a:ext uri="{FF2B5EF4-FFF2-40B4-BE49-F238E27FC236}">
                  <a16:creationId xmlns:a16="http://schemas.microsoft.com/office/drawing/2014/main" id="{B7C36517-B9A3-4E1B-8AFF-1E937746C9FC}"/>
                </a:ext>
              </a:extLst>
            </p:cNvPr>
            <p:cNvGrpSpPr/>
            <p:nvPr/>
          </p:nvGrpSpPr>
          <p:grpSpPr>
            <a:xfrm>
              <a:off x="3692968" y="4188901"/>
              <a:ext cx="597077" cy="376499"/>
              <a:chOff x="3033279" y="4871397"/>
              <a:chExt cx="788007" cy="496895"/>
            </a:xfrm>
          </p:grpSpPr>
          <p:cxnSp>
            <p:nvCxnSpPr>
              <p:cNvPr id="36" name="Gerader Verbinder 35">
                <a:extLst>
                  <a:ext uri="{FF2B5EF4-FFF2-40B4-BE49-F238E27FC236}">
                    <a16:creationId xmlns:a16="http://schemas.microsoft.com/office/drawing/2014/main" id="{87733434-551D-4A35-B897-6D0B5A5D75B8}"/>
                  </a:ext>
                </a:extLst>
              </p:cNvPr>
              <p:cNvCxnSpPr/>
              <p:nvPr/>
            </p:nvCxnSpPr>
            <p:spPr>
              <a:xfrm>
                <a:off x="3427283" y="4871397"/>
                <a:ext cx="0" cy="180000"/>
              </a:xfrm>
              <a:prstGeom prst="line">
                <a:avLst/>
              </a:prstGeom>
              <a:ln w="381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feld 82">
                <a:extLst>
                  <a:ext uri="{FF2B5EF4-FFF2-40B4-BE49-F238E27FC236}">
                    <a16:creationId xmlns:a16="http://schemas.microsoft.com/office/drawing/2014/main" id="{C7642157-8830-4503-AA76-7286D5C35E85}"/>
                  </a:ext>
                </a:extLst>
              </p:cNvPr>
              <p:cNvSpPr txBox="1"/>
              <p:nvPr/>
            </p:nvSpPr>
            <p:spPr>
              <a:xfrm>
                <a:off x="3033279" y="5060515"/>
                <a:ext cx="788007" cy="307777"/>
              </a:xfrm>
              <a:prstGeom prst="rect">
                <a:avLst/>
              </a:prstGeom>
              <a:noFill/>
            </p:spPr>
            <p:txBody>
              <a:bodyPr wrap="square" rtlCol="0">
                <a:normAutofit fontScale="70000" lnSpcReduction="20000"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de-DE" sz="1400" dirty="0"/>
                  <a:t>550nm</a:t>
                </a:r>
                <a:endParaRPr lang="de-DE" dirty="0"/>
              </a:p>
            </p:txBody>
          </p:sp>
        </p:grpSp>
        <p:grpSp>
          <p:nvGrpSpPr>
            <p:cNvPr id="24" name="Gruppieren 23">
              <a:extLst>
                <a:ext uri="{FF2B5EF4-FFF2-40B4-BE49-F238E27FC236}">
                  <a16:creationId xmlns:a16="http://schemas.microsoft.com/office/drawing/2014/main" id="{6C8D516B-5DF2-4760-8104-71D2B156F4E7}"/>
                </a:ext>
              </a:extLst>
            </p:cNvPr>
            <p:cNvGrpSpPr/>
            <p:nvPr/>
          </p:nvGrpSpPr>
          <p:grpSpPr>
            <a:xfrm>
              <a:off x="4462221" y="4194861"/>
              <a:ext cx="597077" cy="373008"/>
              <a:chOff x="3936091" y="4872495"/>
              <a:chExt cx="788007" cy="492287"/>
            </a:xfrm>
          </p:grpSpPr>
          <p:cxnSp>
            <p:nvCxnSpPr>
              <p:cNvPr id="34" name="Gerader Verbinder 33">
                <a:extLst>
                  <a:ext uri="{FF2B5EF4-FFF2-40B4-BE49-F238E27FC236}">
                    <a16:creationId xmlns:a16="http://schemas.microsoft.com/office/drawing/2014/main" id="{DA926844-AF26-4F22-A381-2C8DDC1E6D6F}"/>
                  </a:ext>
                </a:extLst>
              </p:cNvPr>
              <p:cNvCxnSpPr/>
              <p:nvPr/>
            </p:nvCxnSpPr>
            <p:spPr>
              <a:xfrm>
                <a:off x="4327613" y="4872495"/>
                <a:ext cx="0" cy="180000"/>
              </a:xfrm>
              <a:prstGeom prst="line">
                <a:avLst/>
              </a:prstGeom>
              <a:ln w="381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Textfeld 83">
                <a:extLst>
                  <a:ext uri="{FF2B5EF4-FFF2-40B4-BE49-F238E27FC236}">
                    <a16:creationId xmlns:a16="http://schemas.microsoft.com/office/drawing/2014/main" id="{41052DD1-0081-44D7-8B90-149F5C25A5EB}"/>
                  </a:ext>
                </a:extLst>
              </p:cNvPr>
              <p:cNvSpPr txBox="1"/>
              <p:nvPr/>
            </p:nvSpPr>
            <p:spPr>
              <a:xfrm>
                <a:off x="3936091" y="5057005"/>
                <a:ext cx="788007" cy="307777"/>
              </a:xfrm>
              <a:prstGeom prst="rect">
                <a:avLst/>
              </a:prstGeom>
              <a:noFill/>
            </p:spPr>
            <p:txBody>
              <a:bodyPr wrap="square" rtlCol="0">
                <a:normAutofit fontScale="70000" lnSpcReduction="20000"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de-DE" sz="1400" dirty="0"/>
                  <a:t>600nm</a:t>
                </a:r>
                <a:endParaRPr lang="de-DE" dirty="0"/>
              </a:p>
            </p:txBody>
          </p:sp>
        </p:grpSp>
        <p:grpSp>
          <p:nvGrpSpPr>
            <p:cNvPr id="25" name="Gruppieren 24">
              <a:extLst>
                <a:ext uri="{FF2B5EF4-FFF2-40B4-BE49-F238E27FC236}">
                  <a16:creationId xmlns:a16="http://schemas.microsoft.com/office/drawing/2014/main" id="{B3F6A681-C1A1-49BE-91C6-FA2A6763D915}"/>
                </a:ext>
              </a:extLst>
            </p:cNvPr>
            <p:cNvGrpSpPr/>
            <p:nvPr/>
          </p:nvGrpSpPr>
          <p:grpSpPr>
            <a:xfrm>
              <a:off x="5224517" y="4201532"/>
              <a:ext cx="597077" cy="374912"/>
              <a:chOff x="4848279" y="4871397"/>
              <a:chExt cx="788007" cy="494800"/>
            </a:xfrm>
          </p:grpSpPr>
          <p:cxnSp>
            <p:nvCxnSpPr>
              <p:cNvPr id="32" name="Gerader Verbinder 31">
                <a:extLst>
                  <a:ext uri="{FF2B5EF4-FFF2-40B4-BE49-F238E27FC236}">
                    <a16:creationId xmlns:a16="http://schemas.microsoft.com/office/drawing/2014/main" id="{E7BF101D-6AC8-4A31-87FB-3A7D9A6F2E65}"/>
                  </a:ext>
                </a:extLst>
              </p:cNvPr>
              <p:cNvCxnSpPr/>
              <p:nvPr/>
            </p:nvCxnSpPr>
            <p:spPr>
              <a:xfrm>
                <a:off x="5236647" y="4871397"/>
                <a:ext cx="0" cy="180000"/>
              </a:xfrm>
              <a:prstGeom prst="line">
                <a:avLst/>
              </a:prstGeom>
              <a:ln w="381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Textfeld 84">
                <a:extLst>
                  <a:ext uri="{FF2B5EF4-FFF2-40B4-BE49-F238E27FC236}">
                    <a16:creationId xmlns:a16="http://schemas.microsoft.com/office/drawing/2014/main" id="{AFB83B5F-1B69-4FB6-B41B-D4638A0BAAB6}"/>
                  </a:ext>
                </a:extLst>
              </p:cNvPr>
              <p:cNvSpPr txBox="1"/>
              <p:nvPr/>
            </p:nvSpPr>
            <p:spPr>
              <a:xfrm>
                <a:off x="4848279" y="5058420"/>
                <a:ext cx="788007" cy="307777"/>
              </a:xfrm>
              <a:prstGeom prst="rect">
                <a:avLst/>
              </a:prstGeom>
              <a:noFill/>
            </p:spPr>
            <p:txBody>
              <a:bodyPr wrap="square" rtlCol="0">
                <a:normAutofit fontScale="70000" lnSpcReduction="20000"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de-DE" sz="1400" dirty="0"/>
                  <a:t>650nm</a:t>
                </a:r>
                <a:endParaRPr lang="de-DE" dirty="0"/>
              </a:p>
            </p:txBody>
          </p:sp>
        </p:grpSp>
        <p:grpSp>
          <p:nvGrpSpPr>
            <p:cNvPr id="26" name="Gruppieren 25">
              <a:extLst>
                <a:ext uri="{FF2B5EF4-FFF2-40B4-BE49-F238E27FC236}">
                  <a16:creationId xmlns:a16="http://schemas.microsoft.com/office/drawing/2014/main" id="{40307880-EF8B-47CF-BD6B-1380FF0CCE8C}"/>
                </a:ext>
              </a:extLst>
            </p:cNvPr>
            <p:cNvGrpSpPr/>
            <p:nvPr/>
          </p:nvGrpSpPr>
          <p:grpSpPr>
            <a:xfrm>
              <a:off x="5986168" y="4208441"/>
              <a:ext cx="597077" cy="368003"/>
              <a:chOff x="5748391" y="4880515"/>
              <a:chExt cx="788007" cy="485682"/>
            </a:xfrm>
          </p:grpSpPr>
          <p:cxnSp>
            <p:nvCxnSpPr>
              <p:cNvPr id="30" name="Gerader Verbinder 29">
                <a:extLst>
                  <a:ext uri="{FF2B5EF4-FFF2-40B4-BE49-F238E27FC236}">
                    <a16:creationId xmlns:a16="http://schemas.microsoft.com/office/drawing/2014/main" id="{831C9BB1-205A-40D9-A506-D8BFE248AE83}"/>
                  </a:ext>
                </a:extLst>
              </p:cNvPr>
              <p:cNvCxnSpPr/>
              <p:nvPr/>
            </p:nvCxnSpPr>
            <p:spPr>
              <a:xfrm>
                <a:off x="6134444" y="4880515"/>
                <a:ext cx="0" cy="180000"/>
              </a:xfrm>
              <a:prstGeom prst="line">
                <a:avLst/>
              </a:prstGeom>
              <a:ln w="381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feld 85">
                <a:extLst>
                  <a:ext uri="{FF2B5EF4-FFF2-40B4-BE49-F238E27FC236}">
                    <a16:creationId xmlns:a16="http://schemas.microsoft.com/office/drawing/2014/main" id="{F2C818B7-9E54-41FB-A2FB-7279E83FC25A}"/>
                  </a:ext>
                </a:extLst>
              </p:cNvPr>
              <p:cNvSpPr txBox="1"/>
              <p:nvPr/>
            </p:nvSpPr>
            <p:spPr>
              <a:xfrm>
                <a:off x="5748391" y="5058420"/>
                <a:ext cx="788007" cy="307777"/>
              </a:xfrm>
              <a:prstGeom prst="rect">
                <a:avLst/>
              </a:prstGeom>
              <a:noFill/>
            </p:spPr>
            <p:txBody>
              <a:bodyPr wrap="square" rtlCol="0">
                <a:normAutofit fontScale="70000" lnSpcReduction="20000"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de-DE" sz="1400" dirty="0"/>
                  <a:t>700nm</a:t>
                </a:r>
                <a:endParaRPr lang="de-DE" dirty="0"/>
              </a:p>
            </p:txBody>
          </p:sp>
        </p:grpSp>
        <p:cxnSp>
          <p:nvCxnSpPr>
            <p:cNvPr id="28" name="Gerader Verbinder 27">
              <a:extLst>
                <a:ext uri="{FF2B5EF4-FFF2-40B4-BE49-F238E27FC236}">
                  <a16:creationId xmlns:a16="http://schemas.microsoft.com/office/drawing/2014/main" id="{AEC34BC7-20D2-4BF6-9152-C3255821CAB2}"/>
                </a:ext>
              </a:extLst>
            </p:cNvPr>
            <p:cNvCxnSpPr/>
            <p:nvPr/>
          </p:nvCxnSpPr>
          <p:spPr>
            <a:xfrm>
              <a:off x="7101593" y="4187952"/>
              <a:ext cx="0" cy="136387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Rechteck 79">
              <a:extLst>
                <a:ext uri="{FF2B5EF4-FFF2-40B4-BE49-F238E27FC236}">
                  <a16:creationId xmlns:a16="http://schemas.microsoft.com/office/drawing/2014/main" id="{5B6DBCA3-238A-4E74-9569-4BE699FBE3C5}"/>
                </a:ext>
              </a:extLst>
            </p:cNvPr>
            <p:cNvSpPr/>
            <p:nvPr/>
          </p:nvSpPr>
          <p:spPr>
            <a:xfrm>
              <a:off x="1186610" y="3772242"/>
              <a:ext cx="467330" cy="42452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de-DE" sz="900" dirty="0">
                  <a:solidFill>
                    <a:schemeClr val="tx1"/>
                  </a:solidFill>
                </a:rPr>
                <a:t>UV-A</a:t>
              </a:r>
              <a:endParaRPr lang="de-DE" sz="1400" dirty="0">
                <a:solidFill>
                  <a:schemeClr val="tx1"/>
                </a:solidFill>
              </a:endParaRPr>
            </a:p>
          </p:txBody>
        </p:sp>
        <p:sp>
          <p:nvSpPr>
            <p:cNvPr id="81" name="Rechteck 80">
              <a:extLst>
                <a:ext uri="{FF2B5EF4-FFF2-40B4-BE49-F238E27FC236}">
                  <a16:creationId xmlns:a16="http://schemas.microsoft.com/office/drawing/2014/main" id="{4253EB91-67DF-4775-BFB3-084B6091270A}"/>
                </a:ext>
              </a:extLst>
            </p:cNvPr>
            <p:cNvSpPr/>
            <p:nvPr/>
          </p:nvSpPr>
          <p:spPr>
            <a:xfrm>
              <a:off x="967145" y="3771073"/>
              <a:ext cx="218219" cy="42378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>
              <a:noAutofit/>
            </a:bodyPr>
            <a:lstStyle/>
            <a:p>
              <a:pPr algn="ctr"/>
              <a:r>
                <a:rPr lang="de-DE" sz="1000" dirty="0">
                  <a:solidFill>
                    <a:schemeClr val="tx1"/>
                  </a:solidFill>
                </a:rPr>
                <a:t>UV-B</a:t>
              </a:r>
            </a:p>
          </p:txBody>
        </p:sp>
        <p:sp>
          <p:nvSpPr>
            <p:cNvPr id="82" name="Rechteck 81">
              <a:extLst>
                <a:ext uri="{FF2B5EF4-FFF2-40B4-BE49-F238E27FC236}">
                  <a16:creationId xmlns:a16="http://schemas.microsoft.com/office/drawing/2014/main" id="{571B8B4C-C4B9-447B-88C9-EA8F42EB10AE}"/>
                </a:ext>
              </a:extLst>
            </p:cNvPr>
            <p:cNvSpPr/>
            <p:nvPr/>
          </p:nvSpPr>
          <p:spPr>
            <a:xfrm>
              <a:off x="503736" y="3771997"/>
              <a:ext cx="467330" cy="422863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de-DE" sz="900" dirty="0">
                  <a:solidFill>
                    <a:schemeClr val="tx1"/>
                  </a:solidFill>
                </a:rPr>
                <a:t>UV-C</a:t>
              </a:r>
              <a:endParaRPr lang="de-DE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83" name="Gerader Verbinder 82">
              <a:extLst>
                <a:ext uri="{FF2B5EF4-FFF2-40B4-BE49-F238E27FC236}">
                  <a16:creationId xmlns:a16="http://schemas.microsoft.com/office/drawing/2014/main" id="{A5038848-A224-4B41-B1D7-7F382436C250}"/>
                </a:ext>
              </a:extLst>
            </p:cNvPr>
            <p:cNvCxnSpPr/>
            <p:nvPr/>
          </p:nvCxnSpPr>
          <p:spPr>
            <a:xfrm>
              <a:off x="1188631" y="4199217"/>
              <a:ext cx="0" cy="136387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feld 79">
              <a:extLst>
                <a:ext uri="{FF2B5EF4-FFF2-40B4-BE49-F238E27FC236}">
                  <a16:creationId xmlns:a16="http://schemas.microsoft.com/office/drawing/2014/main" id="{23EBE948-0509-4F65-8CD1-2F139D33AC0E}"/>
                </a:ext>
              </a:extLst>
            </p:cNvPr>
            <p:cNvSpPr txBox="1"/>
            <p:nvPr/>
          </p:nvSpPr>
          <p:spPr>
            <a:xfrm>
              <a:off x="943056" y="4330137"/>
              <a:ext cx="597077" cy="233204"/>
            </a:xfrm>
            <a:prstGeom prst="rect">
              <a:avLst/>
            </a:prstGeom>
            <a:noFill/>
          </p:spPr>
          <p:txBody>
            <a:bodyPr wrap="square" rtlCol="0">
              <a:normAutofit fontScale="70000" lnSpcReduction="20000"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e-DE" sz="1400" dirty="0"/>
                <a:t>320nm</a:t>
              </a:r>
              <a:endParaRPr lang="de-DE" dirty="0"/>
            </a:p>
          </p:txBody>
        </p:sp>
        <p:cxnSp>
          <p:nvCxnSpPr>
            <p:cNvPr id="86" name="Gerader Verbinder 85">
              <a:extLst>
                <a:ext uri="{FF2B5EF4-FFF2-40B4-BE49-F238E27FC236}">
                  <a16:creationId xmlns:a16="http://schemas.microsoft.com/office/drawing/2014/main" id="{BE02D62A-C228-4127-9011-24F20E54BE58}"/>
                </a:ext>
              </a:extLst>
            </p:cNvPr>
            <p:cNvCxnSpPr>
              <a:cxnSpLocks/>
            </p:cNvCxnSpPr>
            <p:nvPr/>
          </p:nvCxnSpPr>
          <p:spPr>
            <a:xfrm>
              <a:off x="967145" y="4194860"/>
              <a:ext cx="0" cy="434189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feld 79">
              <a:extLst>
                <a:ext uri="{FF2B5EF4-FFF2-40B4-BE49-F238E27FC236}">
                  <a16:creationId xmlns:a16="http://schemas.microsoft.com/office/drawing/2014/main" id="{BD6B7FCD-8CA1-46E4-BECE-3D54E21882D1}"/>
                </a:ext>
              </a:extLst>
            </p:cNvPr>
            <p:cNvSpPr txBox="1"/>
            <p:nvPr/>
          </p:nvSpPr>
          <p:spPr>
            <a:xfrm>
              <a:off x="668606" y="4639003"/>
              <a:ext cx="597077" cy="233204"/>
            </a:xfrm>
            <a:prstGeom prst="rect">
              <a:avLst/>
            </a:prstGeom>
            <a:noFill/>
          </p:spPr>
          <p:txBody>
            <a:bodyPr wrap="square" rtlCol="0">
              <a:normAutofit fontScale="70000" lnSpcReduction="20000"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e-DE" sz="1400" dirty="0"/>
                <a:t>280nm</a:t>
              </a:r>
              <a:endParaRPr lang="de-DE" dirty="0"/>
            </a:p>
          </p:txBody>
        </p:sp>
        <p:cxnSp>
          <p:nvCxnSpPr>
            <p:cNvPr id="92" name="Gerader Verbinder 91">
              <a:extLst>
                <a:ext uri="{FF2B5EF4-FFF2-40B4-BE49-F238E27FC236}">
                  <a16:creationId xmlns:a16="http://schemas.microsoft.com/office/drawing/2014/main" id="{17EC2B3A-37A0-43E4-90D0-73CA669C7989}"/>
                </a:ext>
              </a:extLst>
            </p:cNvPr>
            <p:cNvCxnSpPr/>
            <p:nvPr/>
          </p:nvCxnSpPr>
          <p:spPr>
            <a:xfrm>
              <a:off x="512034" y="4193418"/>
              <a:ext cx="0" cy="136387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feld 79">
              <a:extLst>
                <a:ext uri="{FF2B5EF4-FFF2-40B4-BE49-F238E27FC236}">
                  <a16:creationId xmlns:a16="http://schemas.microsoft.com/office/drawing/2014/main" id="{41C5B65F-33D8-44E7-BDAE-AA2D94DAA081}"/>
                </a:ext>
              </a:extLst>
            </p:cNvPr>
            <p:cNvSpPr txBox="1"/>
            <p:nvPr/>
          </p:nvSpPr>
          <p:spPr>
            <a:xfrm>
              <a:off x="213152" y="4330137"/>
              <a:ext cx="597077" cy="233204"/>
            </a:xfrm>
            <a:prstGeom prst="rect">
              <a:avLst/>
            </a:prstGeom>
            <a:noFill/>
          </p:spPr>
          <p:txBody>
            <a:bodyPr wrap="square" rtlCol="0">
              <a:normAutofit fontScale="70000" lnSpcReduction="20000"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e-DE" sz="1400" dirty="0"/>
                <a:t>200nm</a:t>
              </a:r>
              <a:endParaRPr lang="de-DE" dirty="0"/>
            </a:p>
          </p:txBody>
        </p:sp>
        <p:cxnSp>
          <p:nvCxnSpPr>
            <p:cNvPr id="95" name="Gerader Verbinder 94">
              <a:extLst>
                <a:ext uri="{FF2B5EF4-FFF2-40B4-BE49-F238E27FC236}">
                  <a16:creationId xmlns:a16="http://schemas.microsoft.com/office/drawing/2014/main" id="{DFDFA30C-DAE5-4E11-AAEB-0D069656942E}"/>
                </a:ext>
              </a:extLst>
            </p:cNvPr>
            <p:cNvCxnSpPr/>
            <p:nvPr/>
          </p:nvCxnSpPr>
          <p:spPr>
            <a:xfrm flipH="1">
              <a:off x="210158" y="3773476"/>
              <a:ext cx="29154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Gerader Verbinder 95">
              <a:extLst>
                <a:ext uri="{FF2B5EF4-FFF2-40B4-BE49-F238E27FC236}">
                  <a16:creationId xmlns:a16="http://schemas.microsoft.com/office/drawing/2014/main" id="{DD176AB1-74C1-426D-BD4E-8813B2435A00}"/>
                </a:ext>
              </a:extLst>
            </p:cNvPr>
            <p:cNvCxnSpPr/>
            <p:nvPr/>
          </p:nvCxnSpPr>
          <p:spPr>
            <a:xfrm flipH="1">
              <a:off x="210158" y="4198249"/>
              <a:ext cx="29154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echteck 97">
              <a:extLst>
                <a:ext uri="{FF2B5EF4-FFF2-40B4-BE49-F238E27FC236}">
                  <a16:creationId xmlns:a16="http://schemas.microsoft.com/office/drawing/2014/main" id="{2D4FE728-6298-4E0D-BA99-BD73D6E3FFD7}"/>
                </a:ext>
              </a:extLst>
            </p:cNvPr>
            <p:cNvSpPr/>
            <p:nvPr/>
          </p:nvSpPr>
          <p:spPr>
            <a:xfrm>
              <a:off x="7101593" y="3771684"/>
              <a:ext cx="2181742" cy="421734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52000">
                  <a:schemeClr val="bg1"/>
                </a:gs>
                <a:gs pos="100000">
                  <a:schemeClr val="accent2"/>
                </a:gs>
              </a:gsLst>
              <a:lin ang="0" scaled="1"/>
            </a:gra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4</a:t>
              </a:r>
            </a:p>
          </p:txBody>
        </p:sp>
        <p:grpSp>
          <p:nvGrpSpPr>
            <p:cNvPr id="99" name="Gruppieren 98">
              <a:extLst>
                <a:ext uri="{FF2B5EF4-FFF2-40B4-BE49-F238E27FC236}">
                  <a16:creationId xmlns:a16="http://schemas.microsoft.com/office/drawing/2014/main" id="{8C90A1C6-018E-4F2F-9850-0A835E61F4B0}"/>
                </a:ext>
              </a:extLst>
            </p:cNvPr>
            <p:cNvGrpSpPr/>
            <p:nvPr/>
          </p:nvGrpSpPr>
          <p:grpSpPr>
            <a:xfrm>
              <a:off x="7468781" y="4187952"/>
              <a:ext cx="597077" cy="368003"/>
              <a:chOff x="5748391" y="4880515"/>
              <a:chExt cx="788007" cy="485682"/>
            </a:xfrm>
          </p:grpSpPr>
          <p:cxnSp>
            <p:nvCxnSpPr>
              <p:cNvPr id="100" name="Gerader Verbinder 99">
                <a:extLst>
                  <a:ext uri="{FF2B5EF4-FFF2-40B4-BE49-F238E27FC236}">
                    <a16:creationId xmlns:a16="http://schemas.microsoft.com/office/drawing/2014/main" id="{BFB9BD9C-6899-4E83-AB3A-0E988AE61C68}"/>
                  </a:ext>
                </a:extLst>
              </p:cNvPr>
              <p:cNvCxnSpPr/>
              <p:nvPr/>
            </p:nvCxnSpPr>
            <p:spPr>
              <a:xfrm>
                <a:off x="6134444" y="4880515"/>
                <a:ext cx="0" cy="180000"/>
              </a:xfrm>
              <a:prstGeom prst="line">
                <a:avLst/>
              </a:prstGeom>
              <a:ln w="381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Textfeld 85">
                <a:extLst>
                  <a:ext uri="{FF2B5EF4-FFF2-40B4-BE49-F238E27FC236}">
                    <a16:creationId xmlns:a16="http://schemas.microsoft.com/office/drawing/2014/main" id="{D6824CA1-9F59-4921-95E6-2929903073D2}"/>
                  </a:ext>
                </a:extLst>
              </p:cNvPr>
              <p:cNvSpPr txBox="1"/>
              <p:nvPr/>
            </p:nvSpPr>
            <p:spPr>
              <a:xfrm>
                <a:off x="5748391" y="5058420"/>
                <a:ext cx="788007" cy="307777"/>
              </a:xfrm>
              <a:prstGeom prst="rect">
                <a:avLst/>
              </a:prstGeom>
              <a:noFill/>
            </p:spPr>
            <p:txBody>
              <a:bodyPr wrap="square" rtlCol="0">
                <a:normAutofit fontScale="62500" lnSpcReduction="20000"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de-DE" sz="1400" dirty="0"/>
                  <a:t>1000nm</a:t>
                </a:r>
                <a:endParaRPr lang="de-DE" dirty="0"/>
              </a:p>
            </p:txBody>
          </p:sp>
        </p:grpSp>
        <p:grpSp>
          <p:nvGrpSpPr>
            <p:cNvPr id="102" name="Gruppieren 101">
              <a:extLst>
                <a:ext uri="{FF2B5EF4-FFF2-40B4-BE49-F238E27FC236}">
                  <a16:creationId xmlns:a16="http://schemas.microsoft.com/office/drawing/2014/main" id="{19E90F3F-8C81-4B72-986C-95837DEC6518}"/>
                </a:ext>
              </a:extLst>
            </p:cNvPr>
            <p:cNvGrpSpPr/>
            <p:nvPr/>
          </p:nvGrpSpPr>
          <p:grpSpPr>
            <a:xfrm>
              <a:off x="8993729" y="4211741"/>
              <a:ext cx="597077" cy="368003"/>
              <a:chOff x="5748391" y="4880515"/>
              <a:chExt cx="788007" cy="485682"/>
            </a:xfrm>
          </p:grpSpPr>
          <p:cxnSp>
            <p:nvCxnSpPr>
              <p:cNvPr id="103" name="Gerader Verbinder 102">
                <a:extLst>
                  <a:ext uri="{FF2B5EF4-FFF2-40B4-BE49-F238E27FC236}">
                    <a16:creationId xmlns:a16="http://schemas.microsoft.com/office/drawing/2014/main" id="{F0C3AE4E-211B-4F6F-A6B6-FB5690F62FE6}"/>
                  </a:ext>
                </a:extLst>
              </p:cNvPr>
              <p:cNvCxnSpPr/>
              <p:nvPr/>
            </p:nvCxnSpPr>
            <p:spPr>
              <a:xfrm>
                <a:off x="6134444" y="4880515"/>
                <a:ext cx="0" cy="180000"/>
              </a:xfrm>
              <a:prstGeom prst="line">
                <a:avLst/>
              </a:prstGeom>
              <a:ln w="381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" name="Textfeld 85">
                <a:extLst>
                  <a:ext uri="{FF2B5EF4-FFF2-40B4-BE49-F238E27FC236}">
                    <a16:creationId xmlns:a16="http://schemas.microsoft.com/office/drawing/2014/main" id="{DAF3B2B3-F54A-4EC4-AF8A-434471C00D75}"/>
                  </a:ext>
                </a:extLst>
              </p:cNvPr>
              <p:cNvSpPr txBox="1"/>
              <p:nvPr/>
            </p:nvSpPr>
            <p:spPr>
              <a:xfrm>
                <a:off x="5748391" y="5058420"/>
                <a:ext cx="788007" cy="307777"/>
              </a:xfrm>
              <a:prstGeom prst="rect">
                <a:avLst/>
              </a:prstGeom>
              <a:noFill/>
            </p:spPr>
            <p:txBody>
              <a:bodyPr wrap="square" rtlCol="0">
                <a:normAutofit fontScale="62500" lnSpcReduction="20000"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de-DE" sz="1400" dirty="0"/>
                  <a:t>3000nm</a:t>
                </a:r>
                <a:endParaRPr lang="de-DE" dirty="0"/>
              </a:p>
            </p:txBody>
          </p:sp>
        </p:grpSp>
        <p:cxnSp>
          <p:nvCxnSpPr>
            <p:cNvPr id="108" name="Gerader Verbinder 107">
              <a:extLst>
                <a:ext uri="{FF2B5EF4-FFF2-40B4-BE49-F238E27FC236}">
                  <a16:creationId xmlns:a16="http://schemas.microsoft.com/office/drawing/2014/main" id="{C1A2218E-C68C-48AB-87E5-4B78247712A1}"/>
                </a:ext>
              </a:extLst>
            </p:cNvPr>
            <p:cNvCxnSpPr/>
            <p:nvPr/>
          </p:nvCxnSpPr>
          <p:spPr>
            <a:xfrm>
              <a:off x="9283335" y="3771684"/>
              <a:ext cx="55735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Gerader Verbinder 108">
              <a:extLst>
                <a:ext uri="{FF2B5EF4-FFF2-40B4-BE49-F238E27FC236}">
                  <a16:creationId xmlns:a16="http://schemas.microsoft.com/office/drawing/2014/main" id="{AE6F2AA2-299E-4F67-805A-A5BC824BB963}"/>
                </a:ext>
              </a:extLst>
            </p:cNvPr>
            <p:cNvCxnSpPr/>
            <p:nvPr/>
          </p:nvCxnSpPr>
          <p:spPr>
            <a:xfrm>
              <a:off x="9283335" y="4197541"/>
              <a:ext cx="55735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0" name="Ellipse 109">
            <a:extLst>
              <a:ext uri="{FF2B5EF4-FFF2-40B4-BE49-F238E27FC236}">
                <a16:creationId xmlns:a16="http://schemas.microsoft.com/office/drawing/2014/main" id="{6FA89EAC-1DAD-45FF-8506-8D620AFF9890}"/>
              </a:ext>
            </a:extLst>
          </p:cNvPr>
          <p:cNvSpPr/>
          <p:nvPr/>
        </p:nvSpPr>
        <p:spPr>
          <a:xfrm>
            <a:off x="4495800" y="993290"/>
            <a:ext cx="914400" cy="91440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Sonne</a:t>
            </a:r>
          </a:p>
        </p:txBody>
      </p:sp>
      <p:sp>
        <p:nvSpPr>
          <p:cNvPr id="112" name="Gleichschenkliges Dreieck 111">
            <a:extLst>
              <a:ext uri="{FF2B5EF4-FFF2-40B4-BE49-F238E27FC236}">
                <a16:creationId xmlns:a16="http://schemas.microsoft.com/office/drawing/2014/main" id="{D29A08F2-ED85-435F-852A-D69DD0641675}"/>
              </a:ext>
            </a:extLst>
          </p:cNvPr>
          <p:cNvSpPr/>
          <p:nvPr/>
        </p:nvSpPr>
        <p:spPr>
          <a:xfrm>
            <a:off x="795695" y="1238252"/>
            <a:ext cx="8316188" cy="2278948"/>
          </a:xfrm>
          <a:prstGeom prst="triangle">
            <a:avLst>
              <a:gd name="adj" fmla="val 49886"/>
            </a:avLst>
          </a:prstGeom>
          <a:solidFill>
            <a:schemeClr val="accent5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833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5C133F22-CB54-4913-98D6-5F89EC98BB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76675" cy="220980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8A34F369-B825-4F6C-A714-31FC51267960}"/>
              </a:ext>
            </a:extLst>
          </p:cNvPr>
          <p:cNvSpPr/>
          <p:nvPr/>
        </p:nvSpPr>
        <p:spPr>
          <a:xfrm>
            <a:off x="2795451" y="5590902"/>
            <a:ext cx="4320000" cy="720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30D8FFB1-5D51-41BD-956E-D288EF51EF23}"/>
              </a:ext>
            </a:extLst>
          </p:cNvPr>
          <p:cNvCxnSpPr>
            <a:stCxn id="4" idx="0"/>
          </p:cNvCxnSpPr>
          <p:nvPr/>
        </p:nvCxnSpPr>
        <p:spPr>
          <a:xfrm flipH="1" flipV="1">
            <a:off x="4953000" y="3429000"/>
            <a:ext cx="2451" cy="2161902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>
            <a:extLst>
              <a:ext uri="{FF2B5EF4-FFF2-40B4-BE49-F238E27FC236}">
                <a16:creationId xmlns:a16="http://schemas.microsoft.com/office/drawing/2014/main" id="{385E44AB-32F5-404B-85F2-F2B6A0FBB29C}"/>
              </a:ext>
            </a:extLst>
          </p:cNvPr>
          <p:cNvSpPr/>
          <p:nvPr/>
        </p:nvSpPr>
        <p:spPr>
          <a:xfrm>
            <a:off x="4223657" y="5590902"/>
            <a:ext cx="1440721" cy="720000"/>
          </a:xfrm>
          <a:prstGeom prst="rect">
            <a:avLst/>
          </a:prstGeom>
          <a:solidFill>
            <a:schemeClr val="accent5"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Erde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F1E0CCD-DB48-42E2-80A9-F23A6EA81FE7}"/>
              </a:ext>
            </a:extLst>
          </p:cNvPr>
          <p:cNvSpPr txBox="1"/>
          <p:nvPr/>
        </p:nvSpPr>
        <p:spPr>
          <a:xfrm>
            <a:off x="4762776" y="3059668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</a:t>
            </a:r>
            <a:r>
              <a:rPr lang="de-DE" baseline="-25000" dirty="0"/>
              <a:t>e</a:t>
            </a: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F0EE70AD-6B38-4B54-8CAD-D665C68C4444}"/>
              </a:ext>
            </a:extLst>
          </p:cNvPr>
          <p:cNvCxnSpPr>
            <a:endCxn id="7" idx="0"/>
          </p:cNvCxnSpPr>
          <p:nvPr/>
        </p:nvCxnSpPr>
        <p:spPr>
          <a:xfrm>
            <a:off x="2795451" y="3429000"/>
            <a:ext cx="2148567" cy="2161902"/>
          </a:xfrm>
          <a:prstGeom prst="straightConnector1">
            <a:avLst/>
          </a:prstGeom>
          <a:ln w="22225">
            <a:solidFill>
              <a:srgbClr val="FF9B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>
            <a:extLst>
              <a:ext uri="{FF2B5EF4-FFF2-40B4-BE49-F238E27FC236}">
                <a16:creationId xmlns:a16="http://schemas.microsoft.com/office/drawing/2014/main" id="{A831234C-926C-4DE0-98C3-45F031FFF0EA}"/>
              </a:ext>
            </a:extLst>
          </p:cNvPr>
          <p:cNvSpPr txBox="1"/>
          <p:nvPr/>
        </p:nvSpPr>
        <p:spPr>
          <a:xfrm>
            <a:off x="3274699" y="4509951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¼ S</a:t>
            </a: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D72BCECB-00A2-4E01-981D-A655AB306030}"/>
              </a:ext>
            </a:extLst>
          </p:cNvPr>
          <p:cNvCxnSpPr>
            <a:stCxn id="7" idx="0"/>
          </p:cNvCxnSpPr>
          <p:nvPr/>
        </p:nvCxnSpPr>
        <p:spPr>
          <a:xfrm flipV="1">
            <a:off x="4944018" y="3875314"/>
            <a:ext cx="1718039" cy="1715588"/>
          </a:xfrm>
          <a:prstGeom prst="straightConnector1">
            <a:avLst/>
          </a:prstGeom>
          <a:ln w="2222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>
            <a:extLst>
              <a:ext uri="{FF2B5EF4-FFF2-40B4-BE49-F238E27FC236}">
                <a16:creationId xmlns:a16="http://schemas.microsoft.com/office/drawing/2014/main" id="{E277962F-2E11-4549-842E-8517FDDD6A35}"/>
              </a:ext>
            </a:extLst>
          </p:cNvPr>
          <p:cNvSpPr txBox="1"/>
          <p:nvPr/>
        </p:nvSpPr>
        <p:spPr>
          <a:xfrm>
            <a:off x="5803037" y="4733108"/>
            <a:ext cx="999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 = ¼ S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25645A82-260D-4B57-8457-565351C25503}"/>
              </a:ext>
            </a:extLst>
          </p:cNvPr>
          <p:cNvSpPr/>
          <p:nvPr/>
        </p:nvSpPr>
        <p:spPr>
          <a:xfrm>
            <a:off x="4953000" y="2642439"/>
            <a:ext cx="1353369" cy="417229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Absorption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FB6B6D9C-C5B5-4AFF-B46B-0683D43FCDBA}"/>
              </a:ext>
            </a:extLst>
          </p:cNvPr>
          <p:cNvSpPr/>
          <p:nvPr/>
        </p:nvSpPr>
        <p:spPr>
          <a:xfrm>
            <a:off x="6671039" y="3443542"/>
            <a:ext cx="1348729" cy="431772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accent2"/>
                </a:solidFill>
              </a:rPr>
              <a:t>Reflektion</a:t>
            </a:r>
          </a:p>
        </p:txBody>
      </p:sp>
    </p:spTree>
    <p:extLst>
      <p:ext uri="{BB962C8B-B14F-4D97-AF65-F5344CB8AC3E}">
        <p14:creationId xmlns:p14="http://schemas.microsoft.com/office/powerpoint/2010/main" val="1012961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Text, Karte enthält.&#10;&#10;Automatisch generierte Beschreibung">
            <a:extLst>
              <a:ext uri="{FF2B5EF4-FFF2-40B4-BE49-F238E27FC236}">
                <a16:creationId xmlns:a16="http://schemas.microsoft.com/office/drawing/2014/main" id="{2A8744ED-9857-4919-B2A5-5436075559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631" y="470814"/>
            <a:ext cx="6419670" cy="5916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153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FCA9A1F4-90C0-4DD3-BEBC-EEB43A72F3AE}"/>
              </a:ext>
            </a:extLst>
          </p:cNvPr>
          <p:cNvCxnSpPr>
            <a:cxnSpLocks/>
          </p:cNvCxnSpPr>
          <p:nvPr/>
        </p:nvCxnSpPr>
        <p:spPr>
          <a:xfrm>
            <a:off x="1354909" y="1628775"/>
            <a:ext cx="0" cy="3600225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22725045-8F55-4695-8AFB-E7182122D658}"/>
              </a:ext>
            </a:extLst>
          </p:cNvPr>
          <p:cNvCxnSpPr>
            <a:cxnSpLocks/>
          </p:cNvCxnSpPr>
          <p:nvPr/>
        </p:nvCxnSpPr>
        <p:spPr>
          <a:xfrm flipV="1">
            <a:off x="1356474" y="5229000"/>
            <a:ext cx="5040000" cy="225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Legende: mit Linie ohne Rahmen 6">
            <a:extLst>
              <a:ext uri="{FF2B5EF4-FFF2-40B4-BE49-F238E27FC236}">
                <a16:creationId xmlns:a16="http://schemas.microsoft.com/office/drawing/2014/main" id="{63116A25-0259-4855-83C4-A1CAA8082573}"/>
              </a:ext>
            </a:extLst>
          </p:cNvPr>
          <p:cNvSpPr/>
          <p:nvPr/>
        </p:nvSpPr>
        <p:spPr>
          <a:xfrm>
            <a:off x="277268" y="1450963"/>
            <a:ext cx="720000" cy="360000"/>
          </a:xfrm>
          <a:prstGeom prst="callout1">
            <a:avLst>
              <a:gd name="adj1" fmla="val 50534"/>
              <a:gd name="adj2" fmla="val 151247"/>
              <a:gd name="adj3" fmla="val 50266"/>
              <a:gd name="adj4" fmla="val 99439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100</a:t>
            </a:r>
          </a:p>
        </p:txBody>
      </p:sp>
      <p:sp>
        <p:nvSpPr>
          <p:cNvPr id="8" name="Legende: mit Linie ohne Rahmen 7">
            <a:extLst>
              <a:ext uri="{FF2B5EF4-FFF2-40B4-BE49-F238E27FC236}">
                <a16:creationId xmlns:a16="http://schemas.microsoft.com/office/drawing/2014/main" id="{36788F99-863D-46A1-A434-BD52ACBB6F95}"/>
              </a:ext>
            </a:extLst>
          </p:cNvPr>
          <p:cNvSpPr/>
          <p:nvPr/>
        </p:nvSpPr>
        <p:spPr>
          <a:xfrm>
            <a:off x="278290" y="2169933"/>
            <a:ext cx="720000" cy="360000"/>
          </a:xfrm>
          <a:prstGeom prst="callout1">
            <a:avLst>
              <a:gd name="adj1" fmla="val 50534"/>
              <a:gd name="adj2" fmla="val 151247"/>
              <a:gd name="adj3" fmla="val 50266"/>
              <a:gd name="adj4" fmla="val 99439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80</a:t>
            </a:r>
          </a:p>
        </p:txBody>
      </p:sp>
      <p:sp>
        <p:nvSpPr>
          <p:cNvPr id="9" name="Legende: mit Linie ohne Rahmen 8">
            <a:extLst>
              <a:ext uri="{FF2B5EF4-FFF2-40B4-BE49-F238E27FC236}">
                <a16:creationId xmlns:a16="http://schemas.microsoft.com/office/drawing/2014/main" id="{8EF36584-ABA1-4301-9494-2A9A2B98B22A}"/>
              </a:ext>
            </a:extLst>
          </p:cNvPr>
          <p:cNvSpPr/>
          <p:nvPr/>
        </p:nvSpPr>
        <p:spPr>
          <a:xfrm>
            <a:off x="278290" y="2529933"/>
            <a:ext cx="720000" cy="360000"/>
          </a:xfrm>
          <a:prstGeom prst="callout1">
            <a:avLst>
              <a:gd name="adj1" fmla="val 50534"/>
              <a:gd name="adj2" fmla="val 151247"/>
              <a:gd name="adj3" fmla="val 50266"/>
              <a:gd name="adj4" fmla="val 99439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70</a:t>
            </a:r>
          </a:p>
        </p:txBody>
      </p:sp>
      <p:sp>
        <p:nvSpPr>
          <p:cNvPr id="10" name="Legende: mit Linie ohne Rahmen 9">
            <a:extLst>
              <a:ext uri="{FF2B5EF4-FFF2-40B4-BE49-F238E27FC236}">
                <a16:creationId xmlns:a16="http://schemas.microsoft.com/office/drawing/2014/main" id="{18687B12-6B3D-4F25-868F-0F139D04B544}"/>
              </a:ext>
            </a:extLst>
          </p:cNvPr>
          <p:cNvSpPr/>
          <p:nvPr/>
        </p:nvSpPr>
        <p:spPr>
          <a:xfrm>
            <a:off x="278290" y="2889933"/>
            <a:ext cx="720000" cy="360000"/>
          </a:xfrm>
          <a:prstGeom prst="callout1">
            <a:avLst>
              <a:gd name="adj1" fmla="val 50534"/>
              <a:gd name="adj2" fmla="val 151247"/>
              <a:gd name="adj3" fmla="val 50266"/>
              <a:gd name="adj4" fmla="val 99439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60</a:t>
            </a:r>
          </a:p>
        </p:txBody>
      </p:sp>
      <p:sp>
        <p:nvSpPr>
          <p:cNvPr id="11" name="Legende: mit Linie ohne Rahmen 10">
            <a:extLst>
              <a:ext uri="{FF2B5EF4-FFF2-40B4-BE49-F238E27FC236}">
                <a16:creationId xmlns:a16="http://schemas.microsoft.com/office/drawing/2014/main" id="{449BDDE1-F0E5-4F11-B11D-A891754EE05A}"/>
              </a:ext>
            </a:extLst>
          </p:cNvPr>
          <p:cNvSpPr/>
          <p:nvPr/>
        </p:nvSpPr>
        <p:spPr>
          <a:xfrm>
            <a:off x="277268" y="3249571"/>
            <a:ext cx="720000" cy="360000"/>
          </a:xfrm>
          <a:prstGeom prst="callout1">
            <a:avLst>
              <a:gd name="adj1" fmla="val 50534"/>
              <a:gd name="adj2" fmla="val 151247"/>
              <a:gd name="adj3" fmla="val 50266"/>
              <a:gd name="adj4" fmla="val 99439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12" name="Legende: mit Linie ohne Rahmen 11">
            <a:extLst>
              <a:ext uri="{FF2B5EF4-FFF2-40B4-BE49-F238E27FC236}">
                <a16:creationId xmlns:a16="http://schemas.microsoft.com/office/drawing/2014/main" id="{6882936F-4D2E-4C32-8F12-1DAD9C1B335D}"/>
              </a:ext>
            </a:extLst>
          </p:cNvPr>
          <p:cNvSpPr/>
          <p:nvPr/>
        </p:nvSpPr>
        <p:spPr>
          <a:xfrm>
            <a:off x="277268" y="3609209"/>
            <a:ext cx="720000" cy="360000"/>
          </a:xfrm>
          <a:prstGeom prst="callout1">
            <a:avLst>
              <a:gd name="adj1" fmla="val 50534"/>
              <a:gd name="adj2" fmla="val 151247"/>
              <a:gd name="adj3" fmla="val 50266"/>
              <a:gd name="adj4" fmla="val 99439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13" name="Legende: mit Linie ohne Rahmen 12">
            <a:extLst>
              <a:ext uri="{FF2B5EF4-FFF2-40B4-BE49-F238E27FC236}">
                <a16:creationId xmlns:a16="http://schemas.microsoft.com/office/drawing/2014/main" id="{17658621-F470-47A5-8E24-742F7C241562}"/>
              </a:ext>
            </a:extLst>
          </p:cNvPr>
          <p:cNvSpPr/>
          <p:nvPr/>
        </p:nvSpPr>
        <p:spPr>
          <a:xfrm>
            <a:off x="277268" y="3968485"/>
            <a:ext cx="720000" cy="360000"/>
          </a:xfrm>
          <a:prstGeom prst="callout1">
            <a:avLst>
              <a:gd name="adj1" fmla="val 50534"/>
              <a:gd name="adj2" fmla="val 151247"/>
              <a:gd name="adj3" fmla="val 50266"/>
              <a:gd name="adj4" fmla="val 99439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14" name="Legende: mit Linie ohne Rahmen 13">
            <a:extLst>
              <a:ext uri="{FF2B5EF4-FFF2-40B4-BE49-F238E27FC236}">
                <a16:creationId xmlns:a16="http://schemas.microsoft.com/office/drawing/2014/main" id="{3D53CEEA-05FE-4DB1-951F-7573F8EDB404}"/>
              </a:ext>
            </a:extLst>
          </p:cNvPr>
          <p:cNvSpPr/>
          <p:nvPr/>
        </p:nvSpPr>
        <p:spPr>
          <a:xfrm>
            <a:off x="277268" y="4328123"/>
            <a:ext cx="720000" cy="360000"/>
          </a:xfrm>
          <a:prstGeom prst="callout1">
            <a:avLst>
              <a:gd name="adj1" fmla="val 50534"/>
              <a:gd name="adj2" fmla="val 151247"/>
              <a:gd name="adj3" fmla="val 50266"/>
              <a:gd name="adj4" fmla="val 99439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15" name="Legende: mit Linie ohne Rahmen 14">
            <a:extLst>
              <a:ext uri="{FF2B5EF4-FFF2-40B4-BE49-F238E27FC236}">
                <a16:creationId xmlns:a16="http://schemas.microsoft.com/office/drawing/2014/main" id="{E0C83C2E-2AEA-47EA-88A4-8DF14D6812BD}"/>
              </a:ext>
            </a:extLst>
          </p:cNvPr>
          <p:cNvSpPr/>
          <p:nvPr/>
        </p:nvSpPr>
        <p:spPr>
          <a:xfrm>
            <a:off x="277268" y="4687037"/>
            <a:ext cx="720000" cy="360000"/>
          </a:xfrm>
          <a:prstGeom prst="callout1">
            <a:avLst>
              <a:gd name="adj1" fmla="val 50534"/>
              <a:gd name="adj2" fmla="val 151247"/>
              <a:gd name="adj3" fmla="val 50266"/>
              <a:gd name="adj4" fmla="val 99439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6" name="Legende: mit Linie ohne Rahmen 15">
            <a:extLst>
              <a:ext uri="{FF2B5EF4-FFF2-40B4-BE49-F238E27FC236}">
                <a16:creationId xmlns:a16="http://schemas.microsoft.com/office/drawing/2014/main" id="{2BFDF3DE-52DA-4BED-A767-7D5CFBFA9273}"/>
              </a:ext>
            </a:extLst>
          </p:cNvPr>
          <p:cNvSpPr/>
          <p:nvPr/>
        </p:nvSpPr>
        <p:spPr>
          <a:xfrm>
            <a:off x="277268" y="5047037"/>
            <a:ext cx="720000" cy="360000"/>
          </a:xfrm>
          <a:prstGeom prst="callout1">
            <a:avLst>
              <a:gd name="adj1" fmla="val 50534"/>
              <a:gd name="adj2" fmla="val 151247"/>
              <a:gd name="adj3" fmla="val 50266"/>
              <a:gd name="adj4" fmla="val 99439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8" name="Legende: mit Linie ohne Rahmen 17">
            <a:extLst>
              <a:ext uri="{FF2B5EF4-FFF2-40B4-BE49-F238E27FC236}">
                <a16:creationId xmlns:a16="http://schemas.microsoft.com/office/drawing/2014/main" id="{886ED5DF-BCB2-4378-A5F0-E0666F2482B1}"/>
              </a:ext>
            </a:extLst>
          </p:cNvPr>
          <p:cNvSpPr/>
          <p:nvPr/>
        </p:nvSpPr>
        <p:spPr>
          <a:xfrm>
            <a:off x="994909" y="5585964"/>
            <a:ext cx="720000" cy="360000"/>
          </a:xfrm>
          <a:prstGeom prst="callout1">
            <a:avLst>
              <a:gd name="adj1" fmla="val -97633"/>
              <a:gd name="adj2" fmla="val 50375"/>
              <a:gd name="adj3" fmla="val 1318"/>
              <a:gd name="adj4" fmla="val 50160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-100</a:t>
            </a:r>
          </a:p>
        </p:txBody>
      </p:sp>
      <p:sp>
        <p:nvSpPr>
          <p:cNvPr id="20" name="Legende: mit Linie ohne Rahmen 19">
            <a:extLst>
              <a:ext uri="{FF2B5EF4-FFF2-40B4-BE49-F238E27FC236}">
                <a16:creationId xmlns:a16="http://schemas.microsoft.com/office/drawing/2014/main" id="{92F0D58E-A22E-441F-9F3D-0E4612444CDB}"/>
              </a:ext>
            </a:extLst>
          </p:cNvPr>
          <p:cNvSpPr/>
          <p:nvPr/>
        </p:nvSpPr>
        <p:spPr>
          <a:xfrm>
            <a:off x="1718355" y="5585964"/>
            <a:ext cx="720000" cy="360000"/>
          </a:xfrm>
          <a:prstGeom prst="callout1">
            <a:avLst>
              <a:gd name="adj1" fmla="val -98515"/>
              <a:gd name="adj2" fmla="val 50375"/>
              <a:gd name="adj3" fmla="val 1318"/>
              <a:gd name="adj4" fmla="val 50160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-80</a:t>
            </a:r>
          </a:p>
        </p:txBody>
      </p:sp>
      <p:sp>
        <p:nvSpPr>
          <p:cNvPr id="21" name="Legende: mit Linie ohne Rahmen 20">
            <a:extLst>
              <a:ext uri="{FF2B5EF4-FFF2-40B4-BE49-F238E27FC236}">
                <a16:creationId xmlns:a16="http://schemas.microsoft.com/office/drawing/2014/main" id="{EE4EF204-F2BE-412F-B35E-7CEB27B0687A}"/>
              </a:ext>
            </a:extLst>
          </p:cNvPr>
          <p:cNvSpPr/>
          <p:nvPr/>
        </p:nvSpPr>
        <p:spPr>
          <a:xfrm>
            <a:off x="2437493" y="5585964"/>
            <a:ext cx="720000" cy="360000"/>
          </a:xfrm>
          <a:prstGeom prst="callout1">
            <a:avLst>
              <a:gd name="adj1" fmla="val -97633"/>
              <a:gd name="adj2" fmla="val 50375"/>
              <a:gd name="adj3" fmla="val 1318"/>
              <a:gd name="adj4" fmla="val 50160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-60</a:t>
            </a:r>
          </a:p>
        </p:txBody>
      </p:sp>
      <p:sp>
        <p:nvSpPr>
          <p:cNvPr id="22" name="Legende: mit Linie ohne Rahmen 21">
            <a:extLst>
              <a:ext uri="{FF2B5EF4-FFF2-40B4-BE49-F238E27FC236}">
                <a16:creationId xmlns:a16="http://schemas.microsoft.com/office/drawing/2014/main" id="{41AB5349-9D54-431A-A46D-C5EC9D226DD5}"/>
              </a:ext>
            </a:extLst>
          </p:cNvPr>
          <p:cNvSpPr/>
          <p:nvPr/>
        </p:nvSpPr>
        <p:spPr>
          <a:xfrm>
            <a:off x="3156474" y="5585964"/>
            <a:ext cx="720000" cy="360000"/>
          </a:xfrm>
          <a:prstGeom prst="callout1">
            <a:avLst>
              <a:gd name="adj1" fmla="val -97633"/>
              <a:gd name="adj2" fmla="val 50375"/>
              <a:gd name="adj3" fmla="val 1318"/>
              <a:gd name="adj4" fmla="val 50160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-40</a:t>
            </a:r>
          </a:p>
        </p:txBody>
      </p:sp>
      <p:sp>
        <p:nvSpPr>
          <p:cNvPr id="23" name="Legende: mit Linie ohne Rahmen 22">
            <a:extLst>
              <a:ext uri="{FF2B5EF4-FFF2-40B4-BE49-F238E27FC236}">
                <a16:creationId xmlns:a16="http://schemas.microsoft.com/office/drawing/2014/main" id="{D0FFA985-3397-47F2-93DA-9DCDFB0B112C}"/>
              </a:ext>
            </a:extLst>
          </p:cNvPr>
          <p:cNvSpPr/>
          <p:nvPr/>
        </p:nvSpPr>
        <p:spPr>
          <a:xfrm>
            <a:off x="3874593" y="5585964"/>
            <a:ext cx="720000" cy="360000"/>
          </a:xfrm>
          <a:prstGeom prst="callout1">
            <a:avLst>
              <a:gd name="adj1" fmla="val -97633"/>
              <a:gd name="adj2" fmla="val 50375"/>
              <a:gd name="adj3" fmla="val 1318"/>
              <a:gd name="adj4" fmla="val 50160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-20</a:t>
            </a:r>
          </a:p>
        </p:txBody>
      </p:sp>
      <p:sp>
        <p:nvSpPr>
          <p:cNvPr id="24" name="Legende: mit Linie ohne Rahmen 23">
            <a:extLst>
              <a:ext uri="{FF2B5EF4-FFF2-40B4-BE49-F238E27FC236}">
                <a16:creationId xmlns:a16="http://schemas.microsoft.com/office/drawing/2014/main" id="{CE7AB76B-0380-4DC3-A5E2-B07E0AD4CD67}"/>
              </a:ext>
            </a:extLst>
          </p:cNvPr>
          <p:cNvSpPr/>
          <p:nvPr/>
        </p:nvSpPr>
        <p:spPr>
          <a:xfrm>
            <a:off x="4598080" y="5585964"/>
            <a:ext cx="720000" cy="360000"/>
          </a:xfrm>
          <a:prstGeom prst="callout1">
            <a:avLst>
              <a:gd name="adj1" fmla="val -97633"/>
              <a:gd name="adj2" fmla="val 50375"/>
              <a:gd name="adj3" fmla="val 1318"/>
              <a:gd name="adj4" fmla="val 50160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5" name="Legende: mit Linie ohne Rahmen 24">
            <a:extLst>
              <a:ext uri="{FF2B5EF4-FFF2-40B4-BE49-F238E27FC236}">
                <a16:creationId xmlns:a16="http://schemas.microsoft.com/office/drawing/2014/main" id="{D90B6E80-4B0F-4732-BE28-2CDC9B72837E}"/>
              </a:ext>
            </a:extLst>
          </p:cNvPr>
          <p:cNvSpPr/>
          <p:nvPr/>
        </p:nvSpPr>
        <p:spPr>
          <a:xfrm>
            <a:off x="5318043" y="5579778"/>
            <a:ext cx="720000" cy="360000"/>
          </a:xfrm>
          <a:prstGeom prst="callout1">
            <a:avLst>
              <a:gd name="adj1" fmla="val -97633"/>
              <a:gd name="adj2" fmla="val 50375"/>
              <a:gd name="adj3" fmla="val 1318"/>
              <a:gd name="adj4" fmla="val 50160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26" name="Legende: mit Linie ohne Rahmen 25">
            <a:extLst>
              <a:ext uri="{FF2B5EF4-FFF2-40B4-BE49-F238E27FC236}">
                <a16:creationId xmlns:a16="http://schemas.microsoft.com/office/drawing/2014/main" id="{56E5DF2D-08BD-4FC6-8278-71F90ADB2D9D}"/>
              </a:ext>
            </a:extLst>
          </p:cNvPr>
          <p:cNvSpPr/>
          <p:nvPr/>
        </p:nvSpPr>
        <p:spPr>
          <a:xfrm>
            <a:off x="6035143" y="5571211"/>
            <a:ext cx="720000" cy="360000"/>
          </a:xfrm>
          <a:prstGeom prst="callout1">
            <a:avLst>
              <a:gd name="adj1" fmla="val -97633"/>
              <a:gd name="adj2" fmla="val 50375"/>
              <a:gd name="adj3" fmla="val 1318"/>
              <a:gd name="adj4" fmla="val 50160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40</a:t>
            </a:r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3A488524-4D37-4D4E-BCA6-101982560511}"/>
              </a:ext>
            </a:extLst>
          </p:cNvPr>
          <p:cNvCxnSpPr/>
          <p:nvPr/>
        </p:nvCxnSpPr>
        <p:spPr>
          <a:xfrm>
            <a:off x="1354909" y="4724400"/>
            <a:ext cx="5043034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3291C3B3-F930-4780-8605-4E6B1F4A36C4}"/>
              </a:ext>
            </a:extLst>
          </p:cNvPr>
          <p:cNvCxnSpPr/>
          <p:nvPr/>
        </p:nvCxnSpPr>
        <p:spPr>
          <a:xfrm>
            <a:off x="1354909" y="3429000"/>
            <a:ext cx="5043034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49284572-46D8-4E6B-BCEB-79C1F37A353E}"/>
              </a:ext>
            </a:extLst>
          </p:cNvPr>
          <p:cNvCxnSpPr/>
          <p:nvPr/>
        </p:nvCxnSpPr>
        <p:spPr>
          <a:xfrm>
            <a:off x="1354909" y="2349500"/>
            <a:ext cx="5043034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feld 32">
            <a:extLst>
              <a:ext uri="{FF2B5EF4-FFF2-40B4-BE49-F238E27FC236}">
                <a16:creationId xmlns:a16="http://schemas.microsoft.com/office/drawing/2014/main" id="{73282076-D2AF-4AA6-A9DE-2742852F0DEA}"/>
              </a:ext>
            </a:extLst>
          </p:cNvPr>
          <p:cNvSpPr txBox="1"/>
          <p:nvPr/>
        </p:nvSpPr>
        <p:spPr>
          <a:xfrm>
            <a:off x="1440658" y="4792666"/>
            <a:ext cx="1484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Troposphäre</a:t>
            </a:r>
          </a:p>
        </p:txBody>
      </p:sp>
      <p:sp>
        <p:nvSpPr>
          <p:cNvPr id="34" name="Wolke 33">
            <a:extLst>
              <a:ext uri="{FF2B5EF4-FFF2-40B4-BE49-F238E27FC236}">
                <a16:creationId xmlns:a16="http://schemas.microsoft.com/office/drawing/2014/main" id="{BC6D27CE-6473-44E9-9D6F-D94485F2137E}"/>
              </a:ext>
            </a:extLst>
          </p:cNvPr>
          <p:cNvSpPr/>
          <p:nvPr/>
        </p:nvSpPr>
        <p:spPr>
          <a:xfrm>
            <a:off x="5190376" y="4791968"/>
            <a:ext cx="738324" cy="368882"/>
          </a:xfrm>
          <a:prstGeom prst="cloud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35" name="Wolke 34">
            <a:extLst>
              <a:ext uri="{FF2B5EF4-FFF2-40B4-BE49-F238E27FC236}">
                <a16:creationId xmlns:a16="http://schemas.microsoft.com/office/drawing/2014/main" id="{76B338E7-A5EE-4A12-A44C-D0DF30CF181C}"/>
              </a:ext>
            </a:extLst>
          </p:cNvPr>
          <p:cNvSpPr/>
          <p:nvPr/>
        </p:nvSpPr>
        <p:spPr>
          <a:xfrm>
            <a:off x="4588918" y="4759671"/>
            <a:ext cx="369162" cy="320569"/>
          </a:xfrm>
          <a:prstGeom prst="cloud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20FAEC4E-09A7-4B89-86F4-67884DAE8816}"/>
              </a:ext>
            </a:extLst>
          </p:cNvPr>
          <p:cNvSpPr txBox="1"/>
          <p:nvPr/>
        </p:nvSpPr>
        <p:spPr>
          <a:xfrm>
            <a:off x="1438729" y="3892034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Stratosphäre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A2D4E329-6012-4513-8019-E5C380BA0078}"/>
              </a:ext>
            </a:extLst>
          </p:cNvPr>
          <p:cNvSpPr txBox="1"/>
          <p:nvPr/>
        </p:nvSpPr>
        <p:spPr>
          <a:xfrm>
            <a:off x="1434341" y="2709115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Mesosphäre</a:t>
            </a:r>
          </a:p>
        </p:txBody>
      </p:sp>
      <p:sp>
        <p:nvSpPr>
          <p:cNvPr id="39" name="Legende: mit Linie ohne Rahmen 38">
            <a:extLst>
              <a:ext uri="{FF2B5EF4-FFF2-40B4-BE49-F238E27FC236}">
                <a16:creationId xmlns:a16="http://schemas.microsoft.com/office/drawing/2014/main" id="{A3F5C6D5-275B-4C5A-86EC-396B48ECE658}"/>
              </a:ext>
            </a:extLst>
          </p:cNvPr>
          <p:cNvSpPr/>
          <p:nvPr/>
        </p:nvSpPr>
        <p:spPr>
          <a:xfrm>
            <a:off x="277268" y="1809138"/>
            <a:ext cx="720000" cy="360000"/>
          </a:xfrm>
          <a:prstGeom prst="callout1">
            <a:avLst>
              <a:gd name="adj1" fmla="val 50534"/>
              <a:gd name="adj2" fmla="val 151247"/>
              <a:gd name="adj3" fmla="val 50266"/>
              <a:gd name="adj4" fmla="val 99439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90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1EAF0B55-A046-41CF-B01A-47A9196E87AA}"/>
              </a:ext>
            </a:extLst>
          </p:cNvPr>
          <p:cNvSpPr txBox="1"/>
          <p:nvPr/>
        </p:nvSpPr>
        <p:spPr>
          <a:xfrm>
            <a:off x="1428347" y="1811452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Thermosphäre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C8160049-B999-4582-A421-AC5C927A7F47}"/>
              </a:ext>
            </a:extLst>
          </p:cNvPr>
          <p:cNvSpPr txBox="1"/>
          <p:nvPr/>
        </p:nvSpPr>
        <p:spPr>
          <a:xfrm>
            <a:off x="4825483" y="3953374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1"/>
                </a:solidFill>
              </a:rPr>
              <a:t>Ozon-Schicht</a:t>
            </a:r>
          </a:p>
        </p:txBody>
      </p:sp>
      <p:sp>
        <p:nvSpPr>
          <p:cNvPr id="43" name="Freihandform: Form 42">
            <a:extLst>
              <a:ext uri="{FF2B5EF4-FFF2-40B4-BE49-F238E27FC236}">
                <a16:creationId xmlns:a16="http://schemas.microsoft.com/office/drawing/2014/main" id="{F73B221C-4C19-49DB-8D47-BA9CD56CE541}"/>
              </a:ext>
            </a:extLst>
          </p:cNvPr>
          <p:cNvSpPr/>
          <p:nvPr/>
        </p:nvSpPr>
        <p:spPr>
          <a:xfrm>
            <a:off x="2066731" y="1619250"/>
            <a:ext cx="4153094" cy="3600450"/>
          </a:xfrm>
          <a:custGeom>
            <a:avLst/>
            <a:gdLst>
              <a:gd name="connsiteX0" fmla="*/ 3457769 w 4153094"/>
              <a:gd name="connsiteY0" fmla="*/ 3600450 h 3679740"/>
              <a:gd name="connsiteX1" fmla="*/ 3391094 w 4153094"/>
              <a:gd name="connsiteY1" fmla="*/ 3638550 h 3679740"/>
              <a:gd name="connsiteX2" fmla="*/ 724094 w 4153094"/>
              <a:gd name="connsiteY2" fmla="*/ 3095625 h 3679740"/>
              <a:gd name="connsiteX3" fmla="*/ 3962594 w 4153094"/>
              <a:gd name="connsiteY3" fmla="*/ 1885950 h 3679740"/>
              <a:gd name="connsiteX4" fmla="*/ 194 w 4153094"/>
              <a:gd name="connsiteY4" fmla="*/ 723900 h 3679740"/>
              <a:gd name="connsiteX5" fmla="*/ 4153094 w 4153094"/>
              <a:gd name="connsiteY5" fmla="*/ 0 h 3679740"/>
              <a:gd name="connsiteX0" fmla="*/ 3457769 w 4153094"/>
              <a:gd name="connsiteY0" fmla="*/ 3600450 h 3600450"/>
              <a:gd name="connsiteX1" fmla="*/ 724094 w 4153094"/>
              <a:gd name="connsiteY1" fmla="*/ 3095625 h 3600450"/>
              <a:gd name="connsiteX2" fmla="*/ 3962594 w 4153094"/>
              <a:gd name="connsiteY2" fmla="*/ 1885950 h 3600450"/>
              <a:gd name="connsiteX3" fmla="*/ 194 w 4153094"/>
              <a:gd name="connsiteY3" fmla="*/ 723900 h 3600450"/>
              <a:gd name="connsiteX4" fmla="*/ 4153094 w 4153094"/>
              <a:gd name="connsiteY4" fmla="*/ 0 h 3600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53094" h="3600450">
                <a:moveTo>
                  <a:pt x="3457769" y="3600450"/>
                </a:moveTo>
                <a:cubicBezTo>
                  <a:pt x="2888254" y="3495278"/>
                  <a:pt x="639957" y="3381375"/>
                  <a:pt x="724094" y="3095625"/>
                </a:cubicBezTo>
                <a:cubicBezTo>
                  <a:pt x="808231" y="2809875"/>
                  <a:pt x="4083244" y="2281238"/>
                  <a:pt x="3962594" y="1885950"/>
                </a:cubicBezTo>
                <a:cubicBezTo>
                  <a:pt x="3841944" y="1490662"/>
                  <a:pt x="-31556" y="1038225"/>
                  <a:pt x="194" y="723900"/>
                </a:cubicBezTo>
                <a:cubicBezTo>
                  <a:pt x="31944" y="409575"/>
                  <a:pt x="2092519" y="204787"/>
                  <a:pt x="4153094" y="0"/>
                </a:cubicBezTo>
              </a:path>
            </a:pathLst>
          </a:custGeom>
          <a:noFill/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225231EF-D9B9-44CF-B9B0-9B29FAC15DB6}"/>
              </a:ext>
            </a:extLst>
          </p:cNvPr>
          <p:cNvSpPr txBox="1"/>
          <p:nvPr/>
        </p:nvSpPr>
        <p:spPr>
          <a:xfrm>
            <a:off x="2082196" y="1068901"/>
            <a:ext cx="4303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1"/>
                </a:solidFill>
              </a:rPr>
              <a:t>Exosphäre = Übergang in den Weltraum</a:t>
            </a:r>
          </a:p>
        </p:txBody>
      </p:sp>
    </p:spTree>
    <p:extLst>
      <p:ext uri="{BB962C8B-B14F-4D97-AF65-F5344CB8AC3E}">
        <p14:creationId xmlns:p14="http://schemas.microsoft.com/office/powerpoint/2010/main" val="3957146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F2C4CB55-17EC-454F-AADA-BA2856D67E25}"/>
              </a:ext>
            </a:extLst>
          </p:cNvPr>
          <p:cNvSpPr/>
          <p:nvPr/>
        </p:nvSpPr>
        <p:spPr>
          <a:xfrm>
            <a:off x="314322" y="0"/>
            <a:ext cx="3400426" cy="6362701"/>
          </a:xfrm>
          <a:custGeom>
            <a:avLst/>
            <a:gdLst>
              <a:gd name="connsiteX0" fmla="*/ 2143127 w 3400426"/>
              <a:gd name="connsiteY0" fmla="*/ 0 h 6362701"/>
              <a:gd name="connsiteX1" fmla="*/ 2414522 w 3400426"/>
              <a:gd name="connsiteY1" fmla="*/ 1796143 h 6362701"/>
              <a:gd name="connsiteX2" fmla="*/ 2714626 w 3400426"/>
              <a:gd name="connsiteY2" fmla="*/ 0 h 6362701"/>
              <a:gd name="connsiteX3" fmla="*/ 3400426 w 3400426"/>
              <a:gd name="connsiteY3" fmla="*/ 0 h 6362701"/>
              <a:gd name="connsiteX4" fmla="*/ 2790826 w 3400426"/>
              <a:gd name="connsiteY4" fmla="*/ 3762375 h 6362701"/>
              <a:gd name="connsiteX5" fmla="*/ 2091030 w 3400426"/>
              <a:gd name="connsiteY5" fmla="*/ 3818359 h 6362701"/>
              <a:gd name="connsiteX6" fmla="*/ 2505076 w 3400426"/>
              <a:gd name="connsiteY6" fmla="*/ 6219826 h 6362701"/>
              <a:gd name="connsiteX7" fmla="*/ 1447802 w 3400426"/>
              <a:gd name="connsiteY7" fmla="*/ 6362701 h 6362701"/>
              <a:gd name="connsiteX8" fmla="*/ 1109823 w 3400426"/>
              <a:gd name="connsiteY8" fmla="*/ 4413927 h 6362701"/>
              <a:gd name="connsiteX9" fmla="*/ 771525 w 3400426"/>
              <a:gd name="connsiteY9" fmla="*/ 4619625 h 6362701"/>
              <a:gd name="connsiteX10" fmla="*/ 0 w 3400426"/>
              <a:gd name="connsiteY10" fmla="*/ 9525 h 6362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00426" h="6362701">
                <a:moveTo>
                  <a:pt x="2143127" y="0"/>
                </a:moveTo>
                <a:lnTo>
                  <a:pt x="2414522" y="1796143"/>
                </a:lnTo>
                <a:lnTo>
                  <a:pt x="2714626" y="0"/>
                </a:lnTo>
                <a:lnTo>
                  <a:pt x="3400426" y="0"/>
                </a:lnTo>
                <a:lnTo>
                  <a:pt x="2790826" y="3762375"/>
                </a:lnTo>
                <a:lnTo>
                  <a:pt x="2091030" y="3818359"/>
                </a:lnTo>
                <a:lnTo>
                  <a:pt x="2505076" y="6219826"/>
                </a:lnTo>
                <a:lnTo>
                  <a:pt x="1447802" y="6362701"/>
                </a:lnTo>
                <a:lnTo>
                  <a:pt x="1109823" y="4413927"/>
                </a:lnTo>
                <a:lnTo>
                  <a:pt x="771525" y="4619625"/>
                </a:lnTo>
                <a:lnTo>
                  <a:pt x="0" y="9525"/>
                </a:lnTo>
                <a:close/>
              </a:path>
            </a:pathLst>
          </a:custGeom>
          <a:solidFill>
            <a:schemeClr val="accent5"/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07BD6180-F7FD-4397-9622-F0B90412291B}"/>
              </a:ext>
            </a:extLst>
          </p:cNvPr>
          <p:cNvSpPr/>
          <p:nvPr/>
        </p:nvSpPr>
        <p:spPr>
          <a:xfrm>
            <a:off x="3305176" y="4171951"/>
            <a:ext cx="2286000" cy="2057400"/>
          </a:xfrm>
          <a:custGeom>
            <a:avLst/>
            <a:gdLst>
              <a:gd name="connsiteX0" fmla="*/ 0 w 1933575"/>
              <a:gd name="connsiteY0" fmla="*/ 0 h 2038350"/>
              <a:gd name="connsiteX1" fmla="*/ 1933575 w 1933575"/>
              <a:gd name="connsiteY1" fmla="*/ 0 h 2038350"/>
              <a:gd name="connsiteX2" fmla="*/ 1933575 w 1933575"/>
              <a:gd name="connsiteY2" fmla="*/ 2038350 h 2038350"/>
              <a:gd name="connsiteX3" fmla="*/ 0 w 1933575"/>
              <a:gd name="connsiteY3" fmla="*/ 2038350 h 2038350"/>
              <a:gd name="connsiteX4" fmla="*/ 0 w 1933575"/>
              <a:gd name="connsiteY4" fmla="*/ 0 h 2038350"/>
              <a:gd name="connsiteX0" fmla="*/ 0 w 2286000"/>
              <a:gd name="connsiteY0" fmla="*/ 0 h 2047875"/>
              <a:gd name="connsiteX1" fmla="*/ 1933575 w 2286000"/>
              <a:gd name="connsiteY1" fmla="*/ 0 h 2047875"/>
              <a:gd name="connsiteX2" fmla="*/ 2286000 w 2286000"/>
              <a:gd name="connsiteY2" fmla="*/ 2047875 h 2047875"/>
              <a:gd name="connsiteX3" fmla="*/ 0 w 2286000"/>
              <a:gd name="connsiteY3" fmla="*/ 2038350 h 2047875"/>
              <a:gd name="connsiteX4" fmla="*/ 0 w 2286000"/>
              <a:gd name="connsiteY4" fmla="*/ 0 h 2047875"/>
              <a:gd name="connsiteX0" fmla="*/ 0 w 2286000"/>
              <a:gd name="connsiteY0" fmla="*/ 0 h 2057400"/>
              <a:gd name="connsiteX1" fmla="*/ 1933575 w 2286000"/>
              <a:gd name="connsiteY1" fmla="*/ 0 h 2057400"/>
              <a:gd name="connsiteX2" fmla="*/ 2286000 w 2286000"/>
              <a:gd name="connsiteY2" fmla="*/ 2047875 h 2057400"/>
              <a:gd name="connsiteX3" fmla="*/ 361950 w 2286000"/>
              <a:gd name="connsiteY3" fmla="*/ 2057400 h 2057400"/>
              <a:gd name="connsiteX4" fmla="*/ 0 w 2286000"/>
              <a:gd name="connsiteY4" fmla="*/ 0 h 205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2057400">
                <a:moveTo>
                  <a:pt x="0" y="0"/>
                </a:moveTo>
                <a:lnTo>
                  <a:pt x="1933575" y="0"/>
                </a:lnTo>
                <a:lnTo>
                  <a:pt x="2286000" y="2047875"/>
                </a:lnTo>
                <a:lnTo>
                  <a:pt x="361950" y="2057400"/>
                </a:lnTo>
                <a:lnTo>
                  <a:pt x="0" y="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bg1"/>
            </a:bgClr>
          </a:patt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5" name="Freihandform: Form 14">
            <a:extLst>
              <a:ext uri="{FF2B5EF4-FFF2-40B4-BE49-F238E27FC236}">
                <a16:creationId xmlns:a16="http://schemas.microsoft.com/office/drawing/2014/main" id="{2EE35E9F-D7BF-4386-874E-034DFE1C0F67}"/>
              </a:ext>
            </a:extLst>
          </p:cNvPr>
          <p:cNvSpPr/>
          <p:nvPr/>
        </p:nvSpPr>
        <p:spPr>
          <a:xfrm rot="600000">
            <a:off x="6127104" y="37509"/>
            <a:ext cx="2173210" cy="6362700"/>
          </a:xfrm>
          <a:custGeom>
            <a:avLst/>
            <a:gdLst>
              <a:gd name="connsiteX0" fmla="*/ 0 w 2173210"/>
              <a:gd name="connsiteY0" fmla="*/ 0 h 6362700"/>
              <a:gd name="connsiteX1" fmla="*/ 381000 w 2173210"/>
              <a:gd name="connsiteY1" fmla="*/ 0 h 6362700"/>
              <a:gd name="connsiteX2" fmla="*/ 380999 w 2173210"/>
              <a:gd name="connsiteY2" fmla="*/ 3909674 h 6362700"/>
              <a:gd name="connsiteX3" fmla="*/ 2173210 w 2173210"/>
              <a:gd name="connsiteY3" fmla="*/ 3909674 h 6362700"/>
              <a:gd name="connsiteX4" fmla="*/ 2173210 w 2173210"/>
              <a:gd name="connsiteY4" fmla="*/ 6357674 h 6362700"/>
              <a:gd name="connsiteX5" fmla="*/ 381000 w 2173210"/>
              <a:gd name="connsiteY5" fmla="*/ 6357674 h 6362700"/>
              <a:gd name="connsiteX6" fmla="*/ 381000 w 2173210"/>
              <a:gd name="connsiteY6" fmla="*/ 6362700 h 6362700"/>
              <a:gd name="connsiteX7" fmla="*/ 0 w 2173210"/>
              <a:gd name="connsiteY7" fmla="*/ 6362700 h 636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73210" h="6362700">
                <a:moveTo>
                  <a:pt x="0" y="0"/>
                </a:moveTo>
                <a:lnTo>
                  <a:pt x="381000" y="0"/>
                </a:lnTo>
                <a:lnTo>
                  <a:pt x="380999" y="3909674"/>
                </a:lnTo>
                <a:lnTo>
                  <a:pt x="2173210" y="3909674"/>
                </a:lnTo>
                <a:lnTo>
                  <a:pt x="2173210" y="6357674"/>
                </a:lnTo>
                <a:lnTo>
                  <a:pt x="381000" y="6357674"/>
                </a:lnTo>
                <a:lnTo>
                  <a:pt x="381000" y="6362700"/>
                </a:lnTo>
                <a:lnTo>
                  <a:pt x="0" y="6362700"/>
                </a:lnTo>
                <a:close/>
              </a:path>
            </a:pathLst>
          </a:custGeom>
          <a:pattFill prst="wdUpDiag">
            <a:fgClr>
              <a:srgbClr val="FF9B00"/>
            </a:fgClr>
            <a:bgClr>
              <a:schemeClr val="bg1"/>
            </a:bgClr>
          </a:patt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7A2405CA-3D04-40EC-B4C4-715047211E77}"/>
              </a:ext>
            </a:extLst>
          </p:cNvPr>
          <p:cNvSpPr/>
          <p:nvPr/>
        </p:nvSpPr>
        <p:spPr>
          <a:xfrm rot="600000">
            <a:off x="7153277" y="-55271"/>
            <a:ext cx="360000" cy="3456000"/>
          </a:xfrm>
          <a:prstGeom prst="rect">
            <a:avLst/>
          </a:prstGeom>
          <a:pattFill prst="wdUpDiag">
            <a:fgClr>
              <a:schemeClr val="accent2"/>
            </a:fgClr>
            <a:bgClr>
              <a:schemeClr val="bg1"/>
            </a:bgClr>
          </a:patt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5257D94D-A314-404D-BABF-EB5B3BF8B9E8}"/>
              </a:ext>
            </a:extLst>
          </p:cNvPr>
          <p:cNvSpPr/>
          <p:nvPr/>
        </p:nvSpPr>
        <p:spPr>
          <a:xfrm rot="600000">
            <a:off x="7846172" y="24129"/>
            <a:ext cx="720000" cy="3467686"/>
          </a:xfrm>
          <a:prstGeom prst="rect">
            <a:avLst/>
          </a:prstGeom>
          <a:pattFill prst="wdUpDiag">
            <a:fgClr>
              <a:schemeClr val="accent2"/>
            </a:fgClr>
            <a:bgClr>
              <a:schemeClr val="bg1"/>
            </a:bgClr>
          </a:patt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6B3310CA-462B-4A76-BEF3-F572F92D9D92}"/>
              </a:ext>
            </a:extLst>
          </p:cNvPr>
          <p:cNvSpPr/>
          <p:nvPr/>
        </p:nvSpPr>
        <p:spPr>
          <a:xfrm rot="600000">
            <a:off x="8307450" y="4450693"/>
            <a:ext cx="540000" cy="2196000"/>
          </a:xfrm>
          <a:prstGeom prst="rect">
            <a:avLst/>
          </a:prstGeom>
          <a:pattFill prst="wdUpDiag">
            <a:fgClr>
              <a:schemeClr val="accent2"/>
            </a:fgClr>
            <a:bgClr>
              <a:schemeClr val="bg1"/>
            </a:bgClr>
          </a:patt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5" name="Sehne 4">
            <a:extLst>
              <a:ext uri="{FF2B5EF4-FFF2-40B4-BE49-F238E27FC236}">
                <a16:creationId xmlns:a16="http://schemas.microsoft.com/office/drawing/2014/main" id="{08355AB7-4E43-4E2E-A87F-0672F113BBA5}"/>
              </a:ext>
            </a:extLst>
          </p:cNvPr>
          <p:cNvSpPr/>
          <p:nvPr/>
        </p:nvSpPr>
        <p:spPr>
          <a:xfrm rot="5400000">
            <a:off x="4198143" y="2307430"/>
            <a:ext cx="1509712" cy="9105901"/>
          </a:xfrm>
          <a:prstGeom prst="chord">
            <a:avLst>
              <a:gd name="adj1" fmla="val 5394087"/>
              <a:gd name="adj2" fmla="val 16197327"/>
            </a:avLst>
          </a:prstGeom>
          <a:blipFill>
            <a:blip r:embed="rId2"/>
            <a:tile tx="0" ty="0" sx="100000" sy="100000" flip="none" algn="tl"/>
          </a:blip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800" b="1" dirty="0">
                <a:solidFill>
                  <a:schemeClr val="bg1"/>
                </a:solidFill>
              </a:rPr>
              <a:t>Erde</a:t>
            </a:r>
          </a:p>
        </p:txBody>
      </p:sp>
      <p:sp>
        <p:nvSpPr>
          <p:cNvPr id="20" name="Legende: mit Linie ohne Rahmen 19">
            <a:extLst>
              <a:ext uri="{FF2B5EF4-FFF2-40B4-BE49-F238E27FC236}">
                <a16:creationId xmlns:a16="http://schemas.microsoft.com/office/drawing/2014/main" id="{65F5E1F8-D929-4EDF-B7BC-A2992E45BCC2}"/>
              </a:ext>
            </a:extLst>
          </p:cNvPr>
          <p:cNvSpPr/>
          <p:nvPr/>
        </p:nvSpPr>
        <p:spPr>
          <a:xfrm rot="20659016">
            <a:off x="1463481" y="4124116"/>
            <a:ext cx="914400" cy="323850"/>
          </a:xfrm>
          <a:prstGeom prst="callout1">
            <a:avLst>
              <a:gd name="adj1" fmla="val -178634"/>
              <a:gd name="adj2" fmla="val 39200"/>
              <a:gd name="adj3" fmla="val 7384"/>
              <a:gd name="adj4" fmla="val 44569"/>
            </a:avLst>
          </a:prstGeom>
          <a:solidFill>
            <a:schemeClr val="bg1"/>
          </a:solidFill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51</a:t>
            </a:r>
          </a:p>
        </p:txBody>
      </p:sp>
      <p:sp>
        <p:nvSpPr>
          <p:cNvPr id="21" name="Legende: mit Linie ohne Rahmen 20">
            <a:extLst>
              <a:ext uri="{FF2B5EF4-FFF2-40B4-BE49-F238E27FC236}">
                <a16:creationId xmlns:a16="http://schemas.microsoft.com/office/drawing/2014/main" id="{DA369ADB-D21D-4F7C-871A-B8FC9C2C6F12}"/>
              </a:ext>
            </a:extLst>
          </p:cNvPr>
          <p:cNvSpPr/>
          <p:nvPr/>
        </p:nvSpPr>
        <p:spPr>
          <a:xfrm>
            <a:off x="4032818" y="4836839"/>
            <a:ext cx="914400" cy="323850"/>
          </a:xfrm>
          <a:prstGeom prst="callout1">
            <a:avLst>
              <a:gd name="adj1" fmla="val -151838"/>
              <a:gd name="adj2" fmla="val 44792"/>
              <a:gd name="adj3" fmla="val 735"/>
              <a:gd name="adj4" fmla="val 49167"/>
            </a:avLst>
          </a:prstGeom>
          <a:solidFill>
            <a:schemeClr val="bg1"/>
          </a:solidFill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95</a:t>
            </a:r>
          </a:p>
        </p:txBody>
      </p:sp>
      <p:sp>
        <p:nvSpPr>
          <p:cNvPr id="22" name="Legende: mit Linie ohne Rahmen 21">
            <a:extLst>
              <a:ext uri="{FF2B5EF4-FFF2-40B4-BE49-F238E27FC236}">
                <a16:creationId xmlns:a16="http://schemas.microsoft.com/office/drawing/2014/main" id="{7FA112B4-7E1D-4FA2-BE4C-BAA686B149E8}"/>
              </a:ext>
            </a:extLst>
          </p:cNvPr>
          <p:cNvSpPr/>
          <p:nvPr/>
        </p:nvSpPr>
        <p:spPr>
          <a:xfrm rot="20699788">
            <a:off x="743807" y="2069382"/>
            <a:ext cx="914400" cy="323850"/>
          </a:xfrm>
          <a:prstGeom prst="callout1">
            <a:avLst>
              <a:gd name="adj1" fmla="val -142469"/>
              <a:gd name="adj2" fmla="val 41084"/>
              <a:gd name="adj3" fmla="val 624"/>
              <a:gd name="adj4" fmla="val 46393"/>
            </a:avLst>
          </a:prstGeom>
          <a:solidFill>
            <a:schemeClr val="bg1"/>
          </a:solidFill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23" name="Legende: mit Linie ohne Rahmen 22">
            <a:extLst>
              <a:ext uri="{FF2B5EF4-FFF2-40B4-BE49-F238E27FC236}">
                <a16:creationId xmlns:a16="http://schemas.microsoft.com/office/drawing/2014/main" id="{3710A4F5-13E2-4305-8289-ECD0D3873F44}"/>
              </a:ext>
            </a:extLst>
          </p:cNvPr>
          <p:cNvSpPr/>
          <p:nvPr/>
        </p:nvSpPr>
        <p:spPr>
          <a:xfrm rot="1065097">
            <a:off x="2426541" y="2026520"/>
            <a:ext cx="914400" cy="323850"/>
          </a:xfrm>
          <a:prstGeom prst="callout1">
            <a:avLst>
              <a:gd name="adj1" fmla="val -5843"/>
              <a:gd name="adj2" fmla="val 48605"/>
              <a:gd name="adj3" fmla="val -152843"/>
              <a:gd name="adj4" fmla="val 44784"/>
            </a:avLst>
          </a:prstGeom>
          <a:solidFill>
            <a:schemeClr val="bg1"/>
          </a:solidFill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25" name="Legende: mit Linie ohne Rahmen 24">
            <a:extLst>
              <a:ext uri="{FF2B5EF4-FFF2-40B4-BE49-F238E27FC236}">
                <a16:creationId xmlns:a16="http://schemas.microsoft.com/office/drawing/2014/main" id="{F2B546B8-799B-453C-B5FF-0A58C6020880}"/>
              </a:ext>
            </a:extLst>
          </p:cNvPr>
          <p:cNvSpPr/>
          <p:nvPr/>
        </p:nvSpPr>
        <p:spPr>
          <a:xfrm rot="1065097">
            <a:off x="6304851" y="5348091"/>
            <a:ext cx="914400" cy="323850"/>
          </a:xfrm>
          <a:prstGeom prst="callout1">
            <a:avLst>
              <a:gd name="adj1" fmla="val -5843"/>
              <a:gd name="adj2" fmla="val 48605"/>
              <a:gd name="adj3" fmla="val -152843"/>
              <a:gd name="adj4" fmla="val 44784"/>
            </a:avLst>
          </a:prstGeom>
          <a:solidFill>
            <a:schemeClr val="bg1"/>
          </a:solidFill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114</a:t>
            </a:r>
          </a:p>
        </p:txBody>
      </p:sp>
      <p:sp>
        <p:nvSpPr>
          <p:cNvPr id="26" name="Legende: mit Linie ohne Rahmen 25">
            <a:extLst>
              <a:ext uri="{FF2B5EF4-FFF2-40B4-BE49-F238E27FC236}">
                <a16:creationId xmlns:a16="http://schemas.microsoft.com/office/drawing/2014/main" id="{352BF49E-152C-4960-8851-9D01D28D0691}"/>
              </a:ext>
            </a:extLst>
          </p:cNvPr>
          <p:cNvSpPr/>
          <p:nvPr/>
        </p:nvSpPr>
        <p:spPr>
          <a:xfrm rot="1065097">
            <a:off x="5913946" y="2683859"/>
            <a:ext cx="914400" cy="323850"/>
          </a:xfrm>
          <a:prstGeom prst="callout1">
            <a:avLst>
              <a:gd name="adj1" fmla="val -5843"/>
              <a:gd name="adj2" fmla="val 48605"/>
              <a:gd name="adj3" fmla="val -152843"/>
              <a:gd name="adj4" fmla="val 44784"/>
            </a:avLst>
          </a:prstGeom>
          <a:solidFill>
            <a:schemeClr val="bg1"/>
          </a:solidFill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27" name="Legende: mit Linie ohne Rahmen 26">
            <a:extLst>
              <a:ext uri="{FF2B5EF4-FFF2-40B4-BE49-F238E27FC236}">
                <a16:creationId xmlns:a16="http://schemas.microsoft.com/office/drawing/2014/main" id="{4E3EDADD-ED6A-4441-831C-13CFC38D041A}"/>
              </a:ext>
            </a:extLst>
          </p:cNvPr>
          <p:cNvSpPr/>
          <p:nvPr/>
        </p:nvSpPr>
        <p:spPr>
          <a:xfrm rot="1065097">
            <a:off x="6735830" y="2344146"/>
            <a:ext cx="914400" cy="323850"/>
          </a:xfrm>
          <a:prstGeom prst="callout1">
            <a:avLst>
              <a:gd name="adj1" fmla="val -5843"/>
              <a:gd name="adj2" fmla="val 48605"/>
              <a:gd name="adj3" fmla="val -152843"/>
              <a:gd name="adj4" fmla="val 44784"/>
            </a:avLst>
          </a:prstGeom>
          <a:solidFill>
            <a:schemeClr val="bg1"/>
          </a:solidFill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28" name="Legende: mit Linie ohne Rahmen 27">
            <a:extLst>
              <a:ext uri="{FF2B5EF4-FFF2-40B4-BE49-F238E27FC236}">
                <a16:creationId xmlns:a16="http://schemas.microsoft.com/office/drawing/2014/main" id="{04120520-5B82-4EDD-A7D3-060547B79EF2}"/>
              </a:ext>
            </a:extLst>
          </p:cNvPr>
          <p:cNvSpPr/>
          <p:nvPr/>
        </p:nvSpPr>
        <p:spPr>
          <a:xfrm rot="1065097">
            <a:off x="7580495" y="2813315"/>
            <a:ext cx="914400" cy="323850"/>
          </a:xfrm>
          <a:prstGeom prst="callout1">
            <a:avLst>
              <a:gd name="adj1" fmla="val -5843"/>
              <a:gd name="adj2" fmla="val 48605"/>
              <a:gd name="adj3" fmla="val -152843"/>
              <a:gd name="adj4" fmla="val 44784"/>
            </a:avLst>
          </a:prstGeom>
          <a:solidFill>
            <a:schemeClr val="bg1"/>
          </a:solidFill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38</a:t>
            </a:r>
          </a:p>
        </p:txBody>
      </p:sp>
      <p:sp>
        <p:nvSpPr>
          <p:cNvPr id="29" name="Legende: mit Linie ohne Rahmen 28">
            <a:extLst>
              <a:ext uri="{FF2B5EF4-FFF2-40B4-BE49-F238E27FC236}">
                <a16:creationId xmlns:a16="http://schemas.microsoft.com/office/drawing/2014/main" id="{164E618A-D2F9-4E15-8F3E-46F8827C1CE8}"/>
              </a:ext>
            </a:extLst>
          </p:cNvPr>
          <p:cNvSpPr/>
          <p:nvPr/>
        </p:nvSpPr>
        <p:spPr>
          <a:xfrm rot="1065097">
            <a:off x="8120251" y="5391543"/>
            <a:ext cx="914400" cy="323850"/>
          </a:xfrm>
          <a:prstGeom prst="callout1">
            <a:avLst>
              <a:gd name="adj1" fmla="val -5843"/>
              <a:gd name="adj2" fmla="val 48605"/>
              <a:gd name="adj3" fmla="val -152843"/>
              <a:gd name="adj4" fmla="val 44784"/>
            </a:avLst>
          </a:prstGeom>
          <a:solidFill>
            <a:schemeClr val="bg1"/>
          </a:solidFill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32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77D002D9-8207-4EF2-A9E2-96F9D94B4BC7}"/>
              </a:ext>
            </a:extLst>
          </p:cNvPr>
          <p:cNvSpPr txBox="1"/>
          <p:nvPr/>
        </p:nvSpPr>
        <p:spPr>
          <a:xfrm>
            <a:off x="430258" y="33634"/>
            <a:ext cx="18517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>
                <a:solidFill>
                  <a:schemeClr val="accent3">
                    <a:lumMod val="50000"/>
                  </a:schemeClr>
                </a:solidFill>
              </a:rPr>
              <a:t>einstrahlende</a:t>
            </a:r>
          </a:p>
          <a:p>
            <a:pPr algn="ctr"/>
            <a:r>
              <a:rPr lang="de-DE" dirty="0">
                <a:solidFill>
                  <a:schemeClr val="accent3">
                    <a:lumMod val="50000"/>
                  </a:schemeClr>
                </a:solidFill>
              </a:rPr>
              <a:t>Sonnen-Energie</a:t>
            </a:r>
          </a:p>
          <a:p>
            <a:pPr algn="ctr"/>
            <a:r>
              <a:rPr lang="de-DE" dirty="0">
                <a:solidFill>
                  <a:schemeClr val="accent3">
                    <a:lumMod val="50000"/>
                  </a:schemeClr>
                </a:solidFill>
              </a:rPr>
              <a:t>100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122769C2-5E0E-4B9B-8685-1425A7559CAA}"/>
              </a:ext>
            </a:extLst>
          </p:cNvPr>
          <p:cNvSpPr txBox="1"/>
          <p:nvPr/>
        </p:nvSpPr>
        <p:spPr>
          <a:xfrm>
            <a:off x="2540186" y="-72677"/>
            <a:ext cx="18517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>
                <a:solidFill>
                  <a:schemeClr val="accent3">
                    <a:lumMod val="50000"/>
                  </a:schemeClr>
                </a:solidFill>
              </a:rPr>
              <a:t>reflektierte</a:t>
            </a:r>
          </a:p>
          <a:p>
            <a:pPr algn="ctr"/>
            <a:r>
              <a:rPr lang="de-DE" dirty="0">
                <a:solidFill>
                  <a:schemeClr val="accent3">
                    <a:lumMod val="50000"/>
                  </a:schemeClr>
                </a:solidFill>
              </a:rPr>
              <a:t>Sonnen-Energie</a:t>
            </a:r>
          </a:p>
          <a:p>
            <a:pPr algn="ctr"/>
            <a:r>
              <a:rPr lang="de-DE" dirty="0">
                <a:solidFill>
                  <a:schemeClr val="accent3">
                    <a:lumMod val="50000"/>
                  </a:schemeClr>
                </a:solidFill>
              </a:rPr>
              <a:t>30</a:t>
            </a:r>
          </a:p>
        </p:txBody>
      </p:sp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33CE2176-CBD4-40AC-9BB9-837BBA861FF1}"/>
              </a:ext>
            </a:extLst>
          </p:cNvPr>
          <p:cNvGrpSpPr/>
          <p:nvPr/>
        </p:nvGrpSpPr>
        <p:grpSpPr>
          <a:xfrm>
            <a:off x="871986" y="4768699"/>
            <a:ext cx="2385236" cy="1342024"/>
            <a:chOff x="871986" y="4768699"/>
            <a:chExt cx="2385236" cy="1342024"/>
          </a:xfrm>
        </p:grpSpPr>
        <p:sp>
          <p:nvSpPr>
            <p:cNvPr id="32" name="Geschweifte Klammer rechts 31">
              <a:extLst>
                <a:ext uri="{FF2B5EF4-FFF2-40B4-BE49-F238E27FC236}">
                  <a16:creationId xmlns:a16="http://schemas.microsoft.com/office/drawing/2014/main" id="{DBA816BF-6B38-4FB7-807F-86B732F20181}"/>
                </a:ext>
              </a:extLst>
            </p:cNvPr>
            <p:cNvSpPr/>
            <p:nvPr/>
          </p:nvSpPr>
          <p:spPr>
            <a:xfrm rot="5400000">
              <a:off x="1885109" y="3755576"/>
              <a:ext cx="358990" cy="2385236"/>
            </a:xfrm>
            <a:prstGeom prst="rightBrace">
              <a:avLst>
                <a:gd name="adj1" fmla="val 55219"/>
                <a:gd name="adj2" fmla="val 50000"/>
              </a:avLst>
            </a:prstGeom>
            <a:ln w="22225">
              <a:solidFill>
                <a:schemeClr val="accent3">
                  <a:lumMod val="50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Textfeld 32">
              <a:extLst>
                <a:ext uri="{FF2B5EF4-FFF2-40B4-BE49-F238E27FC236}">
                  <a16:creationId xmlns:a16="http://schemas.microsoft.com/office/drawing/2014/main" id="{243AE556-8008-4676-9EED-8C4A37B1C74A}"/>
                </a:ext>
              </a:extLst>
            </p:cNvPr>
            <p:cNvSpPr txBox="1"/>
            <p:nvPr/>
          </p:nvSpPr>
          <p:spPr>
            <a:xfrm>
              <a:off x="895053" y="5187393"/>
              <a:ext cx="233910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dirty="0">
                  <a:solidFill>
                    <a:schemeClr val="accent3">
                      <a:lumMod val="50000"/>
                    </a:schemeClr>
                  </a:solidFill>
                </a:rPr>
                <a:t>70</a:t>
              </a:r>
            </a:p>
            <a:p>
              <a:pPr algn="ctr"/>
              <a:r>
                <a:rPr lang="de-DE" dirty="0">
                  <a:solidFill>
                    <a:schemeClr val="accent3">
                      <a:lumMod val="50000"/>
                    </a:schemeClr>
                  </a:solidFill>
                </a:rPr>
                <a:t>gesamte absorbierte</a:t>
              </a:r>
            </a:p>
            <a:p>
              <a:pPr algn="ctr"/>
              <a:r>
                <a:rPr lang="de-DE" dirty="0">
                  <a:solidFill>
                    <a:schemeClr val="accent3">
                      <a:lumMod val="50000"/>
                    </a:schemeClr>
                  </a:solidFill>
                </a:rPr>
                <a:t>Sonnen-Strahlung</a:t>
              </a:r>
            </a:p>
          </p:txBody>
        </p:sp>
      </p:grpSp>
      <p:sp>
        <p:nvSpPr>
          <p:cNvPr id="35" name="Geschweifte Klammer rechts 34">
            <a:extLst>
              <a:ext uri="{FF2B5EF4-FFF2-40B4-BE49-F238E27FC236}">
                <a16:creationId xmlns:a16="http://schemas.microsoft.com/office/drawing/2014/main" id="{231BE26C-FA8A-4836-8999-029E334D82BC}"/>
              </a:ext>
            </a:extLst>
          </p:cNvPr>
          <p:cNvSpPr/>
          <p:nvPr/>
        </p:nvSpPr>
        <p:spPr>
          <a:xfrm rot="16200000">
            <a:off x="7333447" y="353444"/>
            <a:ext cx="358990" cy="2646600"/>
          </a:xfrm>
          <a:prstGeom prst="rightBrace">
            <a:avLst>
              <a:gd name="adj1" fmla="val 55219"/>
              <a:gd name="adj2" fmla="val 50000"/>
            </a:avLst>
          </a:prstGeom>
          <a:ln w="22225">
            <a:solidFill>
              <a:schemeClr val="accent3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7E3D215F-759E-43BF-B9FB-B3F84AD8F70B}"/>
              </a:ext>
            </a:extLst>
          </p:cNvPr>
          <p:cNvSpPr txBox="1"/>
          <p:nvPr/>
        </p:nvSpPr>
        <p:spPr>
          <a:xfrm>
            <a:off x="6653277" y="471104"/>
            <a:ext cx="1774846" cy="9233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de-DE" dirty="0">
                <a:solidFill>
                  <a:schemeClr val="accent3">
                    <a:lumMod val="50000"/>
                  </a:schemeClr>
                </a:solidFill>
              </a:rPr>
              <a:t>Abstrahlung im</a:t>
            </a:r>
          </a:p>
          <a:p>
            <a:pPr algn="ctr"/>
            <a:r>
              <a:rPr lang="de-DE" dirty="0">
                <a:solidFill>
                  <a:schemeClr val="accent3">
                    <a:lumMod val="50000"/>
                  </a:schemeClr>
                </a:solidFill>
              </a:rPr>
              <a:t>Infrarot-Bereich</a:t>
            </a:r>
          </a:p>
          <a:p>
            <a:pPr algn="ctr"/>
            <a:r>
              <a:rPr lang="de-DE" dirty="0">
                <a:solidFill>
                  <a:schemeClr val="accent3">
                    <a:lumMod val="50000"/>
                  </a:schemeClr>
                </a:solidFill>
              </a:rPr>
              <a:t>70</a:t>
            </a:r>
          </a:p>
        </p:txBody>
      </p:sp>
    </p:spTree>
    <p:extLst>
      <p:ext uri="{BB962C8B-B14F-4D97-AF65-F5344CB8AC3E}">
        <p14:creationId xmlns:p14="http://schemas.microsoft.com/office/powerpoint/2010/main" val="412526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Did Chemie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22225">
          <a:solidFill>
            <a:schemeClr val="tx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86</Words>
  <Application>Microsoft Office PowerPoint</Application>
  <PresentationFormat>A4-Papier (210 x 297 mm)</PresentationFormat>
  <Paragraphs>70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7" baseType="lpstr">
      <vt:lpstr>Arial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15</cp:revision>
  <dcterms:created xsi:type="dcterms:W3CDTF">2020-05-18T07:49:30Z</dcterms:created>
  <dcterms:modified xsi:type="dcterms:W3CDTF">2020-05-29T07:13:22Z</dcterms:modified>
</cp:coreProperties>
</file>