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94" userDrawn="1">
          <p15:clr>
            <a:srgbClr val="A4A3A4"/>
          </p15:clr>
        </p15:guide>
        <p15:guide id="2" pos="1396" userDrawn="1">
          <p15:clr>
            <a:srgbClr val="A4A3A4"/>
          </p15:clr>
        </p15:guide>
        <p15:guide id="3" orient="horz" pos="1480" userDrawn="1">
          <p15:clr>
            <a:srgbClr val="A4A3A4"/>
          </p15:clr>
        </p15:guide>
        <p15:guide id="4" pos="44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29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660" y="96"/>
      </p:cViewPr>
      <p:guideLst>
        <p:guide orient="horz" pos="3294"/>
        <p:guide pos="1396"/>
        <p:guide orient="horz" pos="1480"/>
        <p:guide pos="44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51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05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18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18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59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83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28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831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14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09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42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163FC-231A-43CC-B6F0-D9685EE93E63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DCB16-041D-413F-A6D5-2A3B3EC88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4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72023" y="560218"/>
            <a:ext cx="122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„Milch-Eis“</a:t>
            </a:r>
          </a:p>
        </p:txBody>
      </p:sp>
      <p:sp>
        <p:nvSpPr>
          <p:cNvPr id="5" name="Rechteck 4"/>
          <p:cNvSpPr/>
          <p:nvPr/>
        </p:nvSpPr>
        <p:spPr>
          <a:xfrm>
            <a:off x="1343024" y="1266825"/>
            <a:ext cx="2880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Sahne-Eis</a:t>
            </a:r>
          </a:p>
          <a:p>
            <a:pPr algn="ctr"/>
            <a:r>
              <a:rPr lang="de-DE" sz="1400" dirty="0" smtClean="0"/>
              <a:t>&gt; 60% Sahne (~18% Fett)</a:t>
            </a:r>
            <a:endParaRPr lang="de-DE" sz="1400" dirty="0"/>
          </a:p>
        </p:txBody>
      </p:sp>
      <p:sp>
        <p:nvSpPr>
          <p:cNvPr id="6" name="Rechteck 5"/>
          <p:cNvSpPr/>
          <p:nvPr/>
        </p:nvSpPr>
        <p:spPr>
          <a:xfrm>
            <a:off x="1343024" y="2362200"/>
            <a:ext cx="2880000" cy="72000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Eiskrem</a:t>
            </a:r>
          </a:p>
          <a:p>
            <a:pPr algn="ctr"/>
            <a:r>
              <a:rPr lang="de-DE" sz="1400" dirty="0" smtClean="0"/>
              <a:t>&gt; 10% Milch-Fett</a:t>
            </a:r>
            <a:endParaRPr lang="de-DE" sz="1400" dirty="0"/>
          </a:p>
        </p:txBody>
      </p:sp>
      <p:sp>
        <p:nvSpPr>
          <p:cNvPr id="7" name="Rechteck 6"/>
          <p:cNvSpPr/>
          <p:nvPr/>
        </p:nvSpPr>
        <p:spPr>
          <a:xfrm>
            <a:off x="1343024" y="3457575"/>
            <a:ext cx="2880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Frucht-Eiskrem</a:t>
            </a:r>
          </a:p>
          <a:p>
            <a:pPr algn="ctr"/>
            <a:r>
              <a:rPr lang="de-DE" sz="1400" dirty="0" smtClean="0"/>
              <a:t>&gt; 8% Milch-Fett</a:t>
            </a:r>
            <a:endParaRPr lang="de-DE" sz="1400" dirty="0"/>
          </a:p>
        </p:txBody>
      </p:sp>
      <p:sp>
        <p:nvSpPr>
          <p:cNvPr id="8" name="Rechteck 7"/>
          <p:cNvSpPr/>
          <p:nvPr/>
        </p:nvSpPr>
        <p:spPr>
          <a:xfrm>
            <a:off x="1343024" y="4552950"/>
            <a:ext cx="2880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Einfach-Eiskrem</a:t>
            </a:r>
          </a:p>
          <a:p>
            <a:pPr algn="ctr"/>
            <a:r>
              <a:rPr lang="de-DE" sz="1400" dirty="0" smtClean="0"/>
              <a:t>&gt; 3% Milch-Fett</a:t>
            </a:r>
            <a:endParaRPr lang="de-DE" sz="1400" dirty="0"/>
          </a:p>
        </p:txBody>
      </p:sp>
      <p:sp>
        <p:nvSpPr>
          <p:cNvPr id="9" name="Rechteck 8"/>
          <p:cNvSpPr/>
          <p:nvPr/>
        </p:nvSpPr>
        <p:spPr>
          <a:xfrm>
            <a:off x="1343024" y="5648325"/>
            <a:ext cx="2880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Milch-Speiseeis</a:t>
            </a:r>
          </a:p>
          <a:p>
            <a:pPr algn="ctr"/>
            <a:r>
              <a:rPr lang="de-DE" sz="1400" dirty="0" smtClean="0"/>
              <a:t>&gt;70% Milch (~2,5% Fett)</a:t>
            </a:r>
          </a:p>
          <a:p>
            <a:pPr algn="ctr"/>
            <a:r>
              <a:rPr lang="de-DE" sz="1400" dirty="0" smtClean="0"/>
              <a:t>„italienisches Eis“</a:t>
            </a:r>
            <a:endParaRPr lang="de-DE" sz="1400" dirty="0"/>
          </a:p>
        </p:txBody>
      </p:sp>
      <p:sp>
        <p:nvSpPr>
          <p:cNvPr id="10" name="Rechteck 9"/>
          <p:cNvSpPr/>
          <p:nvPr/>
        </p:nvSpPr>
        <p:spPr>
          <a:xfrm>
            <a:off x="1163023" y="397575"/>
            <a:ext cx="3240000" cy="6120000"/>
          </a:xfrm>
          <a:prstGeom prst="rect">
            <a:avLst/>
          </a:prstGeom>
          <a:noFill/>
          <a:ln w="381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smtClean="0"/>
          </a:p>
        </p:txBody>
      </p:sp>
      <p:sp>
        <p:nvSpPr>
          <p:cNvPr id="11" name="Rechteck 10"/>
          <p:cNvSpPr/>
          <p:nvPr/>
        </p:nvSpPr>
        <p:spPr>
          <a:xfrm>
            <a:off x="4953000" y="1086825"/>
            <a:ext cx="2880000" cy="1080000"/>
          </a:xfrm>
          <a:prstGeom prst="rect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b="1" dirty="0" smtClean="0"/>
              <a:t>Frucht-Eis</a:t>
            </a:r>
          </a:p>
          <a:p>
            <a:pPr algn="ctr"/>
            <a:r>
              <a:rPr lang="de-DE" sz="1400" dirty="0" smtClean="0"/>
              <a:t>&gt; 20% Frucht</a:t>
            </a:r>
          </a:p>
          <a:p>
            <a:pPr algn="ctr"/>
            <a:r>
              <a:rPr lang="de-DE" sz="1400" dirty="0" smtClean="0"/>
              <a:t>(-Fleisch, -Mark, -Saft)</a:t>
            </a:r>
          </a:p>
        </p:txBody>
      </p:sp>
      <p:sp>
        <p:nvSpPr>
          <p:cNvPr id="12" name="Rechteck 11"/>
          <p:cNvSpPr/>
          <p:nvPr/>
        </p:nvSpPr>
        <p:spPr>
          <a:xfrm>
            <a:off x="4953000" y="3097575"/>
            <a:ext cx="2880000" cy="1080000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b="1" dirty="0" smtClean="0"/>
              <a:t>Kunst-Speiseeis</a:t>
            </a:r>
          </a:p>
          <a:p>
            <a:pPr algn="ctr"/>
            <a:r>
              <a:rPr lang="de-DE" sz="1400" dirty="0" smtClean="0"/>
              <a:t>Alle anderen Sorten</a:t>
            </a:r>
          </a:p>
          <a:p>
            <a:pPr algn="ctr"/>
            <a:r>
              <a:rPr lang="de-DE" sz="1400" dirty="0" smtClean="0"/>
              <a:t>(</a:t>
            </a:r>
            <a:r>
              <a:rPr lang="de-DE" sz="1400" dirty="0" err="1" smtClean="0"/>
              <a:t>künstl</a:t>
            </a:r>
            <a:r>
              <a:rPr lang="de-DE" sz="1400" dirty="0" smtClean="0"/>
              <a:t>. Aromen, Farbstoff, …)</a:t>
            </a:r>
          </a:p>
        </p:txBody>
      </p:sp>
      <p:sp>
        <p:nvSpPr>
          <p:cNvPr id="13" name="Rechteck 12"/>
          <p:cNvSpPr/>
          <p:nvPr/>
        </p:nvSpPr>
        <p:spPr>
          <a:xfrm>
            <a:off x="4953000" y="5108325"/>
            <a:ext cx="2880000" cy="1080000"/>
          </a:xfrm>
          <a:prstGeom prst="rect">
            <a:avLst/>
          </a:prstGeom>
          <a:ln w="38100">
            <a:solidFill>
              <a:schemeClr val="accent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b="1" dirty="0" smtClean="0"/>
              <a:t>Krem-Eis</a:t>
            </a:r>
          </a:p>
          <a:p>
            <a:pPr algn="ctr"/>
            <a:r>
              <a:rPr lang="de-DE" sz="1400" dirty="0" smtClean="0"/>
              <a:t>&gt; 270 g Voll-Ei / L Milch</a:t>
            </a:r>
          </a:p>
          <a:p>
            <a:pPr algn="ctr"/>
            <a:r>
              <a:rPr lang="de-DE" sz="1400" dirty="0" smtClean="0"/>
              <a:t>(100 g Dotter / L Milch)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343023" y="1266825"/>
            <a:ext cx="2880000" cy="720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Sahne-Eis</a:t>
            </a:r>
          </a:p>
          <a:p>
            <a:pPr algn="ctr"/>
            <a:r>
              <a:rPr lang="de-DE" sz="1400" dirty="0" smtClean="0"/>
              <a:t>&gt; 60% Sahne (~18% Fett)</a:t>
            </a:r>
            <a:endParaRPr lang="de-DE" sz="1400" dirty="0"/>
          </a:p>
        </p:txBody>
      </p:sp>
      <p:sp>
        <p:nvSpPr>
          <p:cNvPr id="15" name="Rechteck 14"/>
          <p:cNvSpPr/>
          <p:nvPr/>
        </p:nvSpPr>
        <p:spPr>
          <a:xfrm>
            <a:off x="1343023" y="2362200"/>
            <a:ext cx="2880000" cy="720000"/>
          </a:xfrm>
          <a:prstGeom prst="rect">
            <a:avLst/>
          </a:prstGeom>
          <a:ln w="254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Eiskrem</a:t>
            </a:r>
          </a:p>
          <a:p>
            <a:pPr algn="ctr"/>
            <a:r>
              <a:rPr lang="de-DE" sz="1400" dirty="0" smtClean="0"/>
              <a:t>&gt; 10% Milch-Fett</a:t>
            </a:r>
            <a:endParaRPr lang="de-DE" sz="1400" dirty="0"/>
          </a:p>
        </p:txBody>
      </p:sp>
      <p:sp>
        <p:nvSpPr>
          <p:cNvPr id="16" name="Rechteck 15"/>
          <p:cNvSpPr/>
          <p:nvPr/>
        </p:nvSpPr>
        <p:spPr>
          <a:xfrm>
            <a:off x="1343023" y="3457575"/>
            <a:ext cx="2880000" cy="720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Frucht-Eiskrem</a:t>
            </a:r>
          </a:p>
          <a:p>
            <a:pPr algn="ctr"/>
            <a:r>
              <a:rPr lang="de-DE" sz="1400" dirty="0" smtClean="0"/>
              <a:t>&gt; 8% Milch-Fett</a:t>
            </a:r>
            <a:endParaRPr lang="de-DE" sz="1400" dirty="0"/>
          </a:p>
        </p:txBody>
      </p:sp>
      <p:sp>
        <p:nvSpPr>
          <p:cNvPr id="17" name="Rechteck 16"/>
          <p:cNvSpPr/>
          <p:nvPr/>
        </p:nvSpPr>
        <p:spPr>
          <a:xfrm>
            <a:off x="1343023" y="4552950"/>
            <a:ext cx="2880000" cy="720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Einfach-Eiskrem</a:t>
            </a:r>
          </a:p>
          <a:p>
            <a:pPr algn="ctr"/>
            <a:r>
              <a:rPr lang="de-DE" sz="1400" dirty="0" smtClean="0"/>
              <a:t>&gt; 3% Milch-Fett</a:t>
            </a:r>
            <a:endParaRPr lang="de-DE" sz="1400" dirty="0"/>
          </a:p>
        </p:txBody>
      </p:sp>
      <p:sp>
        <p:nvSpPr>
          <p:cNvPr id="18" name="Rechteck 17"/>
          <p:cNvSpPr/>
          <p:nvPr/>
        </p:nvSpPr>
        <p:spPr>
          <a:xfrm>
            <a:off x="1343023" y="5648325"/>
            <a:ext cx="2880000" cy="720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Milch-Speiseeis</a:t>
            </a:r>
          </a:p>
          <a:p>
            <a:pPr algn="ctr"/>
            <a:r>
              <a:rPr lang="de-DE" sz="1400" dirty="0" smtClean="0"/>
              <a:t>&gt;70% Milch (~2,5% Fett)</a:t>
            </a:r>
          </a:p>
          <a:p>
            <a:pPr algn="ctr"/>
            <a:r>
              <a:rPr lang="de-DE" sz="1400" dirty="0" smtClean="0"/>
              <a:t>„italienisches Eis“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42504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1790399" y="1529528"/>
            <a:ext cx="4320000" cy="4320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smtClean="0"/>
          </a:p>
        </p:txBody>
      </p:sp>
      <p:sp>
        <p:nvSpPr>
          <p:cNvPr id="4" name="Kreis 3"/>
          <p:cNvSpPr/>
          <p:nvPr/>
        </p:nvSpPr>
        <p:spPr>
          <a:xfrm>
            <a:off x="1790399" y="1523178"/>
            <a:ext cx="4320000" cy="4320000"/>
          </a:xfrm>
          <a:prstGeom prst="pie">
            <a:avLst>
              <a:gd name="adj1" fmla="val 16206511"/>
              <a:gd name="adj2" fmla="val 18330317"/>
            </a:avLst>
          </a:prstGeom>
          <a:solidFill>
            <a:schemeClr val="bg1"/>
          </a:solidFill>
          <a:ln>
            <a:solidFill>
              <a:schemeClr val="dk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smtClean="0">
              <a:solidFill>
                <a:schemeClr val="tx1"/>
              </a:solidFill>
            </a:endParaRPr>
          </a:p>
        </p:txBody>
      </p:sp>
      <p:sp>
        <p:nvSpPr>
          <p:cNvPr id="5" name="Kreis 4"/>
          <p:cNvSpPr/>
          <p:nvPr/>
        </p:nvSpPr>
        <p:spPr>
          <a:xfrm>
            <a:off x="1796749" y="1529528"/>
            <a:ext cx="4320000" cy="4320000"/>
          </a:xfrm>
          <a:prstGeom prst="pie">
            <a:avLst>
              <a:gd name="adj1" fmla="val 18324434"/>
              <a:gd name="adj2" fmla="val 20737989"/>
            </a:avLst>
          </a:prstGeom>
          <a:solidFill>
            <a:schemeClr val="accent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smtClean="0">
              <a:solidFill>
                <a:schemeClr val="tx1"/>
              </a:solidFill>
            </a:endParaRPr>
          </a:p>
        </p:txBody>
      </p:sp>
      <p:sp>
        <p:nvSpPr>
          <p:cNvPr id="6" name="Kreis 5"/>
          <p:cNvSpPr/>
          <p:nvPr/>
        </p:nvSpPr>
        <p:spPr>
          <a:xfrm>
            <a:off x="1796749" y="1529528"/>
            <a:ext cx="4320000" cy="4320000"/>
          </a:xfrm>
          <a:prstGeom prst="pie">
            <a:avLst>
              <a:gd name="adj1" fmla="val 20721429"/>
              <a:gd name="adj2" fmla="val 2676884"/>
            </a:avLst>
          </a:prstGeom>
          <a:solidFill>
            <a:schemeClr val="accent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smtClean="0">
              <a:solidFill>
                <a:schemeClr val="tx1"/>
              </a:solidFill>
            </a:endParaRPr>
          </a:p>
        </p:txBody>
      </p:sp>
      <p:sp>
        <p:nvSpPr>
          <p:cNvPr id="7" name="Kreis 6"/>
          <p:cNvSpPr/>
          <p:nvPr/>
        </p:nvSpPr>
        <p:spPr>
          <a:xfrm>
            <a:off x="1790399" y="1535878"/>
            <a:ext cx="4320000" cy="4320000"/>
          </a:xfrm>
          <a:prstGeom prst="pie">
            <a:avLst>
              <a:gd name="adj1" fmla="val 2668298"/>
              <a:gd name="adj2" fmla="val 2793899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smtClean="0">
              <a:solidFill>
                <a:schemeClr val="tx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484120" y="3440022"/>
            <a:ext cx="958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Wasser</a:t>
            </a:r>
          </a:p>
          <a:p>
            <a:pPr algn="ctr"/>
            <a:r>
              <a:rPr lang="de-DE" dirty="0" smtClean="0"/>
              <a:t>62%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524625" y="1280160"/>
            <a:ext cx="1197764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de-DE" dirty="0" smtClean="0"/>
              <a:t>Milch-Fett</a:t>
            </a:r>
          </a:p>
          <a:p>
            <a:pPr algn="ctr"/>
            <a:r>
              <a:rPr lang="de-DE" dirty="0" smtClean="0"/>
              <a:t>10%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6611912" y="2001569"/>
            <a:ext cx="1018419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de-DE" dirty="0" err="1" smtClean="0"/>
              <a:t>fettfr</a:t>
            </a:r>
            <a:r>
              <a:rPr lang="de-DE" dirty="0" smtClean="0"/>
              <a:t>. </a:t>
            </a:r>
            <a:r>
              <a:rPr lang="de-DE" dirty="0" err="1" smtClean="0"/>
              <a:t>Tr</a:t>
            </a:r>
            <a:r>
              <a:rPr lang="de-DE" dirty="0" smtClean="0"/>
              <a:t>.</a:t>
            </a:r>
          </a:p>
          <a:p>
            <a:pPr algn="ctr"/>
            <a:r>
              <a:rPr lang="de-DE" dirty="0" smtClean="0"/>
              <a:t>11%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6676127" y="3438703"/>
            <a:ext cx="889987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de-DE" dirty="0" smtClean="0"/>
              <a:t>Zucker</a:t>
            </a:r>
          </a:p>
          <a:p>
            <a:pPr algn="ctr"/>
            <a:r>
              <a:rPr lang="de-DE" dirty="0" smtClean="0"/>
              <a:t>16%</a:t>
            </a:r>
            <a:endParaRPr lang="de-DE" dirty="0"/>
          </a:p>
        </p:txBody>
      </p:sp>
      <p:sp>
        <p:nvSpPr>
          <p:cNvPr id="13" name="Kreis 12"/>
          <p:cNvSpPr/>
          <p:nvPr/>
        </p:nvSpPr>
        <p:spPr>
          <a:xfrm>
            <a:off x="1790399" y="1535878"/>
            <a:ext cx="4320000" cy="4320000"/>
          </a:xfrm>
          <a:prstGeom prst="pie">
            <a:avLst>
              <a:gd name="adj1" fmla="val 2790332"/>
              <a:gd name="adj2" fmla="val 2940515"/>
            </a:avLst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smtClean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505575" y="4556521"/>
            <a:ext cx="123623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de-DE" dirty="0" smtClean="0"/>
              <a:t>Emulgator</a:t>
            </a:r>
          </a:p>
          <a:p>
            <a:pPr algn="ctr"/>
            <a:r>
              <a:rPr lang="de-DE" dirty="0" smtClean="0"/>
              <a:t>0,3%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461214" y="5674340"/>
            <a:ext cx="1326004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de-DE" dirty="0" smtClean="0"/>
              <a:t>Stabilisator</a:t>
            </a:r>
          </a:p>
          <a:p>
            <a:pPr algn="ctr"/>
            <a:r>
              <a:rPr lang="de-DE" dirty="0" smtClean="0"/>
              <a:t>0,3%</a:t>
            </a:r>
            <a:endParaRPr lang="de-DE" dirty="0"/>
          </a:p>
        </p:txBody>
      </p:sp>
      <p:cxnSp>
        <p:nvCxnSpPr>
          <p:cNvPr id="17" name="Gerader Verbinder 16"/>
          <p:cNvCxnSpPr>
            <a:stCxn id="10" idx="1"/>
          </p:cNvCxnSpPr>
          <p:nvPr/>
        </p:nvCxnSpPr>
        <p:spPr>
          <a:xfrm flipH="1">
            <a:off x="4562475" y="1603326"/>
            <a:ext cx="1962150" cy="2460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>
            <a:stCxn id="11" idx="1"/>
          </p:cNvCxnSpPr>
          <p:nvPr/>
        </p:nvCxnSpPr>
        <p:spPr>
          <a:xfrm flipH="1">
            <a:off x="5409013" y="2324735"/>
            <a:ext cx="1202899" cy="3231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/>
          <p:cNvCxnSpPr>
            <a:stCxn id="12" idx="1"/>
          </p:cNvCxnSpPr>
          <p:nvPr/>
        </p:nvCxnSpPr>
        <p:spPr>
          <a:xfrm flipH="1">
            <a:off x="5886450" y="3761869"/>
            <a:ext cx="789677" cy="732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>
            <a:stCxn id="14" idx="1"/>
          </p:cNvCxnSpPr>
          <p:nvPr/>
        </p:nvCxnSpPr>
        <p:spPr>
          <a:xfrm flipH="1">
            <a:off x="5409013" y="4879687"/>
            <a:ext cx="1096562" cy="2897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>
            <a:stCxn id="15" idx="1"/>
          </p:cNvCxnSpPr>
          <p:nvPr/>
        </p:nvCxnSpPr>
        <p:spPr>
          <a:xfrm flipH="1" flipV="1">
            <a:off x="5409013" y="5293736"/>
            <a:ext cx="1052201" cy="703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061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/>
          <p:cNvGrpSpPr>
            <a:grpSpLocks noChangeAspect="1"/>
          </p:cNvGrpSpPr>
          <p:nvPr/>
        </p:nvGrpSpPr>
        <p:grpSpPr>
          <a:xfrm>
            <a:off x="102550" y="1068224"/>
            <a:ext cx="4272897" cy="3734512"/>
            <a:chOff x="102550" y="1068224"/>
            <a:chExt cx="4272897" cy="3734512"/>
          </a:xfrm>
        </p:grpSpPr>
        <p:sp>
          <p:nvSpPr>
            <p:cNvPr id="7" name="Freihandform 6"/>
            <p:cNvSpPr/>
            <p:nvPr/>
          </p:nvSpPr>
          <p:spPr>
            <a:xfrm>
              <a:off x="102550" y="1598064"/>
              <a:ext cx="1375872" cy="3204672"/>
            </a:xfrm>
            <a:custGeom>
              <a:avLst/>
              <a:gdLst>
                <a:gd name="connsiteX0" fmla="*/ 0 w 1375872"/>
                <a:gd name="connsiteY0" fmla="*/ 0 h 3204672"/>
                <a:gd name="connsiteX1" fmla="*/ 427289 w 1375872"/>
                <a:gd name="connsiteY1" fmla="*/ 136732 h 3204672"/>
                <a:gd name="connsiteX2" fmla="*/ 410198 w 1375872"/>
                <a:gd name="connsiteY2" fmla="*/ 350377 h 3204672"/>
                <a:gd name="connsiteX3" fmla="*/ 1102407 w 1375872"/>
                <a:gd name="connsiteY3" fmla="*/ 726392 h 3204672"/>
                <a:gd name="connsiteX4" fmla="*/ 658026 w 1375872"/>
                <a:gd name="connsiteY4" fmla="*/ 957129 h 3204672"/>
                <a:gd name="connsiteX5" fmla="*/ 1008403 w 1375872"/>
                <a:gd name="connsiteY5" fmla="*/ 1204957 h 3204672"/>
                <a:gd name="connsiteX6" fmla="*/ 598205 w 1375872"/>
                <a:gd name="connsiteY6" fmla="*/ 1435693 h 3204672"/>
                <a:gd name="connsiteX7" fmla="*/ 931491 w 1375872"/>
                <a:gd name="connsiteY7" fmla="*/ 1683521 h 3204672"/>
                <a:gd name="connsiteX8" fmla="*/ 521293 w 1375872"/>
                <a:gd name="connsiteY8" fmla="*/ 1820254 h 3204672"/>
                <a:gd name="connsiteX9" fmla="*/ 974220 w 1375872"/>
                <a:gd name="connsiteY9" fmla="*/ 2085173 h 3204672"/>
                <a:gd name="connsiteX10" fmla="*/ 478564 w 1375872"/>
                <a:gd name="connsiteY10" fmla="*/ 2213360 h 3204672"/>
                <a:gd name="connsiteX11" fmla="*/ 1085315 w 1375872"/>
                <a:gd name="connsiteY11" fmla="*/ 2589375 h 3204672"/>
                <a:gd name="connsiteX12" fmla="*/ 1085315 w 1375872"/>
                <a:gd name="connsiteY12" fmla="*/ 2897024 h 3204672"/>
                <a:gd name="connsiteX13" fmla="*/ 1375872 w 1375872"/>
                <a:gd name="connsiteY13" fmla="*/ 3204672 h 3204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75872" h="3204672">
                  <a:moveTo>
                    <a:pt x="0" y="0"/>
                  </a:moveTo>
                  <a:cubicBezTo>
                    <a:pt x="179461" y="39168"/>
                    <a:pt x="358923" y="78336"/>
                    <a:pt x="427289" y="136732"/>
                  </a:cubicBezTo>
                  <a:cubicBezTo>
                    <a:pt x="495655" y="195128"/>
                    <a:pt x="297678" y="252100"/>
                    <a:pt x="410198" y="350377"/>
                  </a:cubicBezTo>
                  <a:cubicBezTo>
                    <a:pt x="522718" y="448654"/>
                    <a:pt x="1061102" y="625267"/>
                    <a:pt x="1102407" y="726392"/>
                  </a:cubicBezTo>
                  <a:cubicBezTo>
                    <a:pt x="1143712" y="827517"/>
                    <a:pt x="673693" y="877368"/>
                    <a:pt x="658026" y="957129"/>
                  </a:cubicBezTo>
                  <a:cubicBezTo>
                    <a:pt x="642359" y="1036890"/>
                    <a:pt x="1018373" y="1125196"/>
                    <a:pt x="1008403" y="1204957"/>
                  </a:cubicBezTo>
                  <a:cubicBezTo>
                    <a:pt x="998433" y="1284718"/>
                    <a:pt x="611024" y="1355932"/>
                    <a:pt x="598205" y="1435693"/>
                  </a:cubicBezTo>
                  <a:cubicBezTo>
                    <a:pt x="585386" y="1515454"/>
                    <a:pt x="944310" y="1619428"/>
                    <a:pt x="931491" y="1683521"/>
                  </a:cubicBezTo>
                  <a:cubicBezTo>
                    <a:pt x="918672" y="1747614"/>
                    <a:pt x="514172" y="1753312"/>
                    <a:pt x="521293" y="1820254"/>
                  </a:cubicBezTo>
                  <a:cubicBezTo>
                    <a:pt x="528415" y="1887196"/>
                    <a:pt x="981342" y="2019655"/>
                    <a:pt x="974220" y="2085173"/>
                  </a:cubicBezTo>
                  <a:cubicBezTo>
                    <a:pt x="967099" y="2150691"/>
                    <a:pt x="460048" y="2129326"/>
                    <a:pt x="478564" y="2213360"/>
                  </a:cubicBezTo>
                  <a:cubicBezTo>
                    <a:pt x="497080" y="2297394"/>
                    <a:pt x="984190" y="2475431"/>
                    <a:pt x="1085315" y="2589375"/>
                  </a:cubicBezTo>
                  <a:cubicBezTo>
                    <a:pt x="1186440" y="2703319"/>
                    <a:pt x="1036889" y="2794474"/>
                    <a:pt x="1085315" y="2897024"/>
                  </a:cubicBezTo>
                  <a:cubicBezTo>
                    <a:pt x="1133741" y="2999574"/>
                    <a:pt x="1254806" y="3102123"/>
                    <a:pt x="1375872" y="3204672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572568" y="1428470"/>
              <a:ext cx="3486684" cy="2647874"/>
            </a:xfrm>
            <a:custGeom>
              <a:avLst/>
              <a:gdLst>
                <a:gd name="connsiteX0" fmla="*/ 0 w 3486684"/>
                <a:gd name="connsiteY0" fmla="*/ 2647874 h 2647874"/>
                <a:gd name="connsiteX1" fmla="*/ 521294 w 3486684"/>
                <a:gd name="connsiteY1" fmla="*/ 2434229 h 2647874"/>
                <a:gd name="connsiteX2" fmla="*/ 17092 w 3486684"/>
                <a:gd name="connsiteY2" fmla="*/ 2237676 h 2647874"/>
                <a:gd name="connsiteX3" fmla="*/ 495656 w 3486684"/>
                <a:gd name="connsiteY3" fmla="*/ 2058214 h 2647874"/>
                <a:gd name="connsiteX4" fmla="*/ 136733 w 3486684"/>
                <a:gd name="connsiteY4" fmla="*/ 1861661 h 2647874"/>
                <a:gd name="connsiteX5" fmla="*/ 512748 w 3486684"/>
                <a:gd name="connsiteY5" fmla="*/ 1656562 h 2647874"/>
                <a:gd name="connsiteX6" fmla="*/ 136733 w 3486684"/>
                <a:gd name="connsiteY6" fmla="*/ 1374551 h 2647874"/>
                <a:gd name="connsiteX7" fmla="*/ 495656 w 3486684"/>
                <a:gd name="connsiteY7" fmla="*/ 1186543 h 2647874"/>
                <a:gd name="connsiteX8" fmla="*/ 102550 w 3486684"/>
                <a:gd name="connsiteY8" fmla="*/ 853257 h 2647874"/>
                <a:gd name="connsiteX9" fmla="*/ 717847 w 3486684"/>
                <a:gd name="connsiteY9" fmla="*/ 596883 h 2647874"/>
                <a:gd name="connsiteX10" fmla="*/ 888763 w 3486684"/>
                <a:gd name="connsiteY10" fmla="*/ 195231 h 2647874"/>
                <a:gd name="connsiteX11" fmla="*/ 1333144 w 3486684"/>
                <a:gd name="connsiteY11" fmla="*/ 272143 h 2647874"/>
                <a:gd name="connsiteX12" fmla="*/ 1674976 w 3486684"/>
                <a:gd name="connsiteY12" fmla="*/ 263597 h 2647874"/>
                <a:gd name="connsiteX13" fmla="*/ 2187724 w 3486684"/>
                <a:gd name="connsiteY13" fmla="*/ 7223 h 2647874"/>
                <a:gd name="connsiteX14" fmla="*/ 2204815 w 3486684"/>
                <a:gd name="connsiteY14" fmla="*/ 588337 h 2647874"/>
                <a:gd name="connsiteX15" fmla="*/ 2845750 w 3486684"/>
                <a:gd name="connsiteY15" fmla="*/ 502880 h 2647874"/>
                <a:gd name="connsiteX16" fmla="*/ 2785929 w 3486684"/>
                <a:gd name="connsiteY16" fmla="*/ 1101085 h 2647874"/>
                <a:gd name="connsiteX17" fmla="*/ 3486684 w 3486684"/>
                <a:gd name="connsiteY17" fmla="*/ 1160906 h 2647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86684" h="2647874">
                  <a:moveTo>
                    <a:pt x="0" y="2647874"/>
                  </a:moveTo>
                  <a:cubicBezTo>
                    <a:pt x="259222" y="2575234"/>
                    <a:pt x="518445" y="2502595"/>
                    <a:pt x="521294" y="2434229"/>
                  </a:cubicBezTo>
                  <a:cubicBezTo>
                    <a:pt x="524143" y="2365863"/>
                    <a:pt x="21365" y="2300345"/>
                    <a:pt x="17092" y="2237676"/>
                  </a:cubicBezTo>
                  <a:cubicBezTo>
                    <a:pt x="12819" y="2175007"/>
                    <a:pt x="475716" y="2120883"/>
                    <a:pt x="495656" y="2058214"/>
                  </a:cubicBezTo>
                  <a:cubicBezTo>
                    <a:pt x="515596" y="1995545"/>
                    <a:pt x="133884" y="1928603"/>
                    <a:pt x="136733" y="1861661"/>
                  </a:cubicBezTo>
                  <a:cubicBezTo>
                    <a:pt x="139582" y="1794719"/>
                    <a:pt x="512748" y="1737747"/>
                    <a:pt x="512748" y="1656562"/>
                  </a:cubicBezTo>
                  <a:cubicBezTo>
                    <a:pt x="512748" y="1575377"/>
                    <a:pt x="139582" y="1452887"/>
                    <a:pt x="136733" y="1374551"/>
                  </a:cubicBezTo>
                  <a:cubicBezTo>
                    <a:pt x="133884" y="1296215"/>
                    <a:pt x="501353" y="1273425"/>
                    <a:pt x="495656" y="1186543"/>
                  </a:cubicBezTo>
                  <a:cubicBezTo>
                    <a:pt x="489959" y="1099661"/>
                    <a:pt x="65518" y="951534"/>
                    <a:pt x="102550" y="853257"/>
                  </a:cubicBezTo>
                  <a:cubicBezTo>
                    <a:pt x="139582" y="754980"/>
                    <a:pt x="586812" y="706554"/>
                    <a:pt x="717847" y="596883"/>
                  </a:cubicBezTo>
                  <a:cubicBezTo>
                    <a:pt x="848882" y="487212"/>
                    <a:pt x="786214" y="249354"/>
                    <a:pt x="888763" y="195231"/>
                  </a:cubicBezTo>
                  <a:cubicBezTo>
                    <a:pt x="991312" y="141108"/>
                    <a:pt x="1202109" y="260749"/>
                    <a:pt x="1333144" y="272143"/>
                  </a:cubicBezTo>
                  <a:cubicBezTo>
                    <a:pt x="1464180" y="283537"/>
                    <a:pt x="1532546" y="307750"/>
                    <a:pt x="1674976" y="263597"/>
                  </a:cubicBezTo>
                  <a:cubicBezTo>
                    <a:pt x="1817406" y="219444"/>
                    <a:pt x="2099418" y="-46900"/>
                    <a:pt x="2187724" y="7223"/>
                  </a:cubicBezTo>
                  <a:cubicBezTo>
                    <a:pt x="2276030" y="61346"/>
                    <a:pt x="2095144" y="505728"/>
                    <a:pt x="2204815" y="588337"/>
                  </a:cubicBezTo>
                  <a:cubicBezTo>
                    <a:pt x="2314486" y="670946"/>
                    <a:pt x="2748898" y="417422"/>
                    <a:pt x="2845750" y="502880"/>
                  </a:cubicBezTo>
                  <a:cubicBezTo>
                    <a:pt x="2942602" y="588338"/>
                    <a:pt x="2679107" y="991414"/>
                    <a:pt x="2785929" y="1101085"/>
                  </a:cubicBezTo>
                  <a:cubicBezTo>
                    <a:pt x="2892751" y="1210756"/>
                    <a:pt x="3189717" y="1185831"/>
                    <a:pt x="3486684" y="1160906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Freihandform 8"/>
            <p:cNvSpPr/>
            <p:nvPr/>
          </p:nvSpPr>
          <p:spPr>
            <a:xfrm>
              <a:off x="2527913" y="1068224"/>
              <a:ext cx="1847534" cy="2375731"/>
            </a:xfrm>
            <a:custGeom>
              <a:avLst/>
              <a:gdLst>
                <a:gd name="connsiteX0" fmla="*/ 189650 w 1847534"/>
                <a:gd name="connsiteY0" fmla="*/ 0 h 2375731"/>
                <a:gd name="connsiteX1" fmla="*/ 18734 w 1847534"/>
                <a:gd name="connsiteY1" fmla="*/ 683664 h 2375731"/>
                <a:gd name="connsiteX2" fmla="*/ 582756 w 1847534"/>
                <a:gd name="connsiteY2" fmla="*/ 581114 h 2375731"/>
                <a:gd name="connsiteX3" fmla="*/ 471661 w 1847534"/>
                <a:gd name="connsiteY3" fmla="*/ 1290415 h 2375731"/>
                <a:gd name="connsiteX4" fmla="*/ 1027137 w 1847534"/>
                <a:gd name="connsiteY4" fmla="*/ 1162228 h 2375731"/>
                <a:gd name="connsiteX5" fmla="*/ 1061321 w 1847534"/>
                <a:gd name="connsiteY5" fmla="*/ 1845892 h 2375731"/>
                <a:gd name="connsiteX6" fmla="*/ 1522794 w 1847534"/>
                <a:gd name="connsiteY6" fmla="*/ 1948441 h 2375731"/>
                <a:gd name="connsiteX7" fmla="*/ 1522794 w 1847534"/>
                <a:gd name="connsiteY7" fmla="*/ 2179178 h 2375731"/>
                <a:gd name="connsiteX8" fmla="*/ 1847534 w 1847534"/>
                <a:gd name="connsiteY8" fmla="*/ 2375731 h 2375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7534" h="2375731">
                  <a:moveTo>
                    <a:pt x="189650" y="0"/>
                  </a:moveTo>
                  <a:cubicBezTo>
                    <a:pt x="71433" y="293406"/>
                    <a:pt x="-46784" y="586812"/>
                    <a:pt x="18734" y="683664"/>
                  </a:cubicBezTo>
                  <a:cubicBezTo>
                    <a:pt x="84252" y="780516"/>
                    <a:pt x="507268" y="479989"/>
                    <a:pt x="582756" y="581114"/>
                  </a:cubicBezTo>
                  <a:cubicBezTo>
                    <a:pt x="658244" y="682239"/>
                    <a:pt x="397598" y="1193563"/>
                    <a:pt x="471661" y="1290415"/>
                  </a:cubicBezTo>
                  <a:cubicBezTo>
                    <a:pt x="545725" y="1387267"/>
                    <a:pt x="928860" y="1069648"/>
                    <a:pt x="1027137" y="1162228"/>
                  </a:cubicBezTo>
                  <a:cubicBezTo>
                    <a:pt x="1125414" y="1254808"/>
                    <a:pt x="978712" y="1714857"/>
                    <a:pt x="1061321" y="1845892"/>
                  </a:cubicBezTo>
                  <a:cubicBezTo>
                    <a:pt x="1143930" y="1976927"/>
                    <a:pt x="1445882" y="1892893"/>
                    <a:pt x="1522794" y="1948441"/>
                  </a:cubicBezTo>
                  <a:cubicBezTo>
                    <a:pt x="1599706" y="2003989"/>
                    <a:pt x="1468671" y="2107963"/>
                    <a:pt x="1522794" y="2179178"/>
                  </a:cubicBezTo>
                  <a:cubicBezTo>
                    <a:pt x="1576917" y="2250393"/>
                    <a:pt x="1712225" y="2313062"/>
                    <a:pt x="1847534" y="2375731"/>
                  </a:cubicBezTo>
                </a:path>
              </a:pathLst>
            </a:custGeom>
            <a:noFill/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" name="Freihandform 9"/>
          <p:cNvSpPr/>
          <p:nvPr/>
        </p:nvSpPr>
        <p:spPr>
          <a:xfrm>
            <a:off x="7221472" y="683442"/>
            <a:ext cx="1669313" cy="1572647"/>
          </a:xfrm>
          <a:custGeom>
            <a:avLst/>
            <a:gdLst>
              <a:gd name="connsiteX0" fmla="*/ 0 w 3486684"/>
              <a:gd name="connsiteY0" fmla="*/ 2647874 h 2647874"/>
              <a:gd name="connsiteX1" fmla="*/ 521294 w 3486684"/>
              <a:gd name="connsiteY1" fmla="*/ 2434229 h 2647874"/>
              <a:gd name="connsiteX2" fmla="*/ 17092 w 3486684"/>
              <a:gd name="connsiteY2" fmla="*/ 2237676 h 2647874"/>
              <a:gd name="connsiteX3" fmla="*/ 495656 w 3486684"/>
              <a:gd name="connsiteY3" fmla="*/ 2058214 h 2647874"/>
              <a:gd name="connsiteX4" fmla="*/ 136733 w 3486684"/>
              <a:gd name="connsiteY4" fmla="*/ 1861661 h 2647874"/>
              <a:gd name="connsiteX5" fmla="*/ 512748 w 3486684"/>
              <a:gd name="connsiteY5" fmla="*/ 1656562 h 2647874"/>
              <a:gd name="connsiteX6" fmla="*/ 136733 w 3486684"/>
              <a:gd name="connsiteY6" fmla="*/ 1374551 h 2647874"/>
              <a:gd name="connsiteX7" fmla="*/ 495656 w 3486684"/>
              <a:gd name="connsiteY7" fmla="*/ 1186543 h 2647874"/>
              <a:gd name="connsiteX8" fmla="*/ 102550 w 3486684"/>
              <a:gd name="connsiteY8" fmla="*/ 853257 h 2647874"/>
              <a:gd name="connsiteX9" fmla="*/ 717847 w 3486684"/>
              <a:gd name="connsiteY9" fmla="*/ 596883 h 2647874"/>
              <a:gd name="connsiteX10" fmla="*/ 888763 w 3486684"/>
              <a:gd name="connsiteY10" fmla="*/ 195231 h 2647874"/>
              <a:gd name="connsiteX11" fmla="*/ 1333144 w 3486684"/>
              <a:gd name="connsiteY11" fmla="*/ 272143 h 2647874"/>
              <a:gd name="connsiteX12" fmla="*/ 1674976 w 3486684"/>
              <a:gd name="connsiteY12" fmla="*/ 263597 h 2647874"/>
              <a:gd name="connsiteX13" fmla="*/ 2187724 w 3486684"/>
              <a:gd name="connsiteY13" fmla="*/ 7223 h 2647874"/>
              <a:gd name="connsiteX14" fmla="*/ 2204815 w 3486684"/>
              <a:gd name="connsiteY14" fmla="*/ 588337 h 2647874"/>
              <a:gd name="connsiteX15" fmla="*/ 2845750 w 3486684"/>
              <a:gd name="connsiteY15" fmla="*/ 502880 h 2647874"/>
              <a:gd name="connsiteX16" fmla="*/ 2785929 w 3486684"/>
              <a:gd name="connsiteY16" fmla="*/ 1101085 h 2647874"/>
              <a:gd name="connsiteX17" fmla="*/ 3486684 w 3486684"/>
              <a:gd name="connsiteY17" fmla="*/ 1160906 h 2647874"/>
              <a:gd name="connsiteX0" fmla="*/ 0 w 3486684"/>
              <a:gd name="connsiteY0" fmla="*/ 2466628 h 2466628"/>
              <a:gd name="connsiteX1" fmla="*/ 521294 w 3486684"/>
              <a:gd name="connsiteY1" fmla="*/ 2252983 h 2466628"/>
              <a:gd name="connsiteX2" fmla="*/ 17092 w 3486684"/>
              <a:gd name="connsiteY2" fmla="*/ 2056430 h 2466628"/>
              <a:gd name="connsiteX3" fmla="*/ 495656 w 3486684"/>
              <a:gd name="connsiteY3" fmla="*/ 1876968 h 2466628"/>
              <a:gd name="connsiteX4" fmla="*/ 136733 w 3486684"/>
              <a:gd name="connsiteY4" fmla="*/ 1680415 h 2466628"/>
              <a:gd name="connsiteX5" fmla="*/ 512748 w 3486684"/>
              <a:gd name="connsiteY5" fmla="*/ 1475316 h 2466628"/>
              <a:gd name="connsiteX6" fmla="*/ 136733 w 3486684"/>
              <a:gd name="connsiteY6" fmla="*/ 1193305 h 2466628"/>
              <a:gd name="connsiteX7" fmla="*/ 495656 w 3486684"/>
              <a:gd name="connsiteY7" fmla="*/ 1005297 h 2466628"/>
              <a:gd name="connsiteX8" fmla="*/ 102550 w 3486684"/>
              <a:gd name="connsiteY8" fmla="*/ 672011 h 2466628"/>
              <a:gd name="connsiteX9" fmla="*/ 717847 w 3486684"/>
              <a:gd name="connsiteY9" fmla="*/ 415637 h 2466628"/>
              <a:gd name="connsiteX10" fmla="*/ 888763 w 3486684"/>
              <a:gd name="connsiteY10" fmla="*/ 13985 h 2466628"/>
              <a:gd name="connsiteX11" fmla="*/ 1333144 w 3486684"/>
              <a:gd name="connsiteY11" fmla="*/ 90897 h 2466628"/>
              <a:gd name="connsiteX12" fmla="*/ 1674976 w 3486684"/>
              <a:gd name="connsiteY12" fmla="*/ 82351 h 2466628"/>
              <a:gd name="connsiteX13" fmla="*/ 1213504 w 3486684"/>
              <a:gd name="connsiteY13" fmla="*/ 1013843 h 2466628"/>
              <a:gd name="connsiteX14" fmla="*/ 2204815 w 3486684"/>
              <a:gd name="connsiteY14" fmla="*/ 407091 h 2466628"/>
              <a:gd name="connsiteX15" fmla="*/ 2845750 w 3486684"/>
              <a:gd name="connsiteY15" fmla="*/ 321634 h 2466628"/>
              <a:gd name="connsiteX16" fmla="*/ 2785929 w 3486684"/>
              <a:gd name="connsiteY16" fmla="*/ 919839 h 2466628"/>
              <a:gd name="connsiteX17" fmla="*/ 3486684 w 3486684"/>
              <a:gd name="connsiteY17" fmla="*/ 979660 h 2466628"/>
              <a:gd name="connsiteX0" fmla="*/ 0 w 3486684"/>
              <a:gd name="connsiteY0" fmla="*/ 2466628 h 2466628"/>
              <a:gd name="connsiteX1" fmla="*/ 521294 w 3486684"/>
              <a:gd name="connsiteY1" fmla="*/ 2252983 h 2466628"/>
              <a:gd name="connsiteX2" fmla="*/ 17092 w 3486684"/>
              <a:gd name="connsiteY2" fmla="*/ 2056430 h 2466628"/>
              <a:gd name="connsiteX3" fmla="*/ 495656 w 3486684"/>
              <a:gd name="connsiteY3" fmla="*/ 1876968 h 2466628"/>
              <a:gd name="connsiteX4" fmla="*/ 136733 w 3486684"/>
              <a:gd name="connsiteY4" fmla="*/ 1680415 h 2466628"/>
              <a:gd name="connsiteX5" fmla="*/ 512748 w 3486684"/>
              <a:gd name="connsiteY5" fmla="*/ 1475316 h 2466628"/>
              <a:gd name="connsiteX6" fmla="*/ 136733 w 3486684"/>
              <a:gd name="connsiteY6" fmla="*/ 1193305 h 2466628"/>
              <a:gd name="connsiteX7" fmla="*/ 495656 w 3486684"/>
              <a:gd name="connsiteY7" fmla="*/ 1005297 h 2466628"/>
              <a:gd name="connsiteX8" fmla="*/ 102550 w 3486684"/>
              <a:gd name="connsiteY8" fmla="*/ 672011 h 2466628"/>
              <a:gd name="connsiteX9" fmla="*/ 717847 w 3486684"/>
              <a:gd name="connsiteY9" fmla="*/ 415637 h 2466628"/>
              <a:gd name="connsiteX10" fmla="*/ 888763 w 3486684"/>
              <a:gd name="connsiteY10" fmla="*/ 13985 h 2466628"/>
              <a:gd name="connsiteX11" fmla="*/ 1333144 w 3486684"/>
              <a:gd name="connsiteY11" fmla="*/ 90897 h 2466628"/>
              <a:gd name="connsiteX12" fmla="*/ 1674976 w 3486684"/>
              <a:gd name="connsiteY12" fmla="*/ 82351 h 2466628"/>
              <a:gd name="connsiteX13" fmla="*/ 1213504 w 3486684"/>
              <a:gd name="connsiteY13" fmla="*/ 1013843 h 2466628"/>
              <a:gd name="connsiteX14" fmla="*/ 2204815 w 3486684"/>
              <a:gd name="connsiteY14" fmla="*/ 407091 h 2466628"/>
              <a:gd name="connsiteX15" fmla="*/ 1529698 w 3486684"/>
              <a:gd name="connsiteY15" fmla="*/ 1236034 h 2466628"/>
              <a:gd name="connsiteX16" fmla="*/ 2785929 w 3486684"/>
              <a:gd name="connsiteY16" fmla="*/ 919839 h 2466628"/>
              <a:gd name="connsiteX17" fmla="*/ 3486684 w 3486684"/>
              <a:gd name="connsiteY17" fmla="*/ 979660 h 2466628"/>
              <a:gd name="connsiteX0" fmla="*/ 0 w 3486684"/>
              <a:gd name="connsiteY0" fmla="*/ 2466628 h 2466628"/>
              <a:gd name="connsiteX1" fmla="*/ 521294 w 3486684"/>
              <a:gd name="connsiteY1" fmla="*/ 2252983 h 2466628"/>
              <a:gd name="connsiteX2" fmla="*/ 17092 w 3486684"/>
              <a:gd name="connsiteY2" fmla="*/ 2056430 h 2466628"/>
              <a:gd name="connsiteX3" fmla="*/ 495656 w 3486684"/>
              <a:gd name="connsiteY3" fmla="*/ 1876968 h 2466628"/>
              <a:gd name="connsiteX4" fmla="*/ 136733 w 3486684"/>
              <a:gd name="connsiteY4" fmla="*/ 1680415 h 2466628"/>
              <a:gd name="connsiteX5" fmla="*/ 512748 w 3486684"/>
              <a:gd name="connsiteY5" fmla="*/ 1475316 h 2466628"/>
              <a:gd name="connsiteX6" fmla="*/ 136733 w 3486684"/>
              <a:gd name="connsiteY6" fmla="*/ 1193305 h 2466628"/>
              <a:gd name="connsiteX7" fmla="*/ 495656 w 3486684"/>
              <a:gd name="connsiteY7" fmla="*/ 1005297 h 2466628"/>
              <a:gd name="connsiteX8" fmla="*/ 102550 w 3486684"/>
              <a:gd name="connsiteY8" fmla="*/ 672011 h 2466628"/>
              <a:gd name="connsiteX9" fmla="*/ 717847 w 3486684"/>
              <a:gd name="connsiteY9" fmla="*/ 415637 h 2466628"/>
              <a:gd name="connsiteX10" fmla="*/ 888763 w 3486684"/>
              <a:gd name="connsiteY10" fmla="*/ 13985 h 2466628"/>
              <a:gd name="connsiteX11" fmla="*/ 1333144 w 3486684"/>
              <a:gd name="connsiteY11" fmla="*/ 90897 h 2466628"/>
              <a:gd name="connsiteX12" fmla="*/ 1674976 w 3486684"/>
              <a:gd name="connsiteY12" fmla="*/ 82351 h 2466628"/>
              <a:gd name="connsiteX13" fmla="*/ 1213504 w 3486684"/>
              <a:gd name="connsiteY13" fmla="*/ 1013843 h 2466628"/>
              <a:gd name="connsiteX14" fmla="*/ 905854 w 3486684"/>
              <a:gd name="connsiteY14" fmla="*/ 1167667 h 2466628"/>
              <a:gd name="connsiteX15" fmla="*/ 1529698 w 3486684"/>
              <a:gd name="connsiteY15" fmla="*/ 1236034 h 2466628"/>
              <a:gd name="connsiteX16" fmla="*/ 2785929 w 3486684"/>
              <a:gd name="connsiteY16" fmla="*/ 919839 h 2466628"/>
              <a:gd name="connsiteX17" fmla="*/ 3486684 w 3486684"/>
              <a:gd name="connsiteY17" fmla="*/ 979660 h 2466628"/>
              <a:gd name="connsiteX0" fmla="*/ 0 w 3486684"/>
              <a:gd name="connsiteY0" fmla="*/ 2466628 h 2466628"/>
              <a:gd name="connsiteX1" fmla="*/ 521294 w 3486684"/>
              <a:gd name="connsiteY1" fmla="*/ 2252983 h 2466628"/>
              <a:gd name="connsiteX2" fmla="*/ 17092 w 3486684"/>
              <a:gd name="connsiteY2" fmla="*/ 2056430 h 2466628"/>
              <a:gd name="connsiteX3" fmla="*/ 495656 w 3486684"/>
              <a:gd name="connsiteY3" fmla="*/ 1876968 h 2466628"/>
              <a:gd name="connsiteX4" fmla="*/ 136733 w 3486684"/>
              <a:gd name="connsiteY4" fmla="*/ 1680415 h 2466628"/>
              <a:gd name="connsiteX5" fmla="*/ 512748 w 3486684"/>
              <a:gd name="connsiteY5" fmla="*/ 1475316 h 2466628"/>
              <a:gd name="connsiteX6" fmla="*/ 136733 w 3486684"/>
              <a:gd name="connsiteY6" fmla="*/ 1193305 h 2466628"/>
              <a:gd name="connsiteX7" fmla="*/ 495656 w 3486684"/>
              <a:gd name="connsiteY7" fmla="*/ 1005297 h 2466628"/>
              <a:gd name="connsiteX8" fmla="*/ 102550 w 3486684"/>
              <a:gd name="connsiteY8" fmla="*/ 672011 h 2466628"/>
              <a:gd name="connsiteX9" fmla="*/ 717847 w 3486684"/>
              <a:gd name="connsiteY9" fmla="*/ 415637 h 2466628"/>
              <a:gd name="connsiteX10" fmla="*/ 888763 w 3486684"/>
              <a:gd name="connsiteY10" fmla="*/ 13985 h 2466628"/>
              <a:gd name="connsiteX11" fmla="*/ 1333144 w 3486684"/>
              <a:gd name="connsiteY11" fmla="*/ 90897 h 2466628"/>
              <a:gd name="connsiteX12" fmla="*/ 1674976 w 3486684"/>
              <a:gd name="connsiteY12" fmla="*/ 82351 h 2466628"/>
              <a:gd name="connsiteX13" fmla="*/ 1213504 w 3486684"/>
              <a:gd name="connsiteY13" fmla="*/ 1013843 h 2466628"/>
              <a:gd name="connsiteX14" fmla="*/ 905854 w 3486684"/>
              <a:gd name="connsiteY14" fmla="*/ 1167667 h 2466628"/>
              <a:gd name="connsiteX15" fmla="*/ 1529698 w 3486684"/>
              <a:gd name="connsiteY15" fmla="*/ 1236034 h 2466628"/>
              <a:gd name="connsiteX16" fmla="*/ 1760434 w 3486684"/>
              <a:gd name="connsiteY16" fmla="*/ 1449678 h 2466628"/>
              <a:gd name="connsiteX17" fmla="*/ 3486684 w 3486684"/>
              <a:gd name="connsiteY17" fmla="*/ 979660 h 2466628"/>
              <a:gd name="connsiteX0" fmla="*/ 0 w 1769937"/>
              <a:gd name="connsiteY0" fmla="*/ 2466628 h 2466628"/>
              <a:gd name="connsiteX1" fmla="*/ 521294 w 1769937"/>
              <a:gd name="connsiteY1" fmla="*/ 2252983 h 2466628"/>
              <a:gd name="connsiteX2" fmla="*/ 17092 w 1769937"/>
              <a:gd name="connsiteY2" fmla="*/ 2056430 h 2466628"/>
              <a:gd name="connsiteX3" fmla="*/ 495656 w 1769937"/>
              <a:gd name="connsiteY3" fmla="*/ 1876968 h 2466628"/>
              <a:gd name="connsiteX4" fmla="*/ 136733 w 1769937"/>
              <a:gd name="connsiteY4" fmla="*/ 1680415 h 2466628"/>
              <a:gd name="connsiteX5" fmla="*/ 512748 w 1769937"/>
              <a:gd name="connsiteY5" fmla="*/ 1475316 h 2466628"/>
              <a:gd name="connsiteX6" fmla="*/ 136733 w 1769937"/>
              <a:gd name="connsiteY6" fmla="*/ 1193305 h 2466628"/>
              <a:gd name="connsiteX7" fmla="*/ 495656 w 1769937"/>
              <a:gd name="connsiteY7" fmla="*/ 1005297 h 2466628"/>
              <a:gd name="connsiteX8" fmla="*/ 102550 w 1769937"/>
              <a:gd name="connsiteY8" fmla="*/ 672011 h 2466628"/>
              <a:gd name="connsiteX9" fmla="*/ 717847 w 1769937"/>
              <a:gd name="connsiteY9" fmla="*/ 415637 h 2466628"/>
              <a:gd name="connsiteX10" fmla="*/ 888763 w 1769937"/>
              <a:gd name="connsiteY10" fmla="*/ 13985 h 2466628"/>
              <a:gd name="connsiteX11" fmla="*/ 1333144 w 1769937"/>
              <a:gd name="connsiteY11" fmla="*/ 90897 h 2466628"/>
              <a:gd name="connsiteX12" fmla="*/ 1674976 w 1769937"/>
              <a:gd name="connsiteY12" fmla="*/ 82351 h 2466628"/>
              <a:gd name="connsiteX13" fmla="*/ 1213504 w 1769937"/>
              <a:gd name="connsiteY13" fmla="*/ 1013843 h 2466628"/>
              <a:gd name="connsiteX14" fmla="*/ 905854 w 1769937"/>
              <a:gd name="connsiteY14" fmla="*/ 1167667 h 2466628"/>
              <a:gd name="connsiteX15" fmla="*/ 1529698 w 1769937"/>
              <a:gd name="connsiteY15" fmla="*/ 1236034 h 2466628"/>
              <a:gd name="connsiteX16" fmla="*/ 1760434 w 1769937"/>
              <a:gd name="connsiteY16" fmla="*/ 1449678 h 2466628"/>
              <a:gd name="connsiteX17" fmla="*/ 1247686 w 1769937"/>
              <a:gd name="connsiteY17" fmla="*/ 1808602 h 2466628"/>
              <a:gd name="connsiteX0" fmla="*/ 0 w 1769937"/>
              <a:gd name="connsiteY0" fmla="*/ 2476893 h 2476893"/>
              <a:gd name="connsiteX1" fmla="*/ 521294 w 1769937"/>
              <a:gd name="connsiteY1" fmla="*/ 2263248 h 2476893"/>
              <a:gd name="connsiteX2" fmla="*/ 17092 w 1769937"/>
              <a:gd name="connsiteY2" fmla="*/ 2066695 h 2476893"/>
              <a:gd name="connsiteX3" fmla="*/ 495656 w 1769937"/>
              <a:gd name="connsiteY3" fmla="*/ 1887233 h 2476893"/>
              <a:gd name="connsiteX4" fmla="*/ 136733 w 1769937"/>
              <a:gd name="connsiteY4" fmla="*/ 1690680 h 2476893"/>
              <a:gd name="connsiteX5" fmla="*/ 512748 w 1769937"/>
              <a:gd name="connsiteY5" fmla="*/ 1485581 h 2476893"/>
              <a:gd name="connsiteX6" fmla="*/ 136733 w 1769937"/>
              <a:gd name="connsiteY6" fmla="*/ 1203570 h 2476893"/>
              <a:gd name="connsiteX7" fmla="*/ 495656 w 1769937"/>
              <a:gd name="connsiteY7" fmla="*/ 1015562 h 2476893"/>
              <a:gd name="connsiteX8" fmla="*/ 102550 w 1769937"/>
              <a:gd name="connsiteY8" fmla="*/ 682276 h 2476893"/>
              <a:gd name="connsiteX9" fmla="*/ 717847 w 1769937"/>
              <a:gd name="connsiteY9" fmla="*/ 425902 h 2476893"/>
              <a:gd name="connsiteX10" fmla="*/ 1051133 w 1769937"/>
              <a:gd name="connsiteY10" fmla="*/ 690822 h 2476893"/>
              <a:gd name="connsiteX11" fmla="*/ 1333144 w 1769937"/>
              <a:gd name="connsiteY11" fmla="*/ 101162 h 2476893"/>
              <a:gd name="connsiteX12" fmla="*/ 1674976 w 1769937"/>
              <a:gd name="connsiteY12" fmla="*/ 92616 h 2476893"/>
              <a:gd name="connsiteX13" fmla="*/ 1213504 w 1769937"/>
              <a:gd name="connsiteY13" fmla="*/ 1024108 h 2476893"/>
              <a:gd name="connsiteX14" fmla="*/ 905854 w 1769937"/>
              <a:gd name="connsiteY14" fmla="*/ 1177932 h 2476893"/>
              <a:gd name="connsiteX15" fmla="*/ 1529698 w 1769937"/>
              <a:gd name="connsiteY15" fmla="*/ 1246299 h 2476893"/>
              <a:gd name="connsiteX16" fmla="*/ 1760434 w 1769937"/>
              <a:gd name="connsiteY16" fmla="*/ 1459943 h 2476893"/>
              <a:gd name="connsiteX17" fmla="*/ 1247686 w 1769937"/>
              <a:gd name="connsiteY17" fmla="*/ 1818867 h 2476893"/>
              <a:gd name="connsiteX0" fmla="*/ 0 w 1769937"/>
              <a:gd name="connsiteY0" fmla="*/ 2476893 h 2476893"/>
              <a:gd name="connsiteX1" fmla="*/ 521294 w 1769937"/>
              <a:gd name="connsiteY1" fmla="*/ 2263248 h 2476893"/>
              <a:gd name="connsiteX2" fmla="*/ 17092 w 1769937"/>
              <a:gd name="connsiteY2" fmla="*/ 2066695 h 2476893"/>
              <a:gd name="connsiteX3" fmla="*/ 495656 w 1769937"/>
              <a:gd name="connsiteY3" fmla="*/ 1887233 h 2476893"/>
              <a:gd name="connsiteX4" fmla="*/ 136733 w 1769937"/>
              <a:gd name="connsiteY4" fmla="*/ 1690680 h 2476893"/>
              <a:gd name="connsiteX5" fmla="*/ 512748 w 1769937"/>
              <a:gd name="connsiteY5" fmla="*/ 1485581 h 2476893"/>
              <a:gd name="connsiteX6" fmla="*/ 623843 w 1769937"/>
              <a:gd name="connsiteY6" fmla="*/ 1109566 h 2476893"/>
              <a:gd name="connsiteX7" fmla="*/ 495656 w 1769937"/>
              <a:gd name="connsiteY7" fmla="*/ 1015562 h 2476893"/>
              <a:gd name="connsiteX8" fmla="*/ 102550 w 1769937"/>
              <a:gd name="connsiteY8" fmla="*/ 682276 h 2476893"/>
              <a:gd name="connsiteX9" fmla="*/ 717847 w 1769937"/>
              <a:gd name="connsiteY9" fmla="*/ 425902 h 2476893"/>
              <a:gd name="connsiteX10" fmla="*/ 1051133 w 1769937"/>
              <a:gd name="connsiteY10" fmla="*/ 690822 h 2476893"/>
              <a:gd name="connsiteX11" fmla="*/ 1333144 w 1769937"/>
              <a:gd name="connsiteY11" fmla="*/ 101162 h 2476893"/>
              <a:gd name="connsiteX12" fmla="*/ 1674976 w 1769937"/>
              <a:gd name="connsiteY12" fmla="*/ 92616 h 2476893"/>
              <a:gd name="connsiteX13" fmla="*/ 1213504 w 1769937"/>
              <a:gd name="connsiteY13" fmla="*/ 1024108 h 2476893"/>
              <a:gd name="connsiteX14" fmla="*/ 905854 w 1769937"/>
              <a:gd name="connsiteY14" fmla="*/ 1177932 h 2476893"/>
              <a:gd name="connsiteX15" fmla="*/ 1529698 w 1769937"/>
              <a:gd name="connsiteY15" fmla="*/ 1246299 h 2476893"/>
              <a:gd name="connsiteX16" fmla="*/ 1760434 w 1769937"/>
              <a:gd name="connsiteY16" fmla="*/ 1459943 h 2476893"/>
              <a:gd name="connsiteX17" fmla="*/ 1247686 w 1769937"/>
              <a:gd name="connsiteY17" fmla="*/ 1818867 h 2476893"/>
              <a:gd name="connsiteX0" fmla="*/ 0 w 1769937"/>
              <a:gd name="connsiteY0" fmla="*/ 2476893 h 2476893"/>
              <a:gd name="connsiteX1" fmla="*/ 521294 w 1769937"/>
              <a:gd name="connsiteY1" fmla="*/ 2263248 h 2476893"/>
              <a:gd name="connsiteX2" fmla="*/ 17092 w 1769937"/>
              <a:gd name="connsiteY2" fmla="*/ 2066695 h 2476893"/>
              <a:gd name="connsiteX3" fmla="*/ 495656 w 1769937"/>
              <a:gd name="connsiteY3" fmla="*/ 1887233 h 2476893"/>
              <a:gd name="connsiteX4" fmla="*/ 786214 w 1769937"/>
              <a:gd name="connsiteY4" fmla="*/ 1545402 h 2476893"/>
              <a:gd name="connsiteX5" fmla="*/ 512748 w 1769937"/>
              <a:gd name="connsiteY5" fmla="*/ 1485581 h 2476893"/>
              <a:gd name="connsiteX6" fmla="*/ 623843 w 1769937"/>
              <a:gd name="connsiteY6" fmla="*/ 1109566 h 2476893"/>
              <a:gd name="connsiteX7" fmla="*/ 495656 w 1769937"/>
              <a:gd name="connsiteY7" fmla="*/ 1015562 h 2476893"/>
              <a:gd name="connsiteX8" fmla="*/ 102550 w 1769937"/>
              <a:gd name="connsiteY8" fmla="*/ 682276 h 2476893"/>
              <a:gd name="connsiteX9" fmla="*/ 717847 w 1769937"/>
              <a:gd name="connsiteY9" fmla="*/ 425902 h 2476893"/>
              <a:gd name="connsiteX10" fmla="*/ 1051133 w 1769937"/>
              <a:gd name="connsiteY10" fmla="*/ 690822 h 2476893"/>
              <a:gd name="connsiteX11" fmla="*/ 1333144 w 1769937"/>
              <a:gd name="connsiteY11" fmla="*/ 101162 h 2476893"/>
              <a:gd name="connsiteX12" fmla="*/ 1674976 w 1769937"/>
              <a:gd name="connsiteY12" fmla="*/ 92616 h 2476893"/>
              <a:gd name="connsiteX13" fmla="*/ 1213504 w 1769937"/>
              <a:gd name="connsiteY13" fmla="*/ 1024108 h 2476893"/>
              <a:gd name="connsiteX14" fmla="*/ 905854 w 1769937"/>
              <a:gd name="connsiteY14" fmla="*/ 1177932 h 2476893"/>
              <a:gd name="connsiteX15" fmla="*/ 1529698 w 1769937"/>
              <a:gd name="connsiteY15" fmla="*/ 1246299 h 2476893"/>
              <a:gd name="connsiteX16" fmla="*/ 1760434 w 1769937"/>
              <a:gd name="connsiteY16" fmla="*/ 1459943 h 2476893"/>
              <a:gd name="connsiteX17" fmla="*/ 1247686 w 1769937"/>
              <a:gd name="connsiteY17" fmla="*/ 1818867 h 2476893"/>
              <a:gd name="connsiteX0" fmla="*/ 7438 w 1777375"/>
              <a:gd name="connsiteY0" fmla="*/ 2476893 h 2476893"/>
              <a:gd name="connsiteX1" fmla="*/ 528732 w 1777375"/>
              <a:gd name="connsiteY1" fmla="*/ 2263248 h 2476893"/>
              <a:gd name="connsiteX2" fmla="*/ 24530 w 1777375"/>
              <a:gd name="connsiteY2" fmla="*/ 2066695 h 2476893"/>
              <a:gd name="connsiteX3" fmla="*/ 152717 w 1777375"/>
              <a:gd name="connsiteY3" fmla="*/ 1519764 h 2476893"/>
              <a:gd name="connsiteX4" fmla="*/ 793652 w 1777375"/>
              <a:gd name="connsiteY4" fmla="*/ 1545402 h 2476893"/>
              <a:gd name="connsiteX5" fmla="*/ 520186 w 1777375"/>
              <a:gd name="connsiteY5" fmla="*/ 1485581 h 2476893"/>
              <a:gd name="connsiteX6" fmla="*/ 631281 w 1777375"/>
              <a:gd name="connsiteY6" fmla="*/ 1109566 h 2476893"/>
              <a:gd name="connsiteX7" fmla="*/ 503094 w 1777375"/>
              <a:gd name="connsiteY7" fmla="*/ 1015562 h 2476893"/>
              <a:gd name="connsiteX8" fmla="*/ 109988 w 1777375"/>
              <a:gd name="connsiteY8" fmla="*/ 682276 h 2476893"/>
              <a:gd name="connsiteX9" fmla="*/ 725285 w 1777375"/>
              <a:gd name="connsiteY9" fmla="*/ 425902 h 2476893"/>
              <a:gd name="connsiteX10" fmla="*/ 1058571 w 1777375"/>
              <a:gd name="connsiteY10" fmla="*/ 690822 h 2476893"/>
              <a:gd name="connsiteX11" fmla="*/ 1340582 w 1777375"/>
              <a:gd name="connsiteY11" fmla="*/ 101162 h 2476893"/>
              <a:gd name="connsiteX12" fmla="*/ 1682414 w 1777375"/>
              <a:gd name="connsiteY12" fmla="*/ 92616 h 2476893"/>
              <a:gd name="connsiteX13" fmla="*/ 1220942 w 1777375"/>
              <a:gd name="connsiteY13" fmla="*/ 1024108 h 2476893"/>
              <a:gd name="connsiteX14" fmla="*/ 913292 w 1777375"/>
              <a:gd name="connsiteY14" fmla="*/ 1177932 h 2476893"/>
              <a:gd name="connsiteX15" fmla="*/ 1537136 w 1777375"/>
              <a:gd name="connsiteY15" fmla="*/ 1246299 h 2476893"/>
              <a:gd name="connsiteX16" fmla="*/ 1767872 w 1777375"/>
              <a:gd name="connsiteY16" fmla="*/ 1459943 h 2476893"/>
              <a:gd name="connsiteX17" fmla="*/ 1255124 w 1777375"/>
              <a:gd name="connsiteY17" fmla="*/ 1818867 h 2476893"/>
              <a:gd name="connsiteX0" fmla="*/ 0 w 1769937"/>
              <a:gd name="connsiteY0" fmla="*/ 2476893 h 2476893"/>
              <a:gd name="connsiteX1" fmla="*/ 521294 w 1769937"/>
              <a:gd name="connsiteY1" fmla="*/ 2263248 h 2476893"/>
              <a:gd name="connsiteX2" fmla="*/ 649481 w 1769937"/>
              <a:gd name="connsiteY2" fmla="*/ 1801776 h 2476893"/>
              <a:gd name="connsiteX3" fmla="*/ 145279 w 1769937"/>
              <a:gd name="connsiteY3" fmla="*/ 1519764 h 2476893"/>
              <a:gd name="connsiteX4" fmla="*/ 786214 w 1769937"/>
              <a:gd name="connsiteY4" fmla="*/ 1545402 h 2476893"/>
              <a:gd name="connsiteX5" fmla="*/ 512748 w 1769937"/>
              <a:gd name="connsiteY5" fmla="*/ 1485581 h 2476893"/>
              <a:gd name="connsiteX6" fmla="*/ 623843 w 1769937"/>
              <a:gd name="connsiteY6" fmla="*/ 1109566 h 2476893"/>
              <a:gd name="connsiteX7" fmla="*/ 495656 w 1769937"/>
              <a:gd name="connsiteY7" fmla="*/ 1015562 h 2476893"/>
              <a:gd name="connsiteX8" fmla="*/ 102550 w 1769937"/>
              <a:gd name="connsiteY8" fmla="*/ 682276 h 2476893"/>
              <a:gd name="connsiteX9" fmla="*/ 717847 w 1769937"/>
              <a:gd name="connsiteY9" fmla="*/ 425902 h 2476893"/>
              <a:gd name="connsiteX10" fmla="*/ 1051133 w 1769937"/>
              <a:gd name="connsiteY10" fmla="*/ 690822 h 2476893"/>
              <a:gd name="connsiteX11" fmla="*/ 1333144 w 1769937"/>
              <a:gd name="connsiteY11" fmla="*/ 101162 h 2476893"/>
              <a:gd name="connsiteX12" fmla="*/ 1674976 w 1769937"/>
              <a:gd name="connsiteY12" fmla="*/ 92616 h 2476893"/>
              <a:gd name="connsiteX13" fmla="*/ 1213504 w 1769937"/>
              <a:gd name="connsiteY13" fmla="*/ 1024108 h 2476893"/>
              <a:gd name="connsiteX14" fmla="*/ 905854 w 1769937"/>
              <a:gd name="connsiteY14" fmla="*/ 1177932 h 2476893"/>
              <a:gd name="connsiteX15" fmla="*/ 1529698 w 1769937"/>
              <a:gd name="connsiteY15" fmla="*/ 1246299 h 2476893"/>
              <a:gd name="connsiteX16" fmla="*/ 1760434 w 1769937"/>
              <a:gd name="connsiteY16" fmla="*/ 1459943 h 2476893"/>
              <a:gd name="connsiteX17" fmla="*/ 1247686 w 1769937"/>
              <a:gd name="connsiteY17" fmla="*/ 1818867 h 2476893"/>
              <a:gd name="connsiteX0" fmla="*/ 0 w 1769937"/>
              <a:gd name="connsiteY0" fmla="*/ 2476893 h 2476893"/>
              <a:gd name="connsiteX1" fmla="*/ 1138233 w 1769937"/>
              <a:gd name="connsiteY1" fmla="*/ 2264571 h 2476893"/>
              <a:gd name="connsiteX2" fmla="*/ 521294 w 1769937"/>
              <a:gd name="connsiteY2" fmla="*/ 2263248 h 2476893"/>
              <a:gd name="connsiteX3" fmla="*/ 649481 w 1769937"/>
              <a:gd name="connsiteY3" fmla="*/ 1801776 h 2476893"/>
              <a:gd name="connsiteX4" fmla="*/ 145279 w 1769937"/>
              <a:gd name="connsiteY4" fmla="*/ 1519764 h 2476893"/>
              <a:gd name="connsiteX5" fmla="*/ 786214 w 1769937"/>
              <a:gd name="connsiteY5" fmla="*/ 1545402 h 2476893"/>
              <a:gd name="connsiteX6" fmla="*/ 512748 w 1769937"/>
              <a:gd name="connsiteY6" fmla="*/ 1485581 h 2476893"/>
              <a:gd name="connsiteX7" fmla="*/ 623843 w 1769937"/>
              <a:gd name="connsiteY7" fmla="*/ 1109566 h 2476893"/>
              <a:gd name="connsiteX8" fmla="*/ 495656 w 1769937"/>
              <a:gd name="connsiteY8" fmla="*/ 1015562 h 2476893"/>
              <a:gd name="connsiteX9" fmla="*/ 102550 w 1769937"/>
              <a:gd name="connsiteY9" fmla="*/ 682276 h 2476893"/>
              <a:gd name="connsiteX10" fmla="*/ 717847 w 1769937"/>
              <a:gd name="connsiteY10" fmla="*/ 425902 h 2476893"/>
              <a:gd name="connsiteX11" fmla="*/ 1051133 w 1769937"/>
              <a:gd name="connsiteY11" fmla="*/ 690822 h 2476893"/>
              <a:gd name="connsiteX12" fmla="*/ 1333144 w 1769937"/>
              <a:gd name="connsiteY12" fmla="*/ 101162 h 2476893"/>
              <a:gd name="connsiteX13" fmla="*/ 1674976 w 1769937"/>
              <a:gd name="connsiteY13" fmla="*/ 92616 h 2476893"/>
              <a:gd name="connsiteX14" fmla="*/ 1213504 w 1769937"/>
              <a:gd name="connsiteY14" fmla="*/ 1024108 h 2476893"/>
              <a:gd name="connsiteX15" fmla="*/ 905854 w 1769937"/>
              <a:gd name="connsiteY15" fmla="*/ 1177932 h 2476893"/>
              <a:gd name="connsiteX16" fmla="*/ 1529698 w 1769937"/>
              <a:gd name="connsiteY16" fmla="*/ 1246299 h 2476893"/>
              <a:gd name="connsiteX17" fmla="*/ 1760434 w 1769937"/>
              <a:gd name="connsiteY17" fmla="*/ 1459943 h 2476893"/>
              <a:gd name="connsiteX18" fmla="*/ 1247686 w 1769937"/>
              <a:gd name="connsiteY18" fmla="*/ 1818867 h 2476893"/>
              <a:gd name="connsiteX0" fmla="*/ 0 w 1769937"/>
              <a:gd name="connsiteY0" fmla="*/ 2476893 h 2476893"/>
              <a:gd name="connsiteX1" fmla="*/ 1138233 w 1769937"/>
              <a:gd name="connsiteY1" fmla="*/ 2264571 h 2476893"/>
              <a:gd name="connsiteX2" fmla="*/ 905854 w 1769937"/>
              <a:gd name="connsiteY2" fmla="*/ 2100878 h 2476893"/>
              <a:gd name="connsiteX3" fmla="*/ 649481 w 1769937"/>
              <a:gd name="connsiteY3" fmla="*/ 1801776 h 2476893"/>
              <a:gd name="connsiteX4" fmla="*/ 145279 w 1769937"/>
              <a:gd name="connsiteY4" fmla="*/ 1519764 h 2476893"/>
              <a:gd name="connsiteX5" fmla="*/ 786214 w 1769937"/>
              <a:gd name="connsiteY5" fmla="*/ 1545402 h 2476893"/>
              <a:gd name="connsiteX6" fmla="*/ 512748 w 1769937"/>
              <a:gd name="connsiteY6" fmla="*/ 1485581 h 2476893"/>
              <a:gd name="connsiteX7" fmla="*/ 623843 w 1769937"/>
              <a:gd name="connsiteY7" fmla="*/ 1109566 h 2476893"/>
              <a:gd name="connsiteX8" fmla="*/ 495656 w 1769937"/>
              <a:gd name="connsiteY8" fmla="*/ 1015562 h 2476893"/>
              <a:gd name="connsiteX9" fmla="*/ 102550 w 1769937"/>
              <a:gd name="connsiteY9" fmla="*/ 682276 h 2476893"/>
              <a:gd name="connsiteX10" fmla="*/ 717847 w 1769937"/>
              <a:gd name="connsiteY10" fmla="*/ 425902 h 2476893"/>
              <a:gd name="connsiteX11" fmla="*/ 1051133 w 1769937"/>
              <a:gd name="connsiteY11" fmla="*/ 690822 h 2476893"/>
              <a:gd name="connsiteX12" fmla="*/ 1333144 w 1769937"/>
              <a:gd name="connsiteY12" fmla="*/ 101162 h 2476893"/>
              <a:gd name="connsiteX13" fmla="*/ 1674976 w 1769937"/>
              <a:gd name="connsiteY13" fmla="*/ 92616 h 2476893"/>
              <a:gd name="connsiteX14" fmla="*/ 1213504 w 1769937"/>
              <a:gd name="connsiteY14" fmla="*/ 1024108 h 2476893"/>
              <a:gd name="connsiteX15" fmla="*/ 905854 w 1769937"/>
              <a:gd name="connsiteY15" fmla="*/ 1177932 h 2476893"/>
              <a:gd name="connsiteX16" fmla="*/ 1529698 w 1769937"/>
              <a:gd name="connsiteY16" fmla="*/ 1246299 h 2476893"/>
              <a:gd name="connsiteX17" fmla="*/ 1760434 w 1769937"/>
              <a:gd name="connsiteY17" fmla="*/ 1459943 h 2476893"/>
              <a:gd name="connsiteX18" fmla="*/ 1247686 w 1769937"/>
              <a:gd name="connsiteY18" fmla="*/ 1818867 h 2476893"/>
              <a:gd name="connsiteX0" fmla="*/ 1139373 w 1670170"/>
              <a:gd name="connsiteY0" fmla="*/ 1972691 h 2267257"/>
              <a:gd name="connsiteX1" fmla="*/ 1038466 w 1670170"/>
              <a:gd name="connsiteY1" fmla="*/ 2264571 h 2267257"/>
              <a:gd name="connsiteX2" fmla="*/ 806087 w 1670170"/>
              <a:gd name="connsiteY2" fmla="*/ 2100878 h 2267257"/>
              <a:gd name="connsiteX3" fmla="*/ 549714 w 1670170"/>
              <a:gd name="connsiteY3" fmla="*/ 1801776 h 2267257"/>
              <a:gd name="connsiteX4" fmla="*/ 45512 w 1670170"/>
              <a:gd name="connsiteY4" fmla="*/ 1519764 h 2267257"/>
              <a:gd name="connsiteX5" fmla="*/ 686447 w 1670170"/>
              <a:gd name="connsiteY5" fmla="*/ 1545402 h 2267257"/>
              <a:gd name="connsiteX6" fmla="*/ 412981 w 1670170"/>
              <a:gd name="connsiteY6" fmla="*/ 1485581 h 2267257"/>
              <a:gd name="connsiteX7" fmla="*/ 524076 w 1670170"/>
              <a:gd name="connsiteY7" fmla="*/ 1109566 h 2267257"/>
              <a:gd name="connsiteX8" fmla="*/ 395889 w 1670170"/>
              <a:gd name="connsiteY8" fmla="*/ 1015562 h 2267257"/>
              <a:gd name="connsiteX9" fmla="*/ 2783 w 1670170"/>
              <a:gd name="connsiteY9" fmla="*/ 682276 h 2267257"/>
              <a:gd name="connsiteX10" fmla="*/ 618080 w 1670170"/>
              <a:gd name="connsiteY10" fmla="*/ 425902 h 2267257"/>
              <a:gd name="connsiteX11" fmla="*/ 951366 w 1670170"/>
              <a:gd name="connsiteY11" fmla="*/ 690822 h 2267257"/>
              <a:gd name="connsiteX12" fmla="*/ 1233377 w 1670170"/>
              <a:gd name="connsiteY12" fmla="*/ 101162 h 2267257"/>
              <a:gd name="connsiteX13" fmla="*/ 1575209 w 1670170"/>
              <a:gd name="connsiteY13" fmla="*/ 92616 h 2267257"/>
              <a:gd name="connsiteX14" fmla="*/ 1113737 w 1670170"/>
              <a:gd name="connsiteY14" fmla="*/ 1024108 h 2267257"/>
              <a:gd name="connsiteX15" fmla="*/ 806087 w 1670170"/>
              <a:gd name="connsiteY15" fmla="*/ 1177932 h 2267257"/>
              <a:gd name="connsiteX16" fmla="*/ 1429931 w 1670170"/>
              <a:gd name="connsiteY16" fmla="*/ 1246299 h 2267257"/>
              <a:gd name="connsiteX17" fmla="*/ 1660667 w 1670170"/>
              <a:gd name="connsiteY17" fmla="*/ 1459943 h 2267257"/>
              <a:gd name="connsiteX18" fmla="*/ 1147919 w 1670170"/>
              <a:gd name="connsiteY18" fmla="*/ 1818867 h 2267257"/>
              <a:gd name="connsiteX0" fmla="*/ 1464113 w 1670170"/>
              <a:gd name="connsiteY0" fmla="*/ 2169245 h 2270611"/>
              <a:gd name="connsiteX1" fmla="*/ 1038466 w 1670170"/>
              <a:gd name="connsiteY1" fmla="*/ 2264571 h 2270611"/>
              <a:gd name="connsiteX2" fmla="*/ 806087 w 1670170"/>
              <a:gd name="connsiteY2" fmla="*/ 2100878 h 2270611"/>
              <a:gd name="connsiteX3" fmla="*/ 549714 w 1670170"/>
              <a:gd name="connsiteY3" fmla="*/ 1801776 h 2270611"/>
              <a:gd name="connsiteX4" fmla="*/ 45512 w 1670170"/>
              <a:gd name="connsiteY4" fmla="*/ 1519764 h 2270611"/>
              <a:gd name="connsiteX5" fmla="*/ 686447 w 1670170"/>
              <a:gd name="connsiteY5" fmla="*/ 1545402 h 2270611"/>
              <a:gd name="connsiteX6" fmla="*/ 412981 w 1670170"/>
              <a:gd name="connsiteY6" fmla="*/ 1485581 h 2270611"/>
              <a:gd name="connsiteX7" fmla="*/ 524076 w 1670170"/>
              <a:gd name="connsiteY7" fmla="*/ 1109566 h 2270611"/>
              <a:gd name="connsiteX8" fmla="*/ 395889 w 1670170"/>
              <a:gd name="connsiteY8" fmla="*/ 1015562 h 2270611"/>
              <a:gd name="connsiteX9" fmla="*/ 2783 w 1670170"/>
              <a:gd name="connsiteY9" fmla="*/ 682276 h 2270611"/>
              <a:gd name="connsiteX10" fmla="*/ 618080 w 1670170"/>
              <a:gd name="connsiteY10" fmla="*/ 425902 h 2270611"/>
              <a:gd name="connsiteX11" fmla="*/ 951366 w 1670170"/>
              <a:gd name="connsiteY11" fmla="*/ 690822 h 2270611"/>
              <a:gd name="connsiteX12" fmla="*/ 1233377 w 1670170"/>
              <a:gd name="connsiteY12" fmla="*/ 101162 h 2270611"/>
              <a:gd name="connsiteX13" fmla="*/ 1575209 w 1670170"/>
              <a:gd name="connsiteY13" fmla="*/ 92616 h 2270611"/>
              <a:gd name="connsiteX14" fmla="*/ 1113737 w 1670170"/>
              <a:gd name="connsiteY14" fmla="*/ 1024108 h 2270611"/>
              <a:gd name="connsiteX15" fmla="*/ 806087 w 1670170"/>
              <a:gd name="connsiteY15" fmla="*/ 1177932 h 2270611"/>
              <a:gd name="connsiteX16" fmla="*/ 1429931 w 1670170"/>
              <a:gd name="connsiteY16" fmla="*/ 1246299 h 2270611"/>
              <a:gd name="connsiteX17" fmla="*/ 1660667 w 1670170"/>
              <a:gd name="connsiteY17" fmla="*/ 1459943 h 2270611"/>
              <a:gd name="connsiteX18" fmla="*/ 1147919 w 1670170"/>
              <a:gd name="connsiteY18" fmla="*/ 1818867 h 2270611"/>
              <a:gd name="connsiteX0" fmla="*/ 1464113 w 1670170"/>
              <a:gd name="connsiteY0" fmla="*/ 2169245 h 2270611"/>
              <a:gd name="connsiteX1" fmla="*/ 1038466 w 1670170"/>
              <a:gd name="connsiteY1" fmla="*/ 2264571 h 2270611"/>
              <a:gd name="connsiteX2" fmla="*/ 806087 w 1670170"/>
              <a:gd name="connsiteY2" fmla="*/ 2100878 h 2270611"/>
              <a:gd name="connsiteX3" fmla="*/ 549714 w 1670170"/>
              <a:gd name="connsiteY3" fmla="*/ 1801776 h 2270611"/>
              <a:gd name="connsiteX4" fmla="*/ 45512 w 1670170"/>
              <a:gd name="connsiteY4" fmla="*/ 1519764 h 2270611"/>
              <a:gd name="connsiteX5" fmla="*/ 686447 w 1670170"/>
              <a:gd name="connsiteY5" fmla="*/ 1545402 h 2270611"/>
              <a:gd name="connsiteX6" fmla="*/ 301886 w 1670170"/>
              <a:gd name="connsiteY6" fmla="*/ 1246299 h 2270611"/>
              <a:gd name="connsiteX7" fmla="*/ 524076 w 1670170"/>
              <a:gd name="connsiteY7" fmla="*/ 1109566 h 2270611"/>
              <a:gd name="connsiteX8" fmla="*/ 395889 w 1670170"/>
              <a:gd name="connsiteY8" fmla="*/ 1015562 h 2270611"/>
              <a:gd name="connsiteX9" fmla="*/ 2783 w 1670170"/>
              <a:gd name="connsiteY9" fmla="*/ 682276 h 2270611"/>
              <a:gd name="connsiteX10" fmla="*/ 618080 w 1670170"/>
              <a:gd name="connsiteY10" fmla="*/ 425902 h 2270611"/>
              <a:gd name="connsiteX11" fmla="*/ 951366 w 1670170"/>
              <a:gd name="connsiteY11" fmla="*/ 690822 h 2270611"/>
              <a:gd name="connsiteX12" fmla="*/ 1233377 w 1670170"/>
              <a:gd name="connsiteY12" fmla="*/ 101162 h 2270611"/>
              <a:gd name="connsiteX13" fmla="*/ 1575209 w 1670170"/>
              <a:gd name="connsiteY13" fmla="*/ 92616 h 2270611"/>
              <a:gd name="connsiteX14" fmla="*/ 1113737 w 1670170"/>
              <a:gd name="connsiteY14" fmla="*/ 1024108 h 2270611"/>
              <a:gd name="connsiteX15" fmla="*/ 806087 w 1670170"/>
              <a:gd name="connsiteY15" fmla="*/ 1177932 h 2270611"/>
              <a:gd name="connsiteX16" fmla="*/ 1429931 w 1670170"/>
              <a:gd name="connsiteY16" fmla="*/ 1246299 h 2270611"/>
              <a:gd name="connsiteX17" fmla="*/ 1660667 w 1670170"/>
              <a:gd name="connsiteY17" fmla="*/ 1459943 h 2270611"/>
              <a:gd name="connsiteX18" fmla="*/ 1147919 w 1670170"/>
              <a:gd name="connsiteY18" fmla="*/ 1818867 h 2270611"/>
              <a:gd name="connsiteX0" fmla="*/ 1464113 w 1670170"/>
              <a:gd name="connsiteY0" fmla="*/ 2169245 h 2169245"/>
              <a:gd name="connsiteX1" fmla="*/ 850458 w 1670170"/>
              <a:gd name="connsiteY1" fmla="*/ 1888556 h 2169245"/>
              <a:gd name="connsiteX2" fmla="*/ 806087 w 1670170"/>
              <a:gd name="connsiteY2" fmla="*/ 2100878 h 2169245"/>
              <a:gd name="connsiteX3" fmla="*/ 549714 w 1670170"/>
              <a:gd name="connsiteY3" fmla="*/ 1801776 h 2169245"/>
              <a:gd name="connsiteX4" fmla="*/ 45512 w 1670170"/>
              <a:gd name="connsiteY4" fmla="*/ 1519764 h 2169245"/>
              <a:gd name="connsiteX5" fmla="*/ 686447 w 1670170"/>
              <a:gd name="connsiteY5" fmla="*/ 1545402 h 2169245"/>
              <a:gd name="connsiteX6" fmla="*/ 301886 w 1670170"/>
              <a:gd name="connsiteY6" fmla="*/ 1246299 h 2169245"/>
              <a:gd name="connsiteX7" fmla="*/ 524076 w 1670170"/>
              <a:gd name="connsiteY7" fmla="*/ 1109566 h 2169245"/>
              <a:gd name="connsiteX8" fmla="*/ 395889 w 1670170"/>
              <a:gd name="connsiteY8" fmla="*/ 1015562 h 2169245"/>
              <a:gd name="connsiteX9" fmla="*/ 2783 w 1670170"/>
              <a:gd name="connsiteY9" fmla="*/ 682276 h 2169245"/>
              <a:gd name="connsiteX10" fmla="*/ 618080 w 1670170"/>
              <a:gd name="connsiteY10" fmla="*/ 425902 h 2169245"/>
              <a:gd name="connsiteX11" fmla="*/ 951366 w 1670170"/>
              <a:gd name="connsiteY11" fmla="*/ 690822 h 2169245"/>
              <a:gd name="connsiteX12" fmla="*/ 1233377 w 1670170"/>
              <a:gd name="connsiteY12" fmla="*/ 101162 h 2169245"/>
              <a:gd name="connsiteX13" fmla="*/ 1575209 w 1670170"/>
              <a:gd name="connsiteY13" fmla="*/ 92616 h 2169245"/>
              <a:gd name="connsiteX14" fmla="*/ 1113737 w 1670170"/>
              <a:gd name="connsiteY14" fmla="*/ 1024108 h 2169245"/>
              <a:gd name="connsiteX15" fmla="*/ 806087 w 1670170"/>
              <a:gd name="connsiteY15" fmla="*/ 1177932 h 2169245"/>
              <a:gd name="connsiteX16" fmla="*/ 1429931 w 1670170"/>
              <a:gd name="connsiteY16" fmla="*/ 1246299 h 2169245"/>
              <a:gd name="connsiteX17" fmla="*/ 1660667 w 1670170"/>
              <a:gd name="connsiteY17" fmla="*/ 1459943 h 2169245"/>
              <a:gd name="connsiteX18" fmla="*/ 1147919 w 1670170"/>
              <a:gd name="connsiteY18" fmla="*/ 1818867 h 2169245"/>
              <a:gd name="connsiteX0" fmla="*/ 1361564 w 1670170"/>
              <a:gd name="connsiteY0" fmla="*/ 1904325 h 2101455"/>
              <a:gd name="connsiteX1" fmla="*/ 850458 w 1670170"/>
              <a:gd name="connsiteY1" fmla="*/ 1888556 h 2101455"/>
              <a:gd name="connsiteX2" fmla="*/ 806087 w 1670170"/>
              <a:gd name="connsiteY2" fmla="*/ 2100878 h 2101455"/>
              <a:gd name="connsiteX3" fmla="*/ 549714 w 1670170"/>
              <a:gd name="connsiteY3" fmla="*/ 1801776 h 2101455"/>
              <a:gd name="connsiteX4" fmla="*/ 45512 w 1670170"/>
              <a:gd name="connsiteY4" fmla="*/ 1519764 h 2101455"/>
              <a:gd name="connsiteX5" fmla="*/ 686447 w 1670170"/>
              <a:gd name="connsiteY5" fmla="*/ 1545402 h 2101455"/>
              <a:gd name="connsiteX6" fmla="*/ 301886 w 1670170"/>
              <a:gd name="connsiteY6" fmla="*/ 1246299 h 2101455"/>
              <a:gd name="connsiteX7" fmla="*/ 524076 w 1670170"/>
              <a:gd name="connsiteY7" fmla="*/ 1109566 h 2101455"/>
              <a:gd name="connsiteX8" fmla="*/ 395889 w 1670170"/>
              <a:gd name="connsiteY8" fmla="*/ 1015562 h 2101455"/>
              <a:gd name="connsiteX9" fmla="*/ 2783 w 1670170"/>
              <a:gd name="connsiteY9" fmla="*/ 682276 h 2101455"/>
              <a:gd name="connsiteX10" fmla="*/ 618080 w 1670170"/>
              <a:gd name="connsiteY10" fmla="*/ 425902 h 2101455"/>
              <a:gd name="connsiteX11" fmla="*/ 951366 w 1670170"/>
              <a:gd name="connsiteY11" fmla="*/ 690822 h 2101455"/>
              <a:gd name="connsiteX12" fmla="*/ 1233377 w 1670170"/>
              <a:gd name="connsiteY12" fmla="*/ 101162 h 2101455"/>
              <a:gd name="connsiteX13" fmla="*/ 1575209 w 1670170"/>
              <a:gd name="connsiteY13" fmla="*/ 92616 h 2101455"/>
              <a:gd name="connsiteX14" fmla="*/ 1113737 w 1670170"/>
              <a:gd name="connsiteY14" fmla="*/ 1024108 h 2101455"/>
              <a:gd name="connsiteX15" fmla="*/ 806087 w 1670170"/>
              <a:gd name="connsiteY15" fmla="*/ 1177932 h 2101455"/>
              <a:gd name="connsiteX16" fmla="*/ 1429931 w 1670170"/>
              <a:gd name="connsiteY16" fmla="*/ 1246299 h 2101455"/>
              <a:gd name="connsiteX17" fmla="*/ 1660667 w 1670170"/>
              <a:gd name="connsiteY17" fmla="*/ 1459943 h 2101455"/>
              <a:gd name="connsiteX18" fmla="*/ 1147919 w 1670170"/>
              <a:gd name="connsiteY18" fmla="*/ 1818867 h 2101455"/>
              <a:gd name="connsiteX0" fmla="*/ 1361564 w 1670170"/>
              <a:gd name="connsiteY0" fmla="*/ 1904325 h 2368932"/>
              <a:gd name="connsiteX1" fmla="*/ 1329023 w 1670170"/>
              <a:gd name="connsiteY1" fmla="*/ 2367121 h 2368932"/>
              <a:gd name="connsiteX2" fmla="*/ 806087 w 1670170"/>
              <a:gd name="connsiteY2" fmla="*/ 2100878 h 2368932"/>
              <a:gd name="connsiteX3" fmla="*/ 549714 w 1670170"/>
              <a:gd name="connsiteY3" fmla="*/ 1801776 h 2368932"/>
              <a:gd name="connsiteX4" fmla="*/ 45512 w 1670170"/>
              <a:gd name="connsiteY4" fmla="*/ 1519764 h 2368932"/>
              <a:gd name="connsiteX5" fmla="*/ 686447 w 1670170"/>
              <a:gd name="connsiteY5" fmla="*/ 1545402 h 2368932"/>
              <a:gd name="connsiteX6" fmla="*/ 301886 w 1670170"/>
              <a:gd name="connsiteY6" fmla="*/ 1246299 h 2368932"/>
              <a:gd name="connsiteX7" fmla="*/ 524076 w 1670170"/>
              <a:gd name="connsiteY7" fmla="*/ 1109566 h 2368932"/>
              <a:gd name="connsiteX8" fmla="*/ 395889 w 1670170"/>
              <a:gd name="connsiteY8" fmla="*/ 1015562 h 2368932"/>
              <a:gd name="connsiteX9" fmla="*/ 2783 w 1670170"/>
              <a:gd name="connsiteY9" fmla="*/ 682276 h 2368932"/>
              <a:gd name="connsiteX10" fmla="*/ 618080 w 1670170"/>
              <a:gd name="connsiteY10" fmla="*/ 425902 h 2368932"/>
              <a:gd name="connsiteX11" fmla="*/ 951366 w 1670170"/>
              <a:gd name="connsiteY11" fmla="*/ 690822 h 2368932"/>
              <a:gd name="connsiteX12" fmla="*/ 1233377 w 1670170"/>
              <a:gd name="connsiteY12" fmla="*/ 101162 h 2368932"/>
              <a:gd name="connsiteX13" fmla="*/ 1575209 w 1670170"/>
              <a:gd name="connsiteY13" fmla="*/ 92616 h 2368932"/>
              <a:gd name="connsiteX14" fmla="*/ 1113737 w 1670170"/>
              <a:gd name="connsiteY14" fmla="*/ 1024108 h 2368932"/>
              <a:gd name="connsiteX15" fmla="*/ 806087 w 1670170"/>
              <a:gd name="connsiteY15" fmla="*/ 1177932 h 2368932"/>
              <a:gd name="connsiteX16" fmla="*/ 1429931 w 1670170"/>
              <a:gd name="connsiteY16" fmla="*/ 1246299 h 2368932"/>
              <a:gd name="connsiteX17" fmla="*/ 1660667 w 1670170"/>
              <a:gd name="connsiteY17" fmla="*/ 1459943 h 2368932"/>
              <a:gd name="connsiteX18" fmla="*/ 1147919 w 1670170"/>
              <a:gd name="connsiteY18" fmla="*/ 1818867 h 2368932"/>
              <a:gd name="connsiteX0" fmla="*/ 1361564 w 1670170"/>
              <a:gd name="connsiteY0" fmla="*/ 1904325 h 2957634"/>
              <a:gd name="connsiteX1" fmla="*/ 799184 w 1670170"/>
              <a:gd name="connsiteY1" fmla="*/ 2956781 h 2957634"/>
              <a:gd name="connsiteX2" fmla="*/ 806087 w 1670170"/>
              <a:gd name="connsiteY2" fmla="*/ 2100878 h 2957634"/>
              <a:gd name="connsiteX3" fmla="*/ 549714 w 1670170"/>
              <a:gd name="connsiteY3" fmla="*/ 1801776 h 2957634"/>
              <a:gd name="connsiteX4" fmla="*/ 45512 w 1670170"/>
              <a:gd name="connsiteY4" fmla="*/ 1519764 h 2957634"/>
              <a:gd name="connsiteX5" fmla="*/ 686447 w 1670170"/>
              <a:gd name="connsiteY5" fmla="*/ 1545402 h 2957634"/>
              <a:gd name="connsiteX6" fmla="*/ 301886 w 1670170"/>
              <a:gd name="connsiteY6" fmla="*/ 1246299 h 2957634"/>
              <a:gd name="connsiteX7" fmla="*/ 524076 w 1670170"/>
              <a:gd name="connsiteY7" fmla="*/ 1109566 h 2957634"/>
              <a:gd name="connsiteX8" fmla="*/ 395889 w 1670170"/>
              <a:gd name="connsiteY8" fmla="*/ 1015562 h 2957634"/>
              <a:gd name="connsiteX9" fmla="*/ 2783 w 1670170"/>
              <a:gd name="connsiteY9" fmla="*/ 682276 h 2957634"/>
              <a:gd name="connsiteX10" fmla="*/ 618080 w 1670170"/>
              <a:gd name="connsiteY10" fmla="*/ 425902 h 2957634"/>
              <a:gd name="connsiteX11" fmla="*/ 951366 w 1670170"/>
              <a:gd name="connsiteY11" fmla="*/ 690822 h 2957634"/>
              <a:gd name="connsiteX12" fmla="*/ 1233377 w 1670170"/>
              <a:gd name="connsiteY12" fmla="*/ 101162 h 2957634"/>
              <a:gd name="connsiteX13" fmla="*/ 1575209 w 1670170"/>
              <a:gd name="connsiteY13" fmla="*/ 92616 h 2957634"/>
              <a:gd name="connsiteX14" fmla="*/ 1113737 w 1670170"/>
              <a:gd name="connsiteY14" fmla="*/ 1024108 h 2957634"/>
              <a:gd name="connsiteX15" fmla="*/ 806087 w 1670170"/>
              <a:gd name="connsiteY15" fmla="*/ 1177932 h 2957634"/>
              <a:gd name="connsiteX16" fmla="*/ 1429931 w 1670170"/>
              <a:gd name="connsiteY16" fmla="*/ 1246299 h 2957634"/>
              <a:gd name="connsiteX17" fmla="*/ 1660667 w 1670170"/>
              <a:gd name="connsiteY17" fmla="*/ 1459943 h 2957634"/>
              <a:gd name="connsiteX18" fmla="*/ 1147919 w 1670170"/>
              <a:gd name="connsiteY18" fmla="*/ 1818867 h 2957634"/>
              <a:gd name="connsiteX0" fmla="*/ 1361564 w 1670170"/>
              <a:gd name="connsiteY0" fmla="*/ 1904325 h 2957634"/>
              <a:gd name="connsiteX1" fmla="*/ 799184 w 1670170"/>
              <a:gd name="connsiteY1" fmla="*/ 2956781 h 2957634"/>
              <a:gd name="connsiteX2" fmla="*/ 806087 w 1670170"/>
              <a:gd name="connsiteY2" fmla="*/ 2100878 h 2957634"/>
              <a:gd name="connsiteX3" fmla="*/ 549714 w 1670170"/>
              <a:gd name="connsiteY3" fmla="*/ 1801776 h 2957634"/>
              <a:gd name="connsiteX4" fmla="*/ 45512 w 1670170"/>
              <a:gd name="connsiteY4" fmla="*/ 1519764 h 2957634"/>
              <a:gd name="connsiteX5" fmla="*/ 686447 w 1670170"/>
              <a:gd name="connsiteY5" fmla="*/ 1545402 h 2957634"/>
              <a:gd name="connsiteX6" fmla="*/ 301886 w 1670170"/>
              <a:gd name="connsiteY6" fmla="*/ 1246299 h 2957634"/>
              <a:gd name="connsiteX7" fmla="*/ 524076 w 1670170"/>
              <a:gd name="connsiteY7" fmla="*/ 1109566 h 2957634"/>
              <a:gd name="connsiteX8" fmla="*/ 395889 w 1670170"/>
              <a:gd name="connsiteY8" fmla="*/ 1015562 h 2957634"/>
              <a:gd name="connsiteX9" fmla="*/ 2783 w 1670170"/>
              <a:gd name="connsiteY9" fmla="*/ 682276 h 2957634"/>
              <a:gd name="connsiteX10" fmla="*/ 618080 w 1670170"/>
              <a:gd name="connsiteY10" fmla="*/ 425902 h 2957634"/>
              <a:gd name="connsiteX11" fmla="*/ 951366 w 1670170"/>
              <a:gd name="connsiteY11" fmla="*/ 690822 h 2957634"/>
              <a:gd name="connsiteX12" fmla="*/ 1233377 w 1670170"/>
              <a:gd name="connsiteY12" fmla="*/ 101162 h 2957634"/>
              <a:gd name="connsiteX13" fmla="*/ 1575209 w 1670170"/>
              <a:gd name="connsiteY13" fmla="*/ 92616 h 2957634"/>
              <a:gd name="connsiteX14" fmla="*/ 1113737 w 1670170"/>
              <a:gd name="connsiteY14" fmla="*/ 1024108 h 2957634"/>
              <a:gd name="connsiteX15" fmla="*/ 806087 w 1670170"/>
              <a:gd name="connsiteY15" fmla="*/ 1177932 h 2957634"/>
              <a:gd name="connsiteX16" fmla="*/ 1429931 w 1670170"/>
              <a:gd name="connsiteY16" fmla="*/ 1246299 h 2957634"/>
              <a:gd name="connsiteX17" fmla="*/ 1660667 w 1670170"/>
              <a:gd name="connsiteY17" fmla="*/ 1459943 h 2957634"/>
              <a:gd name="connsiteX18" fmla="*/ 1147919 w 1670170"/>
              <a:gd name="connsiteY18" fmla="*/ 1818867 h 2957634"/>
              <a:gd name="connsiteX0" fmla="*/ 1361564 w 1670170"/>
              <a:gd name="connsiteY0" fmla="*/ 1904325 h 2957280"/>
              <a:gd name="connsiteX1" fmla="*/ 799184 w 1670170"/>
              <a:gd name="connsiteY1" fmla="*/ 2956781 h 2957280"/>
              <a:gd name="connsiteX2" fmla="*/ 806087 w 1670170"/>
              <a:gd name="connsiteY2" fmla="*/ 2100878 h 2957280"/>
              <a:gd name="connsiteX3" fmla="*/ 549714 w 1670170"/>
              <a:gd name="connsiteY3" fmla="*/ 1801776 h 2957280"/>
              <a:gd name="connsiteX4" fmla="*/ 45512 w 1670170"/>
              <a:gd name="connsiteY4" fmla="*/ 1519764 h 2957280"/>
              <a:gd name="connsiteX5" fmla="*/ 686447 w 1670170"/>
              <a:gd name="connsiteY5" fmla="*/ 1545402 h 2957280"/>
              <a:gd name="connsiteX6" fmla="*/ 301886 w 1670170"/>
              <a:gd name="connsiteY6" fmla="*/ 1246299 h 2957280"/>
              <a:gd name="connsiteX7" fmla="*/ 524076 w 1670170"/>
              <a:gd name="connsiteY7" fmla="*/ 1109566 h 2957280"/>
              <a:gd name="connsiteX8" fmla="*/ 395889 w 1670170"/>
              <a:gd name="connsiteY8" fmla="*/ 1015562 h 2957280"/>
              <a:gd name="connsiteX9" fmla="*/ 2783 w 1670170"/>
              <a:gd name="connsiteY9" fmla="*/ 682276 h 2957280"/>
              <a:gd name="connsiteX10" fmla="*/ 618080 w 1670170"/>
              <a:gd name="connsiteY10" fmla="*/ 425902 h 2957280"/>
              <a:gd name="connsiteX11" fmla="*/ 951366 w 1670170"/>
              <a:gd name="connsiteY11" fmla="*/ 690822 h 2957280"/>
              <a:gd name="connsiteX12" fmla="*/ 1233377 w 1670170"/>
              <a:gd name="connsiteY12" fmla="*/ 101162 h 2957280"/>
              <a:gd name="connsiteX13" fmla="*/ 1575209 w 1670170"/>
              <a:gd name="connsiteY13" fmla="*/ 92616 h 2957280"/>
              <a:gd name="connsiteX14" fmla="*/ 1113737 w 1670170"/>
              <a:gd name="connsiteY14" fmla="*/ 1024108 h 2957280"/>
              <a:gd name="connsiteX15" fmla="*/ 806087 w 1670170"/>
              <a:gd name="connsiteY15" fmla="*/ 1177932 h 2957280"/>
              <a:gd name="connsiteX16" fmla="*/ 1429931 w 1670170"/>
              <a:gd name="connsiteY16" fmla="*/ 1246299 h 2957280"/>
              <a:gd name="connsiteX17" fmla="*/ 1660667 w 1670170"/>
              <a:gd name="connsiteY17" fmla="*/ 1459943 h 2957280"/>
              <a:gd name="connsiteX18" fmla="*/ 1147919 w 1670170"/>
              <a:gd name="connsiteY18" fmla="*/ 1818867 h 2957280"/>
              <a:gd name="connsiteX0" fmla="*/ 1361564 w 1670170"/>
              <a:gd name="connsiteY0" fmla="*/ 1904325 h 2106827"/>
              <a:gd name="connsiteX1" fmla="*/ 1115378 w 1670170"/>
              <a:gd name="connsiteY1" fmla="*/ 2016744 h 2106827"/>
              <a:gd name="connsiteX2" fmla="*/ 806087 w 1670170"/>
              <a:gd name="connsiteY2" fmla="*/ 2100878 h 2106827"/>
              <a:gd name="connsiteX3" fmla="*/ 549714 w 1670170"/>
              <a:gd name="connsiteY3" fmla="*/ 1801776 h 2106827"/>
              <a:gd name="connsiteX4" fmla="*/ 45512 w 1670170"/>
              <a:gd name="connsiteY4" fmla="*/ 1519764 h 2106827"/>
              <a:gd name="connsiteX5" fmla="*/ 686447 w 1670170"/>
              <a:gd name="connsiteY5" fmla="*/ 1545402 h 2106827"/>
              <a:gd name="connsiteX6" fmla="*/ 301886 w 1670170"/>
              <a:gd name="connsiteY6" fmla="*/ 1246299 h 2106827"/>
              <a:gd name="connsiteX7" fmla="*/ 524076 w 1670170"/>
              <a:gd name="connsiteY7" fmla="*/ 1109566 h 2106827"/>
              <a:gd name="connsiteX8" fmla="*/ 395889 w 1670170"/>
              <a:gd name="connsiteY8" fmla="*/ 1015562 h 2106827"/>
              <a:gd name="connsiteX9" fmla="*/ 2783 w 1670170"/>
              <a:gd name="connsiteY9" fmla="*/ 682276 h 2106827"/>
              <a:gd name="connsiteX10" fmla="*/ 618080 w 1670170"/>
              <a:gd name="connsiteY10" fmla="*/ 425902 h 2106827"/>
              <a:gd name="connsiteX11" fmla="*/ 951366 w 1670170"/>
              <a:gd name="connsiteY11" fmla="*/ 690822 h 2106827"/>
              <a:gd name="connsiteX12" fmla="*/ 1233377 w 1670170"/>
              <a:gd name="connsiteY12" fmla="*/ 101162 h 2106827"/>
              <a:gd name="connsiteX13" fmla="*/ 1575209 w 1670170"/>
              <a:gd name="connsiteY13" fmla="*/ 92616 h 2106827"/>
              <a:gd name="connsiteX14" fmla="*/ 1113737 w 1670170"/>
              <a:gd name="connsiteY14" fmla="*/ 1024108 h 2106827"/>
              <a:gd name="connsiteX15" fmla="*/ 806087 w 1670170"/>
              <a:gd name="connsiteY15" fmla="*/ 1177932 h 2106827"/>
              <a:gd name="connsiteX16" fmla="*/ 1429931 w 1670170"/>
              <a:gd name="connsiteY16" fmla="*/ 1246299 h 2106827"/>
              <a:gd name="connsiteX17" fmla="*/ 1660667 w 1670170"/>
              <a:gd name="connsiteY17" fmla="*/ 1459943 h 2106827"/>
              <a:gd name="connsiteX18" fmla="*/ 1147919 w 1670170"/>
              <a:gd name="connsiteY18" fmla="*/ 1818867 h 2106827"/>
              <a:gd name="connsiteX0" fmla="*/ 1361564 w 1670170"/>
              <a:gd name="connsiteY0" fmla="*/ 1904325 h 2106538"/>
              <a:gd name="connsiteX1" fmla="*/ 1115378 w 1670170"/>
              <a:gd name="connsiteY1" fmla="*/ 2016744 h 2106538"/>
              <a:gd name="connsiteX2" fmla="*/ 806087 w 1670170"/>
              <a:gd name="connsiteY2" fmla="*/ 2100878 h 2106538"/>
              <a:gd name="connsiteX3" fmla="*/ 549714 w 1670170"/>
              <a:gd name="connsiteY3" fmla="*/ 1801776 h 2106538"/>
              <a:gd name="connsiteX4" fmla="*/ 45512 w 1670170"/>
              <a:gd name="connsiteY4" fmla="*/ 1519764 h 2106538"/>
              <a:gd name="connsiteX5" fmla="*/ 686447 w 1670170"/>
              <a:gd name="connsiteY5" fmla="*/ 1545402 h 2106538"/>
              <a:gd name="connsiteX6" fmla="*/ 301886 w 1670170"/>
              <a:gd name="connsiteY6" fmla="*/ 1246299 h 2106538"/>
              <a:gd name="connsiteX7" fmla="*/ 524076 w 1670170"/>
              <a:gd name="connsiteY7" fmla="*/ 1109566 h 2106538"/>
              <a:gd name="connsiteX8" fmla="*/ 395889 w 1670170"/>
              <a:gd name="connsiteY8" fmla="*/ 1015562 h 2106538"/>
              <a:gd name="connsiteX9" fmla="*/ 2783 w 1670170"/>
              <a:gd name="connsiteY9" fmla="*/ 682276 h 2106538"/>
              <a:gd name="connsiteX10" fmla="*/ 618080 w 1670170"/>
              <a:gd name="connsiteY10" fmla="*/ 425902 h 2106538"/>
              <a:gd name="connsiteX11" fmla="*/ 951366 w 1670170"/>
              <a:gd name="connsiteY11" fmla="*/ 690822 h 2106538"/>
              <a:gd name="connsiteX12" fmla="*/ 1233377 w 1670170"/>
              <a:gd name="connsiteY12" fmla="*/ 101162 h 2106538"/>
              <a:gd name="connsiteX13" fmla="*/ 1575209 w 1670170"/>
              <a:gd name="connsiteY13" fmla="*/ 92616 h 2106538"/>
              <a:gd name="connsiteX14" fmla="*/ 1113737 w 1670170"/>
              <a:gd name="connsiteY14" fmla="*/ 1024108 h 2106538"/>
              <a:gd name="connsiteX15" fmla="*/ 806087 w 1670170"/>
              <a:gd name="connsiteY15" fmla="*/ 1177932 h 2106538"/>
              <a:gd name="connsiteX16" fmla="*/ 1429931 w 1670170"/>
              <a:gd name="connsiteY16" fmla="*/ 1246299 h 2106538"/>
              <a:gd name="connsiteX17" fmla="*/ 1660667 w 1670170"/>
              <a:gd name="connsiteY17" fmla="*/ 1459943 h 2106538"/>
              <a:gd name="connsiteX18" fmla="*/ 1147919 w 1670170"/>
              <a:gd name="connsiteY18" fmla="*/ 1818867 h 2106538"/>
              <a:gd name="connsiteX0" fmla="*/ 1361564 w 1670170"/>
              <a:gd name="connsiteY0" fmla="*/ 1803301 h 2005514"/>
              <a:gd name="connsiteX1" fmla="*/ 1115378 w 1670170"/>
              <a:gd name="connsiteY1" fmla="*/ 1915720 h 2005514"/>
              <a:gd name="connsiteX2" fmla="*/ 806087 w 1670170"/>
              <a:gd name="connsiteY2" fmla="*/ 1999854 h 2005514"/>
              <a:gd name="connsiteX3" fmla="*/ 549714 w 1670170"/>
              <a:gd name="connsiteY3" fmla="*/ 1700752 h 2005514"/>
              <a:gd name="connsiteX4" fmla="*/ 45512 w 1670170"/>
              <a:gd name="connsiteY4" fmla="*/ 1418740 h 2005514"/>
              <a:gd name="connsiteX5" fmla="*/ 686447 w 1670170"/>
              <a:gd name="connsiteY5" fmla="*/ 1444378 h 2005514"/>
              <a:gd name="connsiteX6" fmla="*/ 301886 w 1670170"/>
              <a:gd name="connsiteY6" fmla="*/ 1145275 h 2005514"/>
              <a:gd name="connsiteX7" fmla="*/ 524076 w 1670170"/>
              <a:gd name="connsiteY7" fmla="*/ 1008542 h 2005514"/>
              <a:gd name="connsiteX8" fmla="*/ 395889 w 1670170"/>
              <a:gd name="connsiteY8" fmla="*/ 914538 h 2005514"/>
              <a:gd name="connsiteX9" fmla="*/ 2783 w 1670170"/>
              <a:gd name="connsiteY9" fmla="*/ 581252 h 2005514"/>
              <a:gd name="connsiteX10" fmla="*/ 618080 w 1670170"/>
              <a:gd name="connsiteY10" fmla="*/ 324878 h 2005514"/>
              <a:gd name="connsiteX11" fmla="*/ 951366 w 1670170"/>
              <a:gd name="connsiteY11" fmla="*/ 589798 h 2005514"/>
              <a:gd name="connsiteX12" fmla="*/ 1233377 w 1670170"/>
              <a:gd name="connsiteY12" fmla="*/ 138 h 2005514"/>
              <a:gd name="connsiteX13" fmla="*/ 1122282 w 1670170"/>
              <a:gd name="connsiteY13" fmla="*/ 538523 h 2005514"/>
              <a:gd name="connsiteX14" fmla="*/ 1113737 w 1670170"/>
              <a:gd name="connsiteY14" fmla="*/ 923084 h 2005514"/>
              <a:gd name="connsiteX15" fmla="*/ 806087 w 1670170"/>
              <a:gd name="connsiteY15" fmla="*/ 1076908 h 2005514"/>
              <a:gd name="connsiteX16" fmla="*/ 1429931 w 1670170"/>
              <a:gd name="connsiteY16" fmla="*/ 1145275 h 2005514"/>
              <a:gd name="connsiteX17" fmla="*/ 1660667 w 1670170"/>
              <a:gd name="connsiteY17" fmla="*/ 1358919 h 2005514"/>
              <a:gd name="connsiteX18" fmla="*/ 1147919 w 1670170"/>
              <a:gd name="connsiteY18" fmla="*/ 1717843 h 2005514"/>
              <a:gd name="connsiteX0" fmla="*/ 1361564 w 1670170"/>
              <a:gd name="connsiteY0" fmla="*/ 1803179 h 2005392"/>
              <a:gd name="connsiteX1" fmla="*/ 1115378 w 1670170"/>
              <a:gd name="connsiteY1" fmla="*/ 1915598 h 2005392"/>
              <a:gd name="connsiteX2" fmla="*/ 806087 w 1670170"/>
              <a:gd name="connsiteY2" fmla="*/ 1999732 h 2005392"/>
              <a:gd name="connsiteX3" fmla="*/ 549714 w 1670170"/>
              <a:gd name="connsiteY3" fmla="*/ 1700630 h 2005392"/>
              <a:gd name="connsiteX4" fmla="*/ 45512 w 1670170"/>
              <a:gd name="connsiteY4" fmla="*/ 1418618 h 2005392"/>
              <a:gd name="connsiteX5" fmla="*/ 686447 w 1670170"/>
              <a:gd name="connsiteY5" fmla="*/ 1444256 h 2005392"/>
              <a:gd name="connsiteX6" fmla="*/ 301886 w 1670170"/>
              <a:gd name="connsiteY6" fmla="*/ 1145153 h 2005392"/>
              <a:gd name="connsiteX7" fmla="*/ 524076 w 1670170"/>
              <a:gd name="connsiteY7" fmla="*/ 1008420 h 2005392"/>
              <a:gd name="connsiteX8" fmla="*/ 395889 w 1670170"/>
              <a:gd name="connsiteY8" fmla="*/ 914416 h 2005392"/>
              <a:gd name="connsiteX9" fmla="*/ 2783 w 1670170"/>
              <a:gd name="connsiteY9" fmla="*/ 581130 h 2005392"/>
              <a:gd name="connsiteX10" fmla="*/ 618080 w 1670170"/>
              <a:gd name="connsiteY10" fmla="*/ 324756 h 2005392"/>
              <a:gd name="connsiteX11" fmla="*/ 694992 w 1670170"/>
              <a:gd name="connsiteY11" fmla="*/ 555493 h 2005392"/>
              <a:gd name="connsiteX12" fmla="*/ 1233377 w 1670170"/>
              <a:gd name="connsiteY12" fmla="*/ 16 h 2005392"/>
              <a:gd name="connsiteX13" fmla="*/ 1122282 w 1670170"/>
              <a:gd name="connsiteY13" fmla="*/ 538401 h 2005392"/>
              <a:gd name="connsiteX14" fmla="*/ 1113737 w 1670170"/>
              <a:gd name="connsiteY14" fmla="*/ 922962 h 2005392"/>
              <a:gd name="connsiteX15" fmla="*/ 806087 w 1670170"/>
              <a:gd name="connsiteY15" fmla="*/ 1076786 h 2005392"/>
              <a:gd name="connsiteX16" fmla="*/ 1429931 w 1670170"/>
              <a:gd name="connsiteY16" fmla="*/ 1145153 h 2005392"/>
              <a:gd name="connsiteX17" fmla="*/ 1660667 w 1670170"/>
              <a:gd name="connsiteY17" fmla="*/ 1358797 h 2005392"/>
              <a:gd name="connsiteX18" fmla="*/ 1147919 w 1670170"/>
              <a:gd name="connsiteY18" fmla="*/ 1717721 h 2005392"/>
              <a:gd name="connsiteX0" fmla="*/ 1361564 w 1670170"/>
              <a:gd name="connsiteY0" fmla="*/ 1478504 h 1680717"/>
              <a:gd name="connsiteX1" fmla="*/ 1115378 w 1670170"/>
              <a:gd name="connsiteY1" fmla="*/ 1590923 h 1680717"/>
              <a:gd name="connsiteX2" fmla="*/ 806087 w 1670170"/>
              <a:gd name="connsiteY2" fmla="*/ 1675057 h 1680717"/>
              <a:gd name="connsiteX3" fmla="*/ 549714 w 1670170"/>
              <a:gd name="connsiteY3" fmla="*/ 1375955 h 1680717"/>
              <a:gd name="connsiteX4" fmla="*/ 45512 w 1670170"/>
              <a:gd name="connsiteY4" fmla="*/ 1093943 h 1680717"/>
              <a:gd name="connsiteX5" fmla="*/ 686447 w 1670170"/>
              <a:gd name="connsiteY5" fmla="*/ 1119581 h 1680717"/>
              <a:gd name="connsiteX6" fmla="*/ 301886 w 1670170"/>
              <a:gd name="connsiteY6" fmla="*/ 820478 h 1680717"/>
              <a:gd name="connsiteX7" fmla="*/ 524076 w 1670170"/>
              <a:gd name="connsiteY7" fmla="*/ 683745 h 1680717"/>
              <a:gd name="connsiteX8" fmla="*/ 395889 w 1670170"/>
              <a:gd name="connsiteY8" fmla="*/ 589741 h 1680717"/>
              <a:gd name="connsiteX9" fmla="*/ 2783 w 1670170"/>
              <a:gd name="connsiteY9" fmla="*/ 256455 h 1680717"/>
              <a:gd name="connsiteX10" fmla="*/ 618080 w 1670170"/>
              <a:gd name="connsiteY10" fmla="*/ 81 h 1680717"/>
              <a:gd name="connsiteX11" fmla="*/ 694992 w 1670170"/>
              <a:gd name="connsiteY11" fmla="*/ 230818 h 1680717"/>
              <a:gd name="connsiteX12" fmla="*/ 848816 w 1670170"/>
              <a:gd name="connsiteY12" fmla="*/ 410279 h 1680717"/>
              <a:gd name="connsiteX13" fmla="*/ 1122282 w 1670170"/>
              <a:gd name="connsiteY13" fmla="*/ 213726 h 1680717"/>
              <a:gd name="connsiteX14" fmla="*/ 1113737 w 1670170"/>
              <a:gd name="connsiteY14" fmla="*/ 598287 h 1680717"/>
              <a:gd name="connsiteX15" fmla="*/ 806087 w 1670170"/>
              <a:gd name="connsiteY15" fmla="*/ 752111 h 1680717"/>
              <a:gd name="connsiteX16" fmla="*/ 1429931 w 1670170"/>
              <a:gd name="connsiteY16" fmla="*/ 820478 h 1680717"/>
              <a:gd name="connsiteX17" fmla="*/ 1660667 w 1670170"/>
              <a:gd name="connsiteY17" fmla="*/ 1034122 h 1680717"/>
              <a:gd name="connsiteX18" fmla="*/ 1147919 w 1670170"/>
              <a:gd name="connsiteY18" fmla="*/ 1393046 h 1680717"/>
              <a:gd name="connsiteX0" fmla="*/ 430072 w 1670170"/>
              <a:gd name="connsiteY0" fmla="*/ 1999798 h 1999798"/>
              <a:gd name="connsiteX1" fmla="*/ 1115378 w 1670170"/>
              <a:gd name="connsiteY1" fmla="*/ 1590923 h 1999798"/>
              <a:gd name="connsiteX2" fmla="*/ 806087 w 1670170"/>
              <a:gd name="connsiteY2" fmla="*/ 1675057 h 1999798"/>
              <a:gd name="connsiteX3" fmla="*/ 549714 w 1670170"/>
              <a:gd name="connsiteY3" fmla="*/ 1375955 h 1999798"/>
              <a:gd name="connsiteX4" fmla="*/ 45512 w 1670170"/>
              <a:gd name="connsiteY4" fmla="*/ 1093943 h 1999798"/>
              <a:gd name="connsiteX5" fmla="*/ 686447 w 1670170"/>
              <a:gd name="connsiteY5" fmla="*/ 1119581 h 1999798"/>
              <a:gd name="connsiteX6" fmla="*/ 301886 w 1670170"/>
              <a:gd name="connsiteY6" fmla="*/ 820478 h 1999798"/>
              <a:gd name="connsiteX7" fmla="*/ 524076 w 1670170"/>
              <a:gd name="connsiteY7" fmla="*/ 683745 h 1999798"/>
              <a:gd name="connsiteX8" fmla="*/ 395889 w 1670170"/>
              <a:gd name="connsiteY8" fmla="*/ 589741 h 1999798"/>
              <a:gd name="connsiteX9" fmla="*/ 2783 w 1670170"/>
              <a:gd name="connsiteY9" fmla="*/ 256455 h 1999798"/>
              <a:gd name="connsiteX10" fmla="*/ 618080 w 1670170"/>
              <a:gd name="connsiteY10" fmla="*/ 81 h 1999798"/>
              <a:gd name="connsiteX11" fmla="*/ 694992 w 1670170"/>
              <a:gd name="connsiteY11" fmla="*/ 230818 h 1999798"/>
              <a:gd name="connsiteX12" fmla="*/ 848816 w 1670170"/>
              <a:gd name="connsiteY12" fmla="*/ 410279 h 1999798"/>
              <a:gd name="connsiteX13" fmla="*/ 1122282 w 1670170"/>
              <a:gd name="connsiteY13" fmla="*/ 213726 h 1999798"/>
              <a:gd name="connsiteX14" fmla="*/ 1113737 w 1670170"/>
              <a:gd name="connsiteY14" fmla="*/ 598287 h 1999798"/>
              <a:gd name="connsiteX15" fmla="*/ 806087 w 1670170"/>
              <a:gd name="connsiteY15" fmla="*/ 752111 h 1999798"/>
              <a:gd name="connsiteX16" fmla="*/ 1429931 w 1670170"/>
              <a:gd name="connsiteY16" fmla="*/ 820478 h 1999798"/>
              <a:gd name="connsiteX17" fmla="*/ 1660667 w 1670170"/>
              <a:gd name="connsiteY17" fmla="*/ 1034122 h 1999798"/>
              <a:gd name="connsiteX18" fmla="*/ 1147919 w 1670170"/>
              <a:gd name="connsiteY18" fmla="*/ 1393046 h 1999798"/>
              <a:gd name="connsiteX0" fmla="*/ 430072 w 1670170"/>
              <a:gd name="connsiteY0" fmla="*/ 1999798 h 1999798"/>
              <a:gd name="connsiteX1" fmla="*/ 1115378 w 1670170"/>
              <a:gd name="connsiteY1" fmla="*/ 1590923 h 1999798"/>
              <a:gd name="connsiteX2" fmla="*/ 806087 w 1670170"/>
              <a:gd name="connsiteY2" fmla="*/ 1675057 h 1999798"/>
              <a:gd name="connsiteX3" fmla="*/ 549714 w 1670170"/>
              <a:gd name="connsiteY3" fmla="*/ 1375955 h 1999798"/>
              <a:gd name="connsiteX4" fmla="*/ 1019733 w 1670170"/>
              <a:gd name="connsiteY4" fmla="*/ 1222130 h 1999798"/>
              <a:gd name="connsiteX5" fmla="*/ 686447 w 1670170"/>
              <a:gd name="connsiteY5" fmla="*/ 1119581 h 1999798"/>
              <a:gd name="connsiteX6" fmla="*/ 301886 w 1670170"/>
              <a:gd name="connsiteY6" fmla="*/ 820478 h 1999798"/>
              <a:gd name="connsiteX7" fmla="*/ 524076 w 1670170"/>
              <a:gd name="connsiteY7" fmla="*/ 683745 h 1999798"/>
              <a:gd name="connsiteX8" fmla="*/ 395889 w 1670170"/>
              <a:gd name="connsiteY8" fmla="*/ 589741 h 1999798"/>
              <a:gd name="connsiteX9" fmla="*/ 2783 w 1670170"/>
              <a:gd name="connsiteY9" fmla="*/ 256455 h 1999798"/>
              <a:gd name="connsiteX10" fmla="*/ 618080 w 1670170"/>
              <a:gd name="connsiteY10" fmla="*/ 81 h 1999798"/>
              <a:gd name="connsiteX11" fmla="*/ 694992 w 1670170"/>
              <a:gd name="connsiteY11" fmla="*/ 230818 h 1999798"/>
              <a:gd name="connsiteX12" fmla="*/ 848816 w 1670170"/>
              <a:gd name="connsiteY12" fmla="*/ 410279 h 1999798"/>
              <a:gd name="connsiteX13" fmla="*/ 1122282 w 1670170"/>
              <a:gd name="connsiteY13" fmla="*/ 213726 h 1999798"/>
              <a:gd name="connsiteX14" fmla="*/ 1113737 w 1670170"/>
              <a:gd name="connsiteY14" fmla="*/ 598287 h 1999798"/>
              <a:gd name="connsiteX15" fmla="*/ 806087 w 1670170"/>
              <a:gd name="connsiteY15" fmla="*/ 752111 h 1999798"/>
              <a:gd name="connsiteX16" fmla="*/ 1429931 w 1670170"/>
              <a:gd name="connsiteY16" fmla="*/ 820478 h 1999798"/>
              <a:gd name="connsiteX17" fmla="*/ 1660667 w 1670170"/>
              <a:gd name="connsiteY17" fmla="*/ 1034122 h 1999798"/>
              <a:gd name="connsiteX18" fmla="*/ 1147919 w 1670170"/>
              <a:gd name="connsiteY18" fmla="*/ 1393046 h 1999798"/>
              <a:gd name="connsiteX0" fmla="*/ 430072 w 1670170"/>
              <a:gd name="connsiteY0" fmla="*/ 1999798 h 1999798"/>
              <a:gd name="connsiteX1" fmla="*/ 1115378 w 1670170"/>
              <a:gd name="connsiteY1" fmla="*/ 1590923 h 1999798"/>
              <a:gd name="connsiteX2" fmla="*/ 489893 w 1670170"/>
              <a:gd name="connsiteY2" fmla="*/ 1572507 h 1999798"/>
              <a:gd name="connsiteX3" fmla="*/ 549714 w 1670170"/>
              <a:gd name="connsiteY3" fmla="*/ 1375955 h 1999798"/>
              <a:gd name="connsiteX4" fmla="*/ 1019733 w 1670170"/>
              <a:gd name="connsiteY4" fmla="*/ 1222130 h 1999798"/>
              <a:gd name="connsiteX5" fmla="*/ 686447 w 1670170"/>
              <a:gd name="connsiteY5" fmla="*/ 1119581 h 1999798"/>
              <a:gd name="connsiteX6" fmla="*/ 301886 w 1670170"/>
              <a:gd name="connsiteY6" fmla="*/ 820478 h 1999798"/>
              <a:gd name="connsiteX7" fmla="*/ 524076 w 1670170"/>
              <a:gd name="connsiteY7" fmla="*/ 683745 h 1999798"/>
              <a:gd name="connsiteX8" fmla="*/ 395889 w 1670170"/>
              <a:gd name="connsiteY8" fmla="*/ 589741 h 1999798"/>
              <a:gd name="connsiteX9" fmla="*/ 2783 w 1670170"/>
              <a:gd name="connsiteY9" fmla="*/ 256455 h 1999798"/>
              <a:gd name="connsiteX10" fmla="*/ 618080 w 1670170"/>
              <a:gd name="connsiteY10" fmla="*/ 81 h 1999798"/>
              <a:gd name="connsiteX11" fmla="*/ 694992 w 1670170"/>
              <a:gd name="connsiteY11" fmla="*/ 230818 h 1999798"/>
              <a:gd name="connsiteX12" fmla="*/ 848816 w 1670170"/>
              <a:gd name="connsiteY12" fmla="*/ 410279 h 1999798"/>
              <a:gd name="connsiteX13" fmla="*/ 1122282 w 1670170"/>
              <a:gd name="connsiteY13" fmla="*/ 213726 h 1999798"/>
              <a:gd name="connsiteX14" fmla="*/ 1113737 w 1670170"/>
              <a:gd name="connsiteY14" fmla="*/ 598287 h 1999798"/>
              <a:gd name="connsiteX15" fmla="*/ 806087 w 1670170"/>
              <a:gd name="connsiteY15" fmla="*/ 752111 h 1999798"/>
              <a:gd name="connsiteX16" fmla="*/ 1429931 w 1670170"/>
              <a:gd name="connsiteY16" fmla="*/ 820478 h 1999798"/>
              <a:gd name="connsiteX17" fmla="*/ 1660667 w 1670170"/>
              <a:gd name="connsiteY17" fmla="*/ 1034122 h 1999798"/>
              <a:gd name="connsiteX18" fmla="*/ 1147919 w 1670170"/>
              <a:gd name="connsiteY18" fmla="*/ 1393046 h 1999798"/>
              <a:gd name="connsiteX0" fmla="*/ 430072 w 1670170"/>
              <a:gd name="connsiteY0" fmla="*/ 1999798 h 1999798"/>
              <a:gd name="connsiteX1" fmla="*/ 790638 w 1670170"/>
              <a:gd name="connsiteY1" fmla="*/ 1727656 h 1999798"/>
              <a:gd name="connsiteX2" fmla="*/ 489893 w 1670170"/>
              <a:gd name="connsiteY2" fmla="*/ 1572507 h 1999798"/>
              <a:gd name="connsiteX3" fmla="*/ 549714 w 1670170"/>
              <a:gd name="connsiteY3" fmla="*/ 1375955 h 1999798"/>
              <a:gd name="connsiteX4" fmla="*/ 1019733 w 1670170"/>
              <a:gd name="connsiteY4" fmla="*/ 1222130 h 1999798"/>
              <a:gd name="connsiteX5" fmla="*/ 686447 w 1670170"/>
              <a:gd name="connsiteY5" fmla="*/ 1119581 h 1999798"/>
              <a:gd name="connsiteX6" fmla="*/ 301886 w 1670170"/>
              <a:gd name="connsiteY6" fmla="*/ 820478 h 1999798"/>
              <a:gd name="connsiteX7" fmla="*/ 524076 w 1670170"/>
              <a:gd name="connsiteY7" fmla="*/ 683745 h 1999798"/>
              <a:gd name="connsiteX8" fmla="*/ 395889 w 1670170"/>
              <a:gd name="connsiteY8" fmla="*/ 589741 h 1999798"/>
              <a:gd name="connsiteX9" fmla="*/ 2783 w 1670170"/>
              <a:gd name="connsiteY9" fmla="*/ 256455 h 1999798"/>
              <a:gd name="connsiteX10" fmla="*/ 618080 w 1670170"/>
              <a:gd name="connsiteY10" fmla="*/ 81 h 1999798"/>
              <a:gd name="connsiteX11" fmla="*/ 694992 w 1670170"/>
              <a:gd name="connsiteY11" fmla="*/ 230818 h 1999798"/>
              <a:gd name="connsiteX12" fmla="*/ 848816 w 1670170"/>
              <a:gd name="connsiteY12" fmla="*/ 410279 h 1999798"/>
              <a:gd name="connsiteX13" fmla="*/ 1122282 w 1670170"/>
              <a:gd name="connsiteY13" fmla="*/ 213726 h 1999798"/>
              <a:gd name="connsiteX14" fmla="*/ 1113737 w 1670170"/>
              <a:gd name="connsiteY14" fmla="*/ 598287 h 1999798"/>
              <a:gd name="connsiteX15" fmla="*/ 806087 w 1670170"/>
              <a:gd name="connsiteY15" fmla="*/ 752111 h 1999798"/>
              <a:gd name="connsiteX16" fmla="*/ 1429931 w 1670170"/>
              <a:gd name="connsiteY16" fmla="*/ 820478 h 1999798"/>
              <a:gd name="connsiteX17" fmla="*/ 1660667 w 1670170"/>
              <a:gd name="connsiteY17" fmla="*/ 1034122 h 1999798"/>
              <a:gd name="connsiteX18" fmla="*/ 1147919 w 1670170"/>
              <a:gd name="connsiteY18" fmla="*/ 1393046 h 1999798"/>
              <a:gd name="connsiteX0" fmla="*/ 430072 w 1670170"/>
              <a:gd name="connsiteY0" fmla="*/ 1999798 h 1999798"/>
              <a:gd name="connsiteX1" fmla="*/ 876096 w 1670170"/>
              <a:gd name="connsiteY1" fmla="*/ 1411462 h 1999798"/>
              <a:gd name="connsiteX2" fmla="*/ 489893 w 1670170"/>
              <a:gd name="connsiteY2" fmla="*/ 1572507 h 1999798"/>
              <a:gd name="connsiteX3" fmla="*/ 549714 w 1670170"/>
              <a:gd name="connsiteY3" fmla="*/ 1375955 h 1999798"/>
              <a:gd name="connsiteX4" fmla="*/ 1019733 w 1670170"/>
              <a:gd name="connsiteY4" fmla="*/ 1222130 h 1999798"/>
              <a:gd name="connsiteX5" fmla="*/ 686447 w 1670170"/>
              <a:gd name="connsiteY5" fmla="*/ 1119581 h 1999798"/>
              <a:gd name="connsiteX6" fmla="*/ 301886 w 1670170"/>
              <a:gd name="connsiteY6" fmla="*/ 820478 h 1999798"/>
              <a:gd name="connsiteX7" fmla="*/ 524076 w 1670170"/>
              <a:gd name="connsiteY7" fmla="*/ 683745 h 1999798"/>
              <a:gd name="connsiteX8" fmla="*/ 395889 w 1670170"/>
              <a:gd name="connsiteY8" fmla="*/ 589741 h 1999798"/>
              <a:gd name="connsiteX9" fmla="*/ 2783 w 1670170"/>
              <a:gd name="connsiteY9" fmla="*/ 256455 h 1999798"/>
              <a:gd name="connsiteX10" fmla="*/ 618080 w 1670170"/>
              <a:gd name="connsiteY10" fmla="*/ 81 h 1999798"/>
              <a:gd name="connsiteX11" fmla="*/ 694992 w 1670170"/>
              <a:gd name="connsiteY11" fmla="*/ 230818 h 1999798"/>
              <a:gd name="connsiteX12" fmla="*/ 848816 w 1670170"/>
              <a:gd name="connsiteY12" fmla="*/ 410279 h 1999798"/>
              <a:gd name="connsiteX13" fmla="*/ 1122282 w 1670170"/>
              <a:gd name="connsiteY13" fmla="*/ 213726 h 1999798"/>
              <a:gd name="connsiteX14" fmla="*/ 1113737 w 1670170"/>
              <a:gd name="connsiteY14" fmla="*/ 598287 h 1999798"/>
              <a:gd name="connsiteX15" fmla="*/ 806087 w 1670170"/>
              <a:gd name="connsiteY15" fmla="*/ 752111 h 1999798"/>
              <a:gd name="connsiteX16" fmla="*/ 1429931 w 1670170"/>
              <a:gd name="connsiteY16" fmla="*/ 820478 h 1999798"/>
              <a:gd name="connsiteX17" fmla="*/ 1660667 w 1670170"/>
              <a:gd name="connsiteY17" fmla="*/ 1034122 h 1999798"/>
              <a:gd name="connsiteX18" fmla="*/ 1147919 w 1670170"/>
              <a:gd name="connsiteY18" fmla="*/ 1393046 h 1999798"/>
              <a:gd name="connsiteX0" fmla="*/ 301885 w 1670170"/>
              <a:gd name="connsiteY0" fmla="*/ 1145219 h 1572639"/>
              <a:gd name="connsiteX1" fmla="*/ 876096 w 1670170"/>
              <a:gd name="connsiteY1" fmla="*/ 1411462 h 1572639"/>
              <a:gd name="connsiteX2" fmla="*/ 489893 w 1670170"/>
              <a:gd name="connsiteY2" fmla="*/ 1572507 h 1572639"/>
              <a:gd name="connsiteX3" fmla="*/ 549714 w 1670170"/>
              <a:gd name="connsiteY3" fmla="*/ 1375955 h 1572639"/>
              <a:gd name="connsiteX4" fmla="*/ 1019733 w 1670170"/>
              <a:gd name="connsiteY4" fmla="*/ 1222130 h 1572639"/>
              <a:gd name="connsiteX5" fmla="*/ 686447 w 1670170"/>
              <a:gd name="connsiteY5" fmla="*/ 1119581 h 1572639"/>
              <a:gd name="connsiteX6" fmla="*/ 301886 w 1670170"/>
              <a:gd name="connsiteY6" fmla="*/ 820478 h 1572639"/>
              <a:gd name="connsiteX7" fmla="*/ 524076 w 1670170"/>
              <a:gd name="connsiteY7" fmla="*/ 683745 h 1572639"/>
              <a:gd name="connsiteX8" fmla="*/ 395889 w 1670170"/>
              <a:gd name="connsiteY8" fmla="*/ 589741 h 1572639"/>
              <a:gd name="connsiteX9" fmla="*/ 2783 w 1670170"/>
              <a:gd name="connsiteY9" fmla="*/ 256455 h 1572639"/>
              <a:gd name="connsiteX10" fmla="*/ 618080 w 1670170"/>
              <a:gd name="connsiteY10" fmla="*/ 81 h 1572639"/>
              <a:gd name="connsiteX11" fmla="*/ 694992 w 1670170"/>
              <a:gd name="connsiteY11" fmla="*/ 230818 h 1572639"/>
              <a:gd name="connsiteX12" fmla="*/ 848816 w 1670170"/>
              <a:gd name="connsiteY12" fmla="*/ 410279 h 1572639"/>
              <a:gd name="connsiteX13" fmla="*/ 1122282 w 1670170"/>
              <a:gd name="connsiteY13" fmla="*/ 213726 h 1572639"/>
              <a:gd name="connsiteX14" fmla="*/ 1113737 w 1670170"/>
              <a:gd name="connsiteY14" fmla="*/ 598287 h 1572639"/>
              <a:gd name="connsiteX15" fmla="*/ 806087 w 1670170"/>
              <a:gd name="connsiteY15" fmla="*/ 752111 h 1572639"/>
              <a:gd name="connsiteX16" fmla="*/ 1429931 w 1670170"/>
              <a:gd name="connsiteY16" fmla="*/ 820478 h 1572639"/>
              <a:gd name="connsiteX17" fmla="*/ 1660667 w 1670170"/>
              <a:gd name="connsiteY17" fmla="*/ 1034122 h 1572639"/>
              <a:gd name="connsiteX18" fmla="*/ 1147919 w 1670170"/>
              <a:gd name="connsiteY18" fmla="*/ 1393046 h 1572639"/>
              <a:gd name="connsiteX0" fmla="*/ 301885 w 1670170"/>
              <a:gd name="connsiteY0" fmla="*/ 1145219 h 1572639"/>
              <a:gd name="connsiteX1" fmla="*/ 876096 w 1670170"/>
              <a:gd name="connsiteY1" fmla="*/ 1411462 h 1572639"/>
              <a:gd name="connsiteX2" fmla="*/ 489893 w 1670170"/>
              <a:gd name="connsiteY2" fmla="*/ 1572507 h 1572639"/>
              <a:gd name="connsiteX3" fmla="*/ 549714 w 1670170"/>
              <a:gd name="connsiteY3" fmla="*/ 1375955 h 1572639"/>
              <a:gd name="connsiteX4" fmla="*/ 1019733 w 1670170"/>
              <a:gd name="connsiteY4" fmla="*/ 1222130 h 1572639"/>
              <a:gd name="connsiteX5" fmla="*/ 1122283 w 1670170"/>
              <a:gd name="connsiteY5" fmla="*/ 700837 h 1572639"/>
              <a:gd name="connsiteX6" fmla="*/ 301886 w 1670170"/>
              <a:gd name="connsiteY6" fmla="*/ 820478 h 1572639"/>
              <a:gd name="connsiteX7" fmla="*/ 524076 w 1670170"/>
              <a:gd name="connsiteY7" fmla="*/ 683745 h 1572639"/>
              <a:gd name="connsiteX8" fmla="*/ 395889 w 1670170"/>
              <a:gd name="connsiteY8" fmla="*/ 589741 h 1572639"/>
              <a:gd name="connsiteX9" fmla="*/ 2783 w 1670170"/>
              <a:gd name="connsiteY9" fmla="*/ 256455 h 1572639"/>
              <a:gd name="connsiteX10" fmla="*/ 618080 w 1670170"/>
              <a:gd name="connsiteY10" fmla="*/ 81 h 1572639"/>
              <a:gd name="connsiteX11" fmla="*/ 694992 w 1670170"/>
              <a:gd name="connsiteY11" fmla="*/ 230818 h 1572639"/>
              <a:gd name="connsiteX12" fmla="*/ 848816 w 1670170"/>
              <a:gd name="connsiteY12" fmla="*/ 410279 h 1572639"/>
              <a:gd name="connsiteX13" fmla="*/ 1122282 w 1670170"/>
              <a:gd name="connsiteY13" fmla="*/ 213726 h 1572639"/>
              <a:gd name="connsiteX14" fmla="*/ 1113737 w 1670170"/>
              <a:gd name="connsiteY14" fmla="*/ 598287 h 1572639"/>
              <a:gd name="connsiteX15" fmla="*/ 806087 w 1670170"/>
              <a:gd name="connsiteY15" fmla="*/ 752111 h 1572639"/>
              <a:gd name="connsiteX16" fmla="*/ 1429931 w 1670170"/>
              <a:gd name="connsiteY16" fmla="*/ 820478 h 1572639"/>
              <a:gd name="connsiteX17" fmla="*/ 1660667 w 1670170"/>
              <a:gd name="connsiteY17" fmla="*/ 1034122 h 1572639"/>
              <a:gd name="connsiteX18" fmla="*/ 1147919 w 1670170"/>
              <a:gd name="connsiteY18" fmla="*/ 1393046 h 1572639"/>
              <a:gd name="connsiteX0" fmla="*/ 301885 w 1670763"/>
              <a:gd name="connsiteY0" fmla="*/ 1145219 h 1572639"/>
              <a:gd name="connsiteX1" fmla="*/ 876096 w 1670763"/>
              <a:gd name="connsiteY1" fmla="*/ 1411462 h 1572639"/>
              <a:gd name="connsiteX2" fmla="*/ 489893 w 1670763"/>
              <a:gd name="connsiteY2" fmla="*/ 1572507 h 1572639"/>
              <a:gd name="connsiteX3" fmla="*/ 549714 w 1670763"/>
              <a:gd name="connsiteY3" fmla="*/ 1375955 h 1572639"/>
              <a:gd name="connsiteX4" fmla="*/ 1019733 w 1670763"/>
              <a:gd name="connsiteY4" fmla="*/ 1222130 h 1572639"/>
              <a:gd name="connsiteX5" fmla="*/ 1122283 w 1670763"/>
              <a:gd name="connsiteY5" fmla="*/ 700837 h 1572639"/>
              <a:gd name="connsiteX6" fmla="*/ 301886 w 1670763"/>
              <a:gd name="connsiteY6" fmla="*/ 820478 h 1572639"/>
              <a:gd name="connsiteX7" fmla="*/ 524076 w 1670763"/>
              <a:gd name="connsiteY7" fmla="*/ 683745 h 1572639"/>
              <a:gd name="connsiteX8" fmla="*/ 395889 w 1670763"/>
              <a:gd name="connsiteY8" fmla="*/ 589741 h 1572639"/>
              <a:gd name="connsiteX9" fmla="*/ 2783 w 1670763"/>
              <a:gd name="connsiteY9" fmla="*/ 256455 h 1572639"/>
              <a:gd name="connsiteX10" fmla="*/ 618080 w 1670763"/>
              <a:gd name="connsiteY10" fmla="*/ 81 h 1572639"/>
              <a:gd name="connsiteX11" fmla="*/ 694992 w 1670763"/>
              <a:gd name="connsiteY11" fmla="*/ 230818 h 1572639"/>
              <a:gd name="connsiteX12" fmla="*/ 848816 w 1670763"/>
              <a:gd name="connsiteY12" fmla="*/ 410279 h 1572639"/>
              <a:gd name="connsiteX13" fmla="*/ 1122282 w 1670763"/>
              <a:gd name="connsiteY13" fmla="*/ 213726 h 1572639"/>
              <a:gd name="connsiteX14" fmla="*/ 1113737 w 1670763"/>
              <a:gd name="connsiteY14" fmla="*/ 598287 h 1572639"/>
              <a:gd name="connsiteX15" fmla="*/ 737721 w 1670763"/>
              <a:gd name="connsiteY15" fmla="*/ 1017031 h 1572639"/>
              <a:gd name="connsiteX16" fmla="*/ 1429931 w 1670763"/>
              <a:gd name="connsiteY16" fmla="*/ 820478 h 1572639"/>
              <a:gd name="connsiteX17" fmla="*/ 1660667 w 1670763"/>
              <a:gd name="connsiteY17" fmla="*/ 1034122 h 1572639"/>
              <a:gd name="connsiteX18" fmla="*/ 1147919 w 1670763"/>
              <a:gd name="connsiteY18" fmla="*/ 1393046 h 1572639"/>
              <a:gd name="connsiteX0" fmla="*/ 301885 w 1670763"/>
              <a:gd name="connsiteY0" fmla="*/ 1145227 h 1572647"/>
              <a:gd name="connsiteX1" fmla="*/ 876096 w 1670763"/>
              <a:gd name="connsiteY1" fmla="*/ 1411470 h 1572647"/>
              <a:gd name="connsiteX2" fmla="*/ 489893 w 1670763"/>
              <a:gd name="connsiteY2" fmla="*/ 1572515 h 1572647"/>
              <a:gd name="connsiteX3" fmla="*/ 549714 w 1670763"/>
              <a:gd name="connsiteY3" fmla="*/ 1375963 h 1572647"/>
              <a:gd name="connsiteX4" fmla="*/ 1019733 w 1670763"/>
              <a:gd name="connsiteY4" fmla="*/ 1222138 h 1572647"/>
              <a:gd name="connsiteX5" fmla="*/ 1122283 w 1670763"/>
              <a:gd name="connsiteY5" fmla="*/ 700845 h 1572647"/>
              <a:gd name="connsiteX6" fmla="*/ 301886 w 1670763"/>
              <a:gd name="connsiteY6" fmla="*/ 820486 h 1572647"/>
              <a:gd name="connsiteX7" fmla="*/ 524076 w 1670763"/>
              <a:gd name="connsiteY7" fmla="*/ 683753 h 1572647"/>
              <a:gd name="connsiteX8" fmla="*/ 395889 w 1670763"/>
              <a:gd name="connsiteY8" fmla="*/ 589749 h 1572647"/>
              <a:gd name="connsiteX9" fmla="*/ 2783 w 1670763"/>
              <a:gd name="connsiteY9" fmla="*/ 256463 h 1572647"/>
              <a:gd name="connsiteX10" fmla="*/ 618080 w 1670763"/>
              <a:gd name="connsiteY10" fmla="*/ 89 h 1572647"/>
              <a:gd name="connsiteX11" fmla="*/ 694992 w 1670763"/>
              <a:gd name="connsiteY11" fmla="*/ 230826 h 1572647"/>
              <a:gd name="connsiteX12" fmla="*/ 660809 w 1670763"/>
              <a:gd name="connsiteY12" fmla="*/ 512836 h 1572647"/>
              <a:gd name="connsiteX13" fmla="*/ 1122282 w 1670763"/>
              <a:gd name="connsiteY13" fmla="*/ 213734 h 1572647"/>
              <a:gd name="connsiteX14" fmla="*/ 1113737 w 1670763"/>
              <a:gd name="connsiteY14" fmla="*/ 598295 h 1572647"/>
              <a:gd name="connsiteX15" fmla="*/ 737721 w 1670763"/>
              <a:gd name="connsiteY15" fmla="*/ 1017039 h 1572647"/>
              <a:gd name="connsiteX16" fmla="*/ 1429931 w 1670763"/>
              <a:gd name="connsiteY16" fmla="*/ 820486 h 1572647"/>
              <a:gd name="connsiteX17" fmla="*/ 1660667 w 1670763"/>
              <a:gd name="connsiteY17" fmla="*/ 1034130 h 1572647"/>
              <a:gd name="connsiteX18" fmla="*/ 1147919 w 1670763"/>
              <a:gd name="connsiteY18" fmla="*/ 1393054 h 1572647"/>
              <a:gd name="connsiteX0" fmla="*/ 300435 w 1669313"/>
              <a:gd name="connsiteY0" fmla="*/ 1145227 h 1572647"/>
              <a:gd name="connsiteX1" fmla="*/ 874646 w 1669313"/>
              <a:gd name="connsiteY1" fmla="*/ 1411470 h 1572647"/>
              <a:gd name="connsiteX2" fmla="*/ 488443 w 1669313"/>
              <a:gd name="connsiteY2" fmla="*/ 1572515 h 1572647"/>
              <a:gd name="connsiteX3" fmla="*/ 548264 w 1669313"/>
              <a:gd name="connsiteY3" fmla="*/ 1375963 h 1572647"/>
              <a:gd name="connsiteX4" fmla="*/ 1018283 w 1669313"/>
              <a:gd name="connsiteY4" fmla="*/ 1222138 h 1572647"/>
              <a:gd name="connsiteX5" fmla="*/ 1120833 w 1669313"/>
              <a:gd name="connsiteY5" fmla="*/ 700845 h 1572647"/>
              <a:gd name="connsiteX6" fmla="*/ 300436 w 1669313"/>
              <a:gd name="connsiteY6" fmla="*/ 820486 h 1572647"/>
              <a:gd name="connsiteX7" fmla="*/ 522626 w 1669313"/>
              <a:gd name="connsiteY7" fmla="*/ 683753 h 1572647"/>
              <a:gd name="connsiteX8" fmla="*/ 454260 w 1669313"/>
              <a:gd name="connsiteY8" fmla="*/ 316283 h 1572647"/>
              <a:gd name="connsiteX9" fmla="*/ 1333 w 1669313"/>
              <a:gd name="connsiteY9" fmla="*/ 256463 h 1572647"/>
              <a:gd name="connsiteX10" fmla="*/ 616630 w 1669313"/>
              <a:gd name="connsiteY10" fmla="*/ 89 h 1572647"/>
              <a:gd name="connsiteX11" fmla="*/ 693542 w 1669313"/>
              <a:gd name="connsiteY11" fmla="*/ 230826 h 1572647"/>
              <a:gd name="connsiteX12" fmla="*/ 659359 w 1669313"/>
              <a:gd name="connsiteY12" fmla="*/ 512836 h 1572647"/>
              <a:gd name="connsiteX13" fmla="*/ 1120832 w 1669313"/>
              <a:gd name="connsiteY13" fmla="*/ 213734 h 1572647"/>
              <a:gd name="connsiteX14" fmla="*/ 1112287 w 1669313"/>
              <a:gd name="connsiteY14" fmla="*/ 598295 h 1572647"/>
              <a:gd name="connsiteX15" fmla="*/ 736271 w 1669313"/>
              <a:gd name="connsiteY15" fmla="*/ 1017039 h 1572647"/>
              <a:gd name="connsiteX16" fmla="*/ 1428481 w 1669313"/>
              <a:gd name="connsiteY16" fmla="*/ 820486 h 1572647"/>
              <a:gd name="connsiteX17" fmla="*/ 1659217 w 1669313"/>
              <a:gd name="connsiteY17" fmla="*/ 1034130 h 1572647"/>
              <a:gd name="connsiteX18" fmla="*/ 1146469 w 1669313"/>
              <a:gd name="connsiteY18" fmla="*/ 1393054 h 1572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69313" h="1572647">
                <a:moveTo>
                  <a:pt x="300435" y="1145227"/>
                </a:moveTo>
                <a:cubicBezTo>
                  <a:pt x="309254" y="1142599"/>
                  <a:pt x="1334694" y="1438533"/>
                  <a:pt x="874646" y="1411470"/>
                </a:cubicBezTo>
                <a:cubicBezTo>
                  <a:pt x="645334" y="1384409"/>
                  <a:pt x="542840" y="1578433"/>
                  <a:pt x="488443" y="1572515"/>
                </a:cubicBezTo>
                <a:cubicBezTo>
                  <a:pt x="434046" y="1566597"/>
                  <a:pt x="459957" y="1434359"/>
                  <a:pt x="548264" y="1375963"/>
                </a:cubicBezTo>
                <a:cubicBezTo>
                  <a:pt x="636571" y="1317567"/>
                  <a:pt x="922855" y="1334658"/>
                  <a:pt x="1018283" y="1222138"/>
                </a:cubicBezTo>
                <a:cubicBezTo>
                  <a:pt x="1113711" y="1109618"/>
                  <a:pt x="1240474" y="767787"/>
                  <a:pt x="1120833" y="700845"/>
                </a:cubicBezTo>
                <a:cubicBezTo>
                  <a:pt x="1001192" y="633903"/>
                  <a:pt x="400137" y="823335"/>
                  <a:pt x="300436" y="820486"/>
                </a:cubicBezTo>
                <a:cubicBezTo>
                  <a:pt x="200735" y="817637"/>
                  <a:pt x="496989" y="767787"/>
                  <a:pt x="522626" y="683753"/>
                </a:cubicBezTo>
                <a:cubicBezTo>
                  <a:pt x="548263" y="599719"/>
                  <a:pt x="541142" y="387498"/>
                  <a:pt x="454260" y="316283"/>
                </a:cubicBezTo>
                <a:cubicBezTo>
                  <a:pt x="367378" y="245068"/>
                  <a:pt x="-25729" y="309162"/>
                  <a:pt x="1333" y="256463"/>
                </a:cubicBezTo>
                <a:cubicBezTo>
                  <a:pt x="28395" y="203764"/>
                  <a:pt x="501262" y="4362"/>
                  <a:pt x="616630" y="89"/>
                </a:cubicBezTo>
                <a:cubicBezTo>
                  <a:pt x="731998" y="-4184"/>
                  <a:pt x="686420" y="145368"/>
                  <a:pt x="693542" y="230826"/>
                </a:cubicBezTo>
                <a:cubicBezTo>
                  <a:pt x="700664" y="316284"/>
                  <a:pt x="588144" y="515685"/>
                  <a:pt x="659359" y="512836"/>
                </a:cubicBezTo>
                <a:cubicBezTo>
                  <a:pt x="730574" y="509987"/>
                  <a:pt x="1045344" y="199491"/>
                  <a:pt x="1120832" y="213734"/>
                </a:cubicBezTo>
                <a:cubicBezTo>
                  <a:pt x="1196320" y="227977"/>
                  <a:pt x="1176381" y="464411"/>
                  <a:pt x="1112287" y="598295"/>
                </a:cubicBezTo>
                <a:cubicBezTo>
                  <a:pt x="1048194" y="732179"/>
                  <a:pt x="683572" y="980007"/>
                  <a:pt x="736271" y="1017039"/>
                </a:cubicBezTo>
                <a:cubicBezTo>
                  <a:pt x="788970" y="1054071"/>
                  <a:pt x="1274657" y="817638"/>
                  <a:pt x="1428481" y="820486"/>
                </a:cubicBezTo>
                <a:cubicBezTo>
                  <a:pt x="1582305" y="823335"/>
                  <a:pt x="1706219" y="938702"/>
                  <a:pt x="1659217" y="1034130"/>
                </a:cubicBezTo>
                <a:cubicBezTo>
                  <a:pt x="1612215" y="1129558"/>
                  <a:pt x="849502" y="1417979"/>
                  <a:pt x="1146469" y="1393054"/>
                </a:cubicBezTo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Freihandform 11"/>
          <p:cNvSpPr/>
          <p:nvPr/>
        </p:nvSpPr>
        <p:spPr>
          <a:xfrm rot="5400000">
            <a:off x="7504926" y="2138157"/>
            <a:ext cx="1102407" cy="1698906"/>
          </a:xfrm>
          <a:custGeom>
            <a:avLst/>
            <a:gdLst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1102407 w 1375872"/>
              <a:gd name="connsiteY3" fmla="*/ 726392 h 3204672"/>
              <a:gd name="connsiteX4" fmla="*/ 658026 w 1375872"/>
              <a:gd name="connsiteY4" fmla="*/ 957129 h 3204672"/>
              <a:gd name="connsiteX5" fmla="*/ 1008403 w 1375872"/>
              <a:gd name="connsiteY5" fmla="*/ 1204957 h 3204672"/>
              <a:gd name="connsiteX6" fmla="*/ 598205 w 1375872"/>
              <a:gd name="connsiteY6" fmla="*/ 1435693 h 3204672"/>
              <a:gd name="connsiteX7" fmla="*/ 931491 w 1375872"/>
              <a:gd name="connsiteY7" fmla="*/ 1683521 h 3204672"/>
              <a:gd name="connsiteX8" fmla="*/ 521293 w 1375872"/>
              <a:gd name="connsiteY8" fmla="*/ 1820254 h 3204672"/>
              <a:gd name="connsiteX9" fmla="*/ 974220 w 1375872"/>
              <a:gd name="connsiteY9" fmla="*/ 2085173 h 3204672"/>
              <a:gd name="connsiteX10" fmla="*/ 478564 w 1375872"/>
              <a:gd name="connsiteY10" fmla="*/ 2213360 h 3204672"/>
              <a:gd name="connsiteX11" fmla="*/ 1085315 w 1375872"/>
              <a:gd name="connsiteY11" fmla="*/ 2589375 h 3204672"/>
              <a:gd name="connsiteX12" fmla="*/ 1085315 w 1375872"/>
              <a:gd name="connsiteY12" fmla="*/ 2897024 h 3204672"/>
              <a:gd name="connsiteX13" fmla="*/ 1375872 w 1375872"/>
              <a:gd name="connsiteY13" fmla="*/ 3204672 h 3204672"/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1102407 w 1375872"/>
              <a:gd name="connsiteY3" fmla="*/ 726392 h 3204672"/>
              <a:gd name="connsiteX4" fmla="*/ 213645 w 1375872"/>
              <a:gd name="connsiteY4" fmla="*/ 752030 h 3204672"/>
              <a:gd name="connsiteX5" fmla="*/ 1008403 w 1375872"/>
              <a:gd name="connsiteY5" fmla="*/ 1204957 h 3204672"/>
              <a:gd name="connsiteX6" fmla="*/ 598205 w 1375872"/>
              <a:gd name="connsiteY6" fmla="*/ 1435693 h 3204672"/>
              <a:gd name="connsiteX7" fmla="*/ 931491 w 1375872"/>
              <a:gd name="connsiteY7" fmla="*/ 1683521 h 3204672"/>
              <a:gd name="connsiteX8" fmla="*/ 521293 w 1375872"/>
              <a:gd name="connsiteY8" fmla="*/ 1820254 h 3204672"/>
              <a:gd name="connsiteX9" fmla="*/ 974220 w 1375872"/>
              <a:gd name="connsiteY9" fmla="*/ 2085173 h 3204672"/>
              <a:gd name="connsiteX10" fmla="*/ 478564 w 1375872"/>
              <a:gd name="connsiteY10" fmla="*/ 2213360 h 3204672"/>
              <a:gd name="connsiteX11" fmla="*/ 1085315 w 1375872"/>
              <a:gd name="connsiteY11" fmla="*/ 2589375 h 3204672"/>
              <a:gd name="connsiteX12" fmla="*/ 1085315 w 1375872"/>
              <a:gd name="connsiteY12" fmla="*/ 2897024 h 3204672"/>
              <a:gd name="connsiteX13" fmla="*/ 1375872 w 1375872"/>
              <a:gd name="connsiteY13" fmla="*/ 3204672 h 3204672"/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615297 w 1375872"/>
              <a:gd name="connsiteY3" fmla="*/ 649479 h 3204672"/>
              <a:gd name="connsiteX4" fmla="*/ 213645 w 1375872"/>
              <a:gd name="connsiteY4" fmla="*/ 752030 h 3204672"/>
              <a:gd name="connsiteX5" fmla="*/ 1008403 w 1375872"/>
              <a:gd name="connsiteY5" fmla="*/ 1204957 h 3204672"/>
              <a:gd name="connsiteX6" fmla="*/ 598205 w 1375872"/>
              <a:gd name="connsiteY6" fmla="*/ 1435693 h 3204672"/>
              <a:gd name="connsiteX7" fmla="*/ 931491 w 1375872"/>
              <a:gd name="connsiteY7" fmla="*/ 1683521 h 3204672"/>
              <a:gd name="connsiteX8" fmla="*/ 521293 w 1375872"/>
              <a:gd name="connsiteY8" fmla="*/ 1820254 h 3204672"/>
              <a:gd name="connsiteX9" fmla="*/ 974220 w 1375872"/>
              <a:gd name="connsiteY9" fmla="*/ 2085173 h 3204672"/>
              <a:gd name="connsiteX10" fmla="*/ 478564 w 1375872"/>
              <a:gd name="connsiteY10" fmla="*/ 2213360 h 3204672"/>
              <a:gd name="connsiteX11" fmla="*/ 1085315 w 1375872"/>
              <a:gd name="connsiteY11" fmla="*/ 2589375 h 3204672"/>
              <a:gd name="connsiteX12" fmla="*/ 1085315 w 1375872"/>
              <a:gd name="connsiteY12" fmla="*/ 2897024 h 3204672"/>
              <a:gd name="connsiteX13" fmla="*/ 1375872 w 1375872"/>
              <a:gd name="connsiteY13" fmla="*/ 3204672 h 3204672"/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615297 w 1375872"/>
              <a:gd name="connsiteY3" fmla="*/ 649479 h 3204672"/>
              <a:gd name="connsiteX4" fmla="*/ 213645 w 1375872"/>
              <a:gd name="connsiteY4" fmla="*/ 752030 h 3204672"/>
              <a:gd name="connsiteX5" fmla="*/ 1008403 w 1375872"/>
              <a:gd name="connsiteY5" fmla="*/ 1204957 h 3204672"/>
              <a:gd name="connsiteX6" fmla="*/ 111094 w 1375872"/>
              <a:gd name="connsiteY6" fmla="*/ 478564 h 3204672"/>
              <a:gd name="connsiteX7" fmla="*/ 931491 w 1375872"/>
              <a:gd name="connsiteY7" fmla="*/ 1683521 h 3204672"/>
              <a:gd name="connsiteX8" fmla="*/ 521293 w 1375872"/>
              <a:gd name="connsiteY8" fmla="*/ 1820254 h 3204672"/>
              <a:gd name="connsiteX9" fmla="*/ 974220 w 1375872"/>
              <a:gd name="connsiteY9" fmla="*/ 2085173 h 3204672"/>
              <a:gd name="connsiteX10" fmla="*/ 478564 w 1375872"/>
              <a:gd name="connsiteY10" fmla="*/ 2213360 h 3204672"/>
              <a:gd name="connsiteX11" fmla="*/ 1085315 w 1375872"/>
              <a:gd name="connsiteY11" fmla="*/ 2589375 h 3204672"/>
              <a:gd name="connsiteX12" fmla="*/ 1085315 w 1375872"/>
              <a:gd name="connsiteY12" fmla="*/ 2897024 h 3204672"/>
              <a:gd name="connsiteX13" fmla="*/ 1375872 w 1375872"/>
              <a:gd name="connsiteY13" fmla="*/ 3204672 h 3204672"/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615297 w 1375872"/>
              <a:gd name="connsiteY3" fmla="*/ 649479 h 3204672"/>
              <a:gd name="connsiteX4" fmla="*/ 213645 w 1375872"/>
              <a:gd name="connsiteY4" fmla="*/ 752030 h 3204672"/>
              <a:gd name="connsiteX5" fmla="*/ 820396 w 1375872"/>
              <a:gd name="connsiteY5" fmla="*/ 803305 h 3204672"/>
              <a:gd name="connsiteX6" fmla="*/ 111094 w 1375872"/>
              <a:gd name="connsiteY6" fmla="*/ 478564 h 3204672"/>
              <a:gd name="connsiteX7" fmla="*/ 931491 w 1375872"/>
              <a:gd name="connsiteY7" fmla="*/ 1683521 h 3204672"/>
              <a:gd name="connsiteX8" fmla="*/ 521293 w 1375872"/>
              <a:gd name="connsiteY8" fmla="*/ 1820254 h 3204672"/>
              <a:gd name="connsiteX9" fmla="*/ 974220 w 1375872"/>
              <a:gd name="connsiteY9" fmla="*/ 2085173 h 3204672"/>
              <a:gd name="connsiteX10" fmla="*/ 478564 w 1375872"/>
              <a:gd name="connsiteY10" fmla="*/ 2213360 h 3204672"/>
              <a:gd name="connsiteX11" fmla="*/ 1085315 w 1375872"/>
              <a:gd name="connsiteY11" fmla="*/ 2589375 h 3204672"/>
              <a:gd name="connsiteX12" fmla="*/ 1085315 w 1375872"/>
              <a:gd name="connsiteY12" fmla="*/ 2897024 h 3204672"/>
              <a:gd name="connsiteX13" fmla="*/ 1375872 w 1375872"/>
              <a:gd name="connsiteY13" fmla="*/ 3204672 h 3204672"/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615297 w 1375872"/>
              <a:gd name="connsiteY3" fmla="*/ 649479 h 3204672"/>
              <a:gd name="connsiteX4" fmla="*/ 213645 w 1375872"/>
              <a:gd name="connsiteY4" fmla="*/ 752030 h 3204672"/>
              <a:gd name="connsiteX5" fmla="*/ 820396 w 1375872"/>
              <a:gd name="connsiteY5" fmla="*/ 803305 h 3204672"/>
              <a:gd name="connsiteX6" fmla="*/ 111094 w 1375872"/>
              <a:gd name="connsiteY6" fmla="*/ 478564 h 3204672"/>
              <a:gd name="connsiteX7" fmla="*/ 162370 w 1375872"/>
              <a:gd name="connsiteY7" fmla="*/ 1102407 h 3204672"/>
              <a:gd name="connsiteX8" fmla="*/ 521293 w 1375872"/>
              <a:gd name="connsiteY8" fmla="*/ 1820254 h 3204672"/>
              <a:gd name="connsiteX9" fmla="*/ 974220 w 1375872"/>
              <a:gd name="connsiteY9" fmla="*/ 2085173 h 3204672"/>
              <a:gd name="connsiteX10" fmla="*/ 478564 w 1375872"/>
              <a:gd name="connsiteY10" fmla="*/ 2213360 h 3204672"/>
              <a:gd name="connsiteX11" fmla="*/ 1085315 w 1375872"/>
              <a:gd name="connsiteY11" fmla="*/ 2589375 h 3204672"/>
              <a:gd name="connsiteX12" fmla="*/ 1085315 w 1375872"/>
              <a:gd name="connsiteY12" fmla="*/ 2897024 h 3204672"/>
              <a:gd name="connsiteX13" fmla="*/ 1375872 w 1375872"/>
              <a:gd name="connsiteY13" fmla="*/ 3204672 h 3204672"/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615297 w 1375872"/>
              <a:gd name="connsiteY3" fmla="*/ 649479 h 3204672"/>
              <a:gd name="connsiteX4" fmla="*/ 213645 w 1375872"/>
              <a:gd name="connsiteY4" fmla="*/ 752030 h 3204672"/>
              <a:gd name="connsiteX5" fmla="*/ 820396 w 1375872"/>
              <a:gd name="connsiteY5" fmla="*/ 803305 h 3204672"/>
              <a:gd name="connsiteX6" fmla="*/ 111094 w 1375872"/>
              <a:gd name="connsiteY6" fmla="*/ 478564 h 3204672"/>
              <a:gd name="connsiteX7" fmla="*/ 162370 w 1375872"/>
              <a:gd name="connsiteY7" fmla="*/ 1102407 h 3204672"/>
              <a:gd name="connsiteX8" fmla="*/ 384561 w 1375872"/>
              <a:gd name="connsiteY8" fmla="*/ 1093861 h 3204672"/>
              <a:gd name="connsiteX9" fmla="*/ 974220 w 1375872"/>
              <a:gd name="connsiteY9" fmla="*/ 2085173 h 3204672"/>
              <a:gd name="connsiteX10" fmla="*/ 478564 w 1375872"/>
              <a:gd name="connsiteY10" fmla="*/ 2213360 h 3204672"/>
              <a:gd name="connsiteX11" fmla="*/ 1085315 w 1375872"/>
              <a:gd name="connsiteY11" fmla="*/ 2589375 h 3204672"/>
              <a:gd name="connsiteX12" fmla="*/ 1085315 w 1375872"/>
              <a:gd name="connsiteY12" fmla="*/ 2897024 h 3204672"/>
              <a:gd name="connsiteX13" fmla="*/ 1375872 w 1375872"/>
              <a:gd name="connsiteY13" fmla="*/ 3204672 h 3204672"/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615297 w 1375872"/>
              <a:gd name="connsiteY3" fmla="*/ 649479 h 3204672"/>
              <a:gd name="connsiteX4" fmla="*/ 213645 w 1375872"/>
              <a:gd name="connsiteY4" fmla="*/ 752030 h 3204672"/>
              <a:gd name="connsiteX5" fmla="*/ 820396 w 1375872"/>
              <a:gd name="connsiteY5" fmla="*/ 803305 h 3204672"/>
              <a:gd name="connsiteX6" fmla="*/ 111094 w 1375872"/>
              <a:gd name="connsiteY6" fmla="*/ 478564 h 3204672"/>
              <a:gd name="connsiteX7" fmla="*/ 162370 w 1375872"/>
              <a:gd name="connsiteY7" fmla="*/ 1102407 h 3204672"/>
              <a:gd name="connsiteX8" fmla="*/ 384561 w 1375872"/>
              <a:gd name="connsiteY8" fmla="*/ 1093861 h 3204672"/>
              <a:gd name="connsiteX9" fmla="*/ 247827 w 1375872"/>
              <a:gd name="connsiteY9" fmla="*/ 1495513 h 3204672"/>
              <a:gd name="connsiteX10" fmla="*/ 478564 w 1375872"/>
              <a:gd name="connsiteY10" fmla="*/ 2213360 h 3204672"/>
              <a:gd name="connsiteX11" fmla="*/ 1085315 w 1375872"/>
              <a:gd name="connsiteY11" fmla="*/ 2589375 h 3204672"/>
              <a:gd name="connsiteX12" fmla="*/ 1085315 w 1375872"/>
              <a:gd name="connsiteY12" fmla="*/ 2897024 h 3204672"/>
              <a:gd name="connsiteX13" fmla="*/ 1375872 w 1375872"/>
              <a:gd name="connsiteY13" fmla="*/ 3204672 h 3204672"/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615297 w 1375872"/>
              <a:gd name="connsiteY3" fmla="*/ 649479 h 3204672"/>
              <a:gd name="connsiteX4" fmla="*/ 213645 w 1375872"/>
              <a:gd name="connsiteY4" fmla="*/ 752030 h 3204672"/>
              <a:gd name="connsiteX5" fmla="*/ 820396 w 1375872"/>
              <a:gd name="connsiteY5" fmla="*/ 803305 h 3204672"/>
              <a:gd name="connsiteX6" fmla="*/ 111094 w 1375872"/>
              <a:gd name="connsiteY6" fmla="*/ 478564 h 3204672"/>
              <a:gd name="connsiteX7" fmla="*/ 162370 w 1375872"/>
              <a:gd name="connsiteY7" fmla="*/ 1102407 h 3204672"/>
              <a:gd name="connsiteX8" fmla="*/ 384561 w 1375872"/>
              <a:gd name="connsiteY8" fmla="*/ 1093861 h 3204672"/>
              <a:gd name="connsiteX9" fmla="*/ 247827 w 1375872"/>
              <a:gd name="connsiteY9" fmla="*/ 1495513 h 3204672"/>
              <a:gd name="connsiteX10" fmla="*/ 658026 w 1375872"/>
              <a:gd name="connsiteY10" fmla="*/ 1119498 h 3204672"/>
              <a:gd name="connsiteX11" fmla="*/ 1085315 w 1375872"/>
              <a:gd name="connsiteY11" fmla="*/ 2589375 h 3204672"/>
              <a:gd name="connsiteX12" fmla="*/ 1085315 w 1375872"/>
              <a:gd name="connsiteY12" fmla="*/ 2897024 h 3204672"/>
              <a:gd name="connsiteX13" fmla="*/ 1375872 w 1375872"/>
              <a:gd name="connsiteY13" fmla="*/ 3204672 h 3204672"/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615297 w 1375872"/>
              <a:gd name="connsiteY3" fmla="*/ 649479 h 3204672"/>
              <a:gd name="connsiteX4" fmla="*/ 213645 w 1375872"/>
              <a:gd name="connsiteY4" fmla="*/ 752030 h 3204672"/>
              <a:gd name="connsiteX5" fmla="*/ 820396 w 1375872"/>
              <a:gd name="connsiteY5" fmla="*/ 803305 h 3204672"/>
              <a:gd name="connsiteX6" fmla="*/ 111094 w 1375872"/>
              <a:gd name="connsiteY6" fmla="*/ 478564 h 3204672"/>
              <a:gd name="connsiteX7" fmla="*/ 162370 w 1375872"/>
              <a:gd name="connsiteY7" fmla="*/ 1102407 h 3204672"/>
              <a:gd name="connsiteX8" fmla="*/ 384561 w 1375872"/>
              <a:gd name="connsiteY8" fmla="*/ 1093861 h 3204672"/>
              <a:gd name="connsiteX9" fmla="*/ 247827 w 1375872"/>
              <a:gd name="connsiteY9" fmla="*/ 1495513 h 3204672"/>
              <a:gd name="connsiteX10" fmla="*/ 658026 w 1375872"/>
              <a:gd name="connsiteY10" fmla="*/ 1119498 h 3204672"/>
              <a:gd name="connsiteX11" fmla="*/ 581114 w 1375872"/>
              <a:gd name="connsiteY11" fmla="*/ 1649337 h 3204672"/>
              <a:gd name="connsiteX12" fmla="*/ 1085315 w 1375872"/>
              <a:gd name="connsiteY12" fmla="*/ 2897024 h 3204672"/>
              <a:gd name="connsiteX13" fmla="*/ 1375872 w 1375872"/>
              <a:gd name="connsiteY13" fmla="*/ 3204672 h 3204672"/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615297 w 1375872"/>
              <a:gd name="connsiteY3" fmla="*/ 649479 h 3204672"/>
              <a:gd name="connsiteX4" fmla="*/ 213645 w 1375872"/>
              <a:gd name="connsiteY4" fmla="*/ 752030 h 3204672"/>
              <a:gd name="connsiteX5" fmla="*/ 820396 w 1375872"/>
              <a:gd name="connsiteY5" fmla="*/ 803305 h 3204672"/>
              <a:gd name="connsiteX6" fmla="*/ 111094 w 1375872"/>
              <a:gd name="connsiteY6" fmla="*/ 478564 h 3204672"/>
              <a:gd name="connsiteX7" fmla="*/ 162370 w 1375872"/>
              <a:gd name="connsiteY7" fmla="*/ 1102407 h 3204672"/>
              <a:gd name="connsiteX8" fmla="*/ 384561 w 1375872"/>
              <a:gd name="connsiteY8" fmla="*/ 1093861 h 3204672"/>
              <a:gd name="connsiteX9" fmla="*/ 247827 w 1375872"/>
              <a:gd name="connsiteY9" fmla="*/ 1495513 h 3204672"/>
              <a:gd name="connsiteX10" fmla="*/ 658026 w 1375872"/>
              <a:gd name="connsiteY10" fmla="*/ 1119498 h 3204672"/>
              <a:gd name="connsiteX11" fmla="*/ 581114 w 1375872"/>
              <a:gd name="connsiteY11" fmla="*/ 1649337 h 3204672"/>
              <a:gd name="connsiteX12" fmla="*/ 786212 w 1375872"/>
              <a:gd name="connsiteY12" fmla="*/ 905854 h 3204672"/>
              <a:gd name="connsiteX13" fmla="*/ 1375872 w 1375872"/>
              <a:gd name="connsiteY13" fmla="*/ 3204672 h 3204672"/>
              <a:gd name="connsiteX0" fmla="*/ 0 w 1375872"/>
              <a:gd name="connsiteY0" fmla="*/ 0 h 3204672"/>
              <a:gd name="connsiteX1" fmla="*/ 427289 w 1375872"/>
              <a:gd name="connsiteY1" fmla="*/ 136732 h 3204672"/>
              <a:gd name="connsiteX2" fmla="*/ 410198 w 1375872"/>
              <a:gd name="connsiteY2" fmla="*/ 350377 h 3204672"/>
              <a:gd name="connsiteX3" fmla="*/ 615297 w 1375872"/>
              <a:gd name="connsiteY3" fmla="*/ 649479 h 3204672"/>
              <a:gd name="connsiteX4" fmla="*/ 213645 w 1375872"/>
              <a:gd name="connsiteY4" fmla="*/ 752030 h 3204672"/>
              <a:gd name="connsiteX5" fmla="*/ 820396 w 1375872"/>
              <a:gd name="connsiteY5" fmla="*/ 803305 h 3204672"/>
              <a:gd name="connsiteX6" fmla="*/ 111094 w 1375872"/>
              <a:gd name="connsiteY6" fmla="*/ 478564 h 3204672"/>
              <a:gd name="connsiteX7" fmla="*/ 162370 w 1375872"/>
              <a:gd name="connsiteY7" fmla="*/ 1102407 h 3204672"/>
              <a:gd name="connsiteX8" fmla="*/ 384561 w 1375872"/>
              <a:gd name="connsiteY8" fmla="*/ 1093861 h 3204672"/>
              <a:gd name="connsiteX9" fmla="*/ 247827 w 1375872"/>
              <a:gd name="connsiteY9" fmla="*/ 1495513 h 3204672"/>
              <a:gd name="connsiteX10" fmla="*/ 658026 w 1375872"/>
              <a:gd name="connsiteY10" fmla="*/ 1119498 h 3204672"/>
              <a:gd name="connsiteX11" fmla="*/ 452927 w 1375872"/>
              <a:gd name="connsiteY11" fmla="*/ 1692066 h 3204672"/>
              <a:gd name="connsiteX12" fmla="*/ 786212 w 1375872"/>
              <a:gd name="connsiteY12" fmla="*/ 905854 h 3204672"/>
              <a:gd name="connsiteX13" fmla="*/ 1375872 w 1375872"/>
              <a:gd name="connsiteY13" fmla="*/ 3204672 h 3204672"/>
              <a:gd name="connsiteX0" fmla="*/ 0 w 1102407"/>
              <a:gd name="connsiteY0" fmla="*/ 0 h 1693652"/>
              <a:gd name="connsiteX1" fmla="*/ 427289 w 1102407"/>
              <a:gd name="connsiteY1" fmla="*/ 136732 h 1693652"/>
              <a:gd name="connsiteX2" fmla="*/ 410198 w 1102407"/>
              <a:gd name="connsiteY2" fmla="*/ 350377 h 1693652"/>
              <a:gd name="connsiteX3" fmla="*/ 615297 w 1102407"/>
              <a:gd name="connsiteY3" fmla="*/ 649479 h 1693652"/>
              <a:gd name="connsiteX4" fmla="*/ 213645 w 1102407"/>
              <a:gd name="connsiteY4" fmla="*/ 752030 h 1693652"/>
              <a:gd name="connsiteX5" fmla="*/ 820396 w 1102407"/>
              <a:gd name="connsiteY5" fmla="*/ 803305 h 1693652"/>
              <a:gd name="connsiteX6" fmla="*/ 111094 w 1102407"/>
              <a:gd name="connsiteY6" fmla="*/ 478564 h 1693652"/>
              <a:gd name="connsiteX7" fmla="*/ 162370 w 1102407"/>
              <a:gd name="connsiteY7" fmla="*/ 1102407 h 1693652"/>
              <a:gd name="connsiteX8" fmla="*/ 384561 w 1102407"/>
              <a:gd name="connsiteY8" fmla="*/ 1093861 h 1693652"/>
              <a:gd name="connsiteX9" fmla="*/ 247827 w 1102407"/>
              <a:gd name="connsiteY9" fmla="*/ 1495513 h 1693652"/>
              <a:gd name="connsiteX10" fmla="*/ 658026 w 1102407"/>
              <a:gd name="connsiteY10" fmla="*/ 1119498 h 1693652"/>
              <a:gd name="connsiteX11" fmla="*/ 452927 w 1102407"/>
              <a:gd name="connsiteY11" fmla="*/ 1692066 h 1693652"/>
              <a:gd name="connsiteX12" fmla="*/ 786212 w 1102407"/>
              <a:gd name="connsiteY12" fmla="*/ 905854 h 1693652"/>
              <a:gd name="connsiteX13" fmla="*/ 1102407 w 1102407"/>
              <a:gd name="connsiteY13" fmla="*/ 1529696 h 1693652"/>
              <a:gd name="connsiteX0" fmla="*/ 0 w 1102407"/>
              <a:gd name="connsiteY0" fmla="*/ 0 h 1698906"/>
              <a:gd name="connsiteX1" fmla="*/ 427289 w 1102407"/>
              <a:gd name="connsiteY1" fmla="*/ 136732 h 1698906"/>
              <a:gd name="connsiteX2" fmla="*/ 410198 w 1102407"/>
              <a:gd name="connsiteY2" fmla="*/ 350377 h 1698906"/>
              <a:gd name="connsiteX3" fmla="*/ 615297 w 1102407"/>
              <a:gd name="connsiteY3" fmla="*/ 649479 h 1698906"/>
              <a:gd name="connsiteX4" fmla="*/ 213645 w 1102407"/>
              <a:gd name="connsiteY4" fmla="*/ 752030 h 1698906"/>
              <a:gd name="connsiteX5" fmla="*/ 820396 w 1102407"/>
              <a:gd name="connsiteY5" fmla="*/ 803305 h 1698906"/>
              <a:gd name="connsiteX6" fmla="*/ 111094 w 1102407"/>
              <a:gd name="connsiteY6" fmla="*/ 478564 h 1698906"/>
              <a:gd name="connsiteX7" fmla="*/ 162370 w 1102407"/>
              <a:gd name="connsiteY7" fmla="*/ 1102407 h 1698906"/>
              <a:gd name="connsiteX8" fmla="*/ 384561 w 1102407"/>
              <a:gd name="connsiteY8" fmla="*/ 1093861 h 1698906"/>
              <a:gd name="connsiteX9" fmla="*/ 247827 w 1102407"/>
              <a:gd name="connsiteY9" fmla="*/ 1495513 h 1698906"/>
              <a:gd name="connsiteX10" fmla="*/ 828942 w 1102407"/>
              <a:gd name="connsiteY10" fmla="*/ 1298959 h 1698906"/>
              <a:gd name="connsiteX11" fmla="*/ 452927 w 1102407"/>
              <a:gd name="connsiteY11" fmla="*/ 1692066 h 1698906"/>
              <a:gd name="connsiteX12" fmla="*/ 786212 w 1102407"/>
              <a:gd name="connsiteY12" fmla="*/ 905854 h 1698906"/>
              <a:gd name="connsiteX13" fmla="*/ 1102407 w 1102407"/>
              <a:gd name="connsiteY13" fmla="*/ 1529696 h 1698906"/>
              <a:gd name="connsiteX0" fmla="*/ 0 w 1102407"/>
              <a:gd name="connsiteY0" fmla="*/ 0 h 1698906"/>
              <a:gd name="connsiteX1" fmla="*/ 427289 w 1102407"/>
              <a:gd name="connsiteY1" fmla="*/ 136732 h 1698906"/>
              <a:gd name="connsiteX2" fmla="*/ 410198 w 1102407"/>
              <a:gd name="connsiteY2" fmla="*/ 350377 h 1698906"/>
              <a:gd name="connsiteX3" fmla="*/ 615297 w 1102407"/>
              <a:gd name="connsiteY3" fmla="*/ 649479 h 1698906"/>
              <a:gd name="connsiteX4" fmla="*/ 213645 w 1102407"/>
              <a:gd name="connsiteY4" fmla="*/ 871671 h 1698906"/>
              <a:gd name="connsiteX5" fmla="*/ 820396 w 1102407"/>
              <a:gd name="connsiteY5" fmla="*/ 803305 h 1698906"/>
              <a:gd name="connsiteX6" fmla="*/ 111094 w 1102407"/>
              <a:gd name="connsiteY6" fmla="*/ 478564 h 1698906"/>
              <a:gd name="connsiteX7" fmla="*/ 162370 w 1102407"/>
              <a:gd name="connsiteY7" fmla="*/ 1102407 h 1698906"/>
              <a:gd name="connsiteX8" fmla="*/ 384561 w 1102407"/>
              <a:gd name="connsiteY8" fmla="*/ 1093861 h 1698906"/>
              <a:gd name="connsiteX9" fmla="*/ 247827 w 1102407"/>
              <a:gd name="connsiteY9" fmla="*/ 1495513 h 1698906"/>
              <a:gd name="connsiteX10" fmla="*/ 828942 w 1102407"/>
              <a:gd name="connsiteY10" fmla="*/ 1298959 h 1698906"/>
              <a:gd name="connsiteX11" fmla="*/ 452927 w 1102407"/>
              <a:gd name="connsiteY11" fmla="*/ 1692066 h 1698906"/>
              <a:gd name="connsiteX12" fmla="*/ 786212 w 1102407"/>
              <a:gd name="connsiteY12" fmla="*/ 905854 h 1698906"/>
              <a:gd name="connsiteX13" fmla="*/ 1102407 w 1102407"/>
              <a:gd name="connsiteY13" fmla="*/ 1529696 h 1698906"/>
              <a:gd name="connsiteX0" fmla="*/ 0 w 1102407"/>
              <a:gd name="connsiteY0" fmla="*/ 0 h 1698906"/>
              <a:gd name="connsiteX1" fmla="*/ 427289 w 1102407"/>
              <a:gd name="connsiteY1" fmla="*/ 136732 h 1698906"/>
              <a:gd name="connsiteX2" fmla="*/ 299103 w 1102407"/>
              <a:gd name="connsiteY2" fmla="*/ 350377 h 1698906"/>
              <a:gd name="connsiteX3" fmla="*/ 615297 w 1102407"/>
              <a:gd name="connsiteY3" fmla="*/ 649479 h 1698906"/>
              <a:gd name="connsiteX4" fmla="*/ 213645 w 1102407"/>
              <a:gd name="connsiteY4" fmla="*/ 871671 h 1698906"/>
              <a:gd name="connsiteX5" fmla="*/ 820396 w 1102407"/>
              <a:gd name="connsiteY5" fmla="*/ 803305 h 1698906"/>
              <a:gd name="connsiteX6" fmla="*/ 111094 w 1102407"/>
              <a:gd name="connsiteY6" fmla="*/ 478564 h 1698906"/>
              <a:gd name="connsiteX7" fmla="*/ 162370 w 1102407"/>
              <a:gd name="connsiteY7" fmla="*/ 1102407 h 1698906"/>
              <a:gd name="connsiteX8" fmla="*/ 384561 w 1102407"/>
              <a:gd name="connsiteY8" fmla="*/ 1093861 h 1698906"/>
              <a:gd name="connsiteX9" fmla="*/ 247827 w 1102407"/>
              <a:gd name="connsiteY9" fmla="*/ 1495513 h 1698906"/>
              <a:gd name="connsiteX10" fmla="*/ 828942 w 1102407"/>
              <a:gd name="connsiteY10" fmla="*/ 1298959 h 1698906"/>
              <a:gd name="connsiteX11" fmla="*/ 452927 w 1102407"/>
              <a:gd name="connsiteY11" fmla="*/ 1692066 h 1698906"/>
              <a:gd name="connsiteX12" fmla="*/ 786212 w 1102407"/>
              <a:gd name="connsiteY12" fmla="*/ 905854 h 1698906"/>
              <a:gd name="connsiteX13" fmla="*/ 1102407 w 1102407"/>
              <a:gd name="connsiteY13" fmla="*/ 1529696 h 1698906"/>
              <a:gd name="connsiteX0" fmla="*/ 0 w 1102407"/>
              <a:gd name="connsiteY0" fmla="*/ 0 h 1698906"/>
              <a:gd name="connsiteX1" fmla="*/ 427289 w 1102407"/>
              <a:gd name="connsiteY1" fmla="*/ 136732 h 1698906"/>
              <a:gd name="connsiteX2" fmla="*/ 299103 w 1102407"/>
              <a:gd name="connsiteY2" fmla="*/ 350377 h 1698906"/>
              <a:gd name="connsiteX3" fmla="*/ 632389 w 1102407"/>
              <a:gd name="connsiteY3" fmla="*/ 572567 h 1698906"/>
              <a:gd name="connsiteX4" fmla="*/ 213645 w 1102407"/>
              <a:gd name="connsiteY4" fmla="*/ 871671 h 1698906"/>
              <a:gd name="connsiteX5" fmla="*/ 820396 w 1102407"/>
              <a:gd name="connsiteY5" fmla="*/ 803305 h 1698906"/>
              <a:gd name="connsiteX6" fmla="*/ 111094 w 1102407"/>
              <a:gd name="connsiteY6" fmla="*/ 478564 h 1698906"/>
              <a:gd name="connsiteX7" fmla="*/ 162370 w 1102407"/>
              <a:gd name="connsiteY7" fmla="*/ 1102407 h 1698906"/>
              <a:gd name="connsiteX8" fmla="*/ 384561 w 1102407"/>
              <a:gd name="connsiteY8" fmla="*/ 1093861 h 1698906"/>
              <a:gd name="connsiteX9" fmla="*/ 247827 w 1102407"/>
              <a:gd name="connsiteY9" fmla="*/ 1495513 h 1698906"/>
              <a:gd name="connsiteX10" fmla="*/ 828942 w 1102407"/>
              <a:gd name="connsiteY10" fmla="*/ 1298959 h 1698906"/>
              <a:gd name="connsiteX11" fmla="*/ 452927 w 1102407"/>
              <a:gd name="connsiteY11" fmla="*/ 1692066 h 1698906"/>
              <a:gd name="connsiteX12" fmla="*/ 786212 w 1102407"/>
              <a:gd name="connsiteY12" fmla="*/ 905854 h 1698906"/>
              <a:gd name="connsiteX13" fmla="*/ 1102407 w 1102407"/>
              <a:gd name="connsiteY13" fmla="*/ 1529696 h 1698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2407" h="1698906">
                <a:moveTo>
                  <a:pt x="0" y="0"/>
                </a:moveTo>
                <a:cubicBezTo>
                  <a:pt x="179461" y="39168"/>
                  <a:pt x="377438" y="78336"/>
                  <a:pt x="427289" y="136732"/>
                </a:cubicBezTo>
                <a:cubicBezTo>
                  <a:pt x="477140" y="195128"/>
                  <a:pt x="264920" y="277738"/>
                  <a:pt x="299103" y="350377"/>
                </a:cubicBezTo>
                <a:cubicBezTo>
                  <a:pt x="333286" y="423016"/>
                  <a:pt x="646632" y="485685"/>
                  <a:pt x="632389" y="572567"/>
                </a:cubicBezTo>
                <a:cubicBezTo>
                  <a:pt x="618146" y="659449"/>
                  <a:pt x="182311" y="833215"/>
                  <a:pt x="213645" y="871671"/>
                </a:cubicBezTo>
                <a:cubicBezTo>
                  <a:pt x="244979" y="910127"/>
                  <a:pt x="837488" y="868823"/>
                  <a:pt x="820396" y="803305"/>
                </a:cubicBezTo>
                <a:cubicBezTo>
                  <a:pt x="803304" y="737787"/>
                  <a:pt x="220765" y="428714"/>
                  <a:pt x="111094" y="478564"/>
                </a:cubicBezTo>
                <a:cubicBezTo>
                  <a:pt x="1423" y="528414"/>
                  <a:pt x="116792" y="999858"/>
                  <a:pt x="162370" y="1102407"/>
                </a:cubicBezTo>
                <a:cubicBezTo>
                  <a:pt x="207948" y="1204956"/>
                  <a:pt x="370318" y="1028343"/>
                  <a:pt x="384561" y="1093861"/>
                </a:cubicBezTo>
                <a:cubicBezTo>
                  <a:pt x="398804" y="1159379"/>
                  <a:pt x="173764" y="1461330"/>
                  <a:pt x="247827" y="1495513"/>
                </a:cubicBezTo>
                <a:cubicBezTo>
                  <a:pt x="321891" y="1529696"/>
                  <a:pt x="794759" y="1266200"/>
                  <a:pt x="828942" y="1298959"/>
                </a:cubicBezTo>
                <a:cubicBezTo>
                  <a:pt x="863125" y="1331718"/>
                  <a:pt x="460049" y="1757584"/>
                  <a:pt x="452927" y="1692066"/>
                </a:cubicBezTo>
                <a:cubicBezTo>
                  <a:pt x="445805" y="1626549"/>
                  <a:pt x="677965" y="932916"/>
                  <a:pt x="786212" y="905854"/>
                </a:cubicBezTo>
                <a:cubicBezTo>
                  <a:pt x="894459" y="878792"/>
                  <a:pt x="981341" y="1427147"/>
                  <a:pt x="1102407" y="1529696"/>
                </a:cubicBezTo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Freihandform 12"/>
          <p:cNvSpPr/>
          <p:nvPr/>
        </p:nvSpPr>
        <p:spPr>
          <a:xfrm>
            <a:off x="7430248" y="3719131"/>
            <a:ext cx="1251760" cy="1350236"/>
          </a:xfrm>
          <a:custGeom>
            <a:avLst/>
            <a:gdLst>
              <a:gd name="connsiteX0" fmla="*/ 189650 w 1847534"/>
              <a:gd name="connsiteY0" fmla="*/ 0 h 2375731"/>
              <a:gd name="connsiteX1" fmla="*/ 18734 w 1847534"/>
              <a:gd name="connsiteY1" fmla="*/ 683664 h 2375731"/>
              <a:gd name="connsiteX2" fmla="*/ 582756 w 1847534"/>
              <a:gd name="connsiteY2" fmla="*/ 581114 h 2375731"/>
              <a:gd name="connsiteX3" fmla="*/ 471661 w 1847534"/>
              <a:gd name="connsiteY3" fmla="*/ 1290415 h 2375731"/>
              <a:gd name="connsiteX4" fmla="*/ 1027137 w 1847534"/>
              <a:gd name="connsiteY4" fmla="*/ 1162228 h 2375731"/>
              <a:gd name="connsiteX5" fmla="*/ 1061321 w 1847534"/>
              <a:gd name="connsiteY5" fmla="*/ 1845892 h 2375731"/>
              <a:gd name="connsiteX6" fmla="*/ 1522794 w 1847534"/>
              <a:gd name="connsiteY6" fmla="*/ 1948441 h 2375731"/>
              <a:gd name="connsiteX7" fmla="*/ 1522794 w 1847534"/>
              <a:gd name="connsiteY7" fmla="*/ 2179178 h 2375731"/>
              <a:gd name="connsiteX8" fmla="*/ 1847534 w 1847534"/>
              <a:gd name="connsiteY8" fmla="*/ 2375731 h 2375731"/>
              <a:gd name="connsiteX0" fmla="*/ 189650 w 1847534"/>
              <a:gd name="connsiteY0" fmla="*/ 0 h 2375731"/>
              <a:gd name="connsiteX1" fmla="*/ 18734 w 1847534"/>
              <a:gd name="connsiteY1" fmla="*/ 683664 h 2375731"/>
              <a:gd name="connsiteX2" fmla="*/ 582756 w 1847534"/>
              <a:gd name="connsiteY2" fmla="*/ 581114 h 2375731"/>
              <a:gd name="connsiteX3" fmla="*/ 266562 w 1847534"/>
              <a:gd name="connsiteY3" fmla="*/ 529839 h 2375731"/>
              <a:gd name="connsiteX4" fmla="*/ 1027137 w 1847534"/>
              <a:gd name="connsiteY4" fmla="*/ 1162228 h 2375731"/>
              <a:gd name="connsiteX5" fmla="*/ 1061321 w 1847534"/>
              <a:gd name="connsiteY5" fmla="*/ 1845892 h 2375731"/>
              <a:gd name="connsiteX6" fmla="*/ 1522794 w 1847534"/>
              <a:gd name="connsiteY6" fmla="*/ 1948441 h 2375731"/>
              <a:gd name="connsiteX7" fmla="*/ 1522794 w 1847534"/>
              <a:gd name="connsiteY7" fmla="*/ 2179178 h 2375731"/>
              <a:gd name="connsiteX8" fmla="*/ 1847534 w 1847534"/>
              <a:gd name="connsiteY8" fmla="*/ 2375731 h 2375731"/>
              <a:gd name="connsiteX0" fmla="*/ 189650 w 1847534"/>
              <a:gd name="connsiteY0" fmla="*/ 0 h 2375731"/>
              <a:gd name="connsiteX1" fmla="*/ 18734 w 1847534"/>
              <a:gd name="connsiteY1" fmla="*/ 683664 h 2375731"/>
              <a:gd name="connsiteX2" fmla="*/ 582756 w 1847534"/>
              <a:gd name="connsiteY2" fmla="*/ 581114 h 2375731"/>
              <a:gd name="connsiteX3" fmla="*/ 266562 w 1847534"/>
              <a:gd name="connsiteY3" fmla="*/ 529839 h 2375731"/>
              <a:gd name="connsiteX4" fmla="*/ 471661 w 1847534"/>
              <a:gd name="connsiteY4" fmla="*/ 1110953 h 2375731"/>
              <a:gd name="connsiteX5" fmla="*/ 1061321 w 1847534"/>
              <a:gd name="connsiteY5" fmla="*/ 1845892 h 2375731"/>
              <a:gd name="connsiteX6" fmla="*/ 1522794 w 1847534"/>
              <a:gd name="connsiteY6" fmla="*/ 1948441 h 2375731"/>
              <a:gd name="connsiteX7" fmla="*/ 1522794 w 1847534"/>
              <a:gd name="connsiteY7" fmla="*/ 2179178 h 2375731"/>
              <a:gd name="connsiteX8" fmla="*/ 1847534 w 1847534"/>
              <a:gd name="connsiteY8" fmla="*/ 2375731 h 2375731"/>
              <a:gd name="connsiteX0" fmla="*/ 189650 w 1847534"/>
              <a:gd name="connsiteY0" fmla="*/ 0 h 2375731"/>
              <a:gd name="connsiteX1" fmla="*/ 18734 w 1847534"/>
              <a:gd name="connsiteY1" fmla="*/ 683664 h 2375731"/>
              <a:gd name="connsiteX2" fmla="*/ 582756 w 1847534"/>
              <a:gd name="connsiteY2" fmla="*/ 581114 h 2375731"/>
              <a:gd name="connsiteX3" fmla="*/ 266562 w 1847534"/>
              <a:gd name="connsiteY3" fmla="*/ 529839 h 2375731"/>
              <a:gd name="connsiteX4" fmla="*/ 471661 w 1847534"/>
              <a:gd name="connsiteY4" fmla="*/ 1110953 h 2375731"/>
              <a:gd name="connsiteX5" fmla="*/ 881859 w 1847534"/>
              <a:gd name="connsiteY5" fmla="*/ 769122 h 2375731"/>
              <a:gd name="connsiteX6" fmla="*/ 1522794 w 1847534"/>
              <a:gd name="connsiteY6" fmla="*/ 1948441 h 2375731"/>
              <a:gd name="connsiteX7" fmla="*/ 1522794 w 1847534"/>
              <a:gd name="connsiteY7" fmla="*/ 2179178 h 2375731"/>
              <a:gd name="connsiteX8" fmla="*/ 1847534 w 1847534"/>
              <a:gd name="connsiteY8" fmla="*/ 2375731 h 2375731"/>
              <a:gd name="connsiteX0" fmla="*/ 189650 w 1847534"/>
              <a:gd name="connsiteY0" fmla="*/ 0 h 2375731"/>
              <a:gd name="connsiteX1" fmla="*/ 18734 w 1847534"/>
              <a:gd name="connsiteY1" fmla="*/ 683664 h 2375731"/>
              <a:gd name="connsiteX2" fmla="*/ 582756 w 1847534"/>
              <a:gd name="connsiteY2" fmla="*/ 581114 h 2375731"/>
              <a:gd name="connsiteX3" fmla="*/ 266562 w 1847534"/>
              <a:gd name="connsiteY3" fmla="*/ 529839 h 2375731"/>
              <a:gd name="connsiteX4" fmla="*/ 471661 w 1847534"/>
              <a:gd name="connsiteY4" fmla="*/ 1110953 h 2375731"/>
              <a:gd name="connsiteX5" fmla="*/ 881859 w 1847534"/>
              <a:gd name="connsiteY5" fmla="*/ 769122 h 2375731"/>
              <a:gd name="connsiteX6" fmla="*/ 121284 w 1847534"/>
              <a:gd name="connsiteY6" fmla="*/ 1170774 h 2375731"/>
              <a:gd name="connsiteX7" fmla="*/ 1522794 w 1847534"/>
              <a:gd name="connsiteY7" fmla="*/ 2179178 h 2375731"/>
              <a:gd name="connsiteX8" fmla="*/ 1847534 w 1847534"/>
              <a:gd name="connsiteY8" fmla="*/ 2375731 h 2375731"/>
              <a:gd name="connsiteX0" fmla="*/ 189650 w 1847534"/>
              <a:gd name="connsiteY0" fmla="*/ 0 h 2375731"/>
              <a:gd name="connsiteX1" fmla="*/ 18734 w 1847534"/>
              <a:gd name="connsiteY1" fmla="*/ 683664 h 2375731"/>
              <a:gd name="connsiteX2" fmla="*/ 582756 w 1847534"/>
              <a:gd name="connsiteY2" fmla="*/ 581114 h 2375731"/>
              <a:gd name="connsiteX3" fmla="*/ 266562 w 1847534"/>
              <a:gd name="connsiteY3" fmla="*/ 529839 h 2375731"/>
              <a:gd name="connsiteX4" fmla="*/ 471661 w 1847534"/>
              <a:gd name="connsiteY4" fmla="*/ 1110953 h 2375731"/>
              <a:gd name="connsiteX5" fmla="*/ 881859 w 1847534"/>
              <a:gd name="connsiteY5" fmla="*/ 769122 h 2375731"/>
              <a:gd name="connsiteX6" fmla="*/ 121284 w 1847534"/>
              <a:gd name="connsiteY6" fmla="*/ 1170774 h 2375731"/>
              <a:gd name="connsiteX7" fmla="*/ 1266421 w 1847534"/>
              <a:gd name="connsiteY7" fmla="*/ 1264778 h 2375731"/>
              <a:gd name="connsiteX8" fmla="*/ 1847534 w 1847534"/>
              <a:gd name="connsiteY8" fmla="*/ 2375731 h 2375731"/>
              <a:gd name="connsiteX0" fmla="*/ 189650 w 1270341"/>
              <a:gd name="connsiteY0" fmla="*/ 0 h 1529697"/>
              <a:gd name="connsiteX1" fmla="*/ 18734 w 1270341"/>
              <a:gd name="connsiteY1" fmla="*/ 683664 h 1529697"/>
              <a:gd name="connsiteX2" fmla="*/ 582756 w 1270341"/>
              <a:gd name="connsiteY2" fmla="*/ 581114 h 1529697"/>
              <a:gd name="connsiteX3" fmla="*/ 266562 w 1270341"/>
              <a:gd name="connsiteY3" fmla="*/ 529839 h 1529697"/>
              <a:gd name="connsiteX4" fmla="*/ 471661 w 1270341"/>
              <a:gd name="connsiteY4" fmla="*/ 1110953 h 1529697"/>
              <a:gd name="connsiteX5" fmla="*/ 881859 w 1270341"/>
              <a:gd name="connsiteY5" fmla="*/ 769122 h 1529697"/>
              <a:gd name="connsiteX6" fmla="*/ 121284 w 1270341"/>
              <a:gd name="connsiteY6" fmla="*/ 1170774 h 1529697"/>
              <a:gd name="connsiteX7" fmla="*/ 1266421 w 1270341"/>
              <a:gd name="connsiteY7" fmla="*/ 1264778 h 1529697"/>
              <a:gd name="connsiteX8" fmla="*/ 548573 w 1270341"/>
              <a:gd name="connsiteY8" fmla="*/ 1529697 h 1529697"/>
              <a:gd name="connsiteX0" fmla="*/ 538418 w 1251640"/>
              <a:gd name="connsiteY0" fmla="*/ 0 h 1350236"/>
              <a:gd name="connsiteX1" fmla="*/ 33 w 1251640"/>
              <a:gd name="connsiteY1" fmla="*/ 504203 h 1350236"/>
              <a:gd name="connsiteX2" fmla="*/ 564055 w 1251640"/>
              <a:gd name="connsiteY2" fmla="*/ 401653 h 1350236"/>
              <a:gd name="connsiteX3" fmla="*/ 247861 w 1251640"/>
              <a:gd name="connsiteY3" fmla="*/ 350378 h 1350236"/>
              <a:gd name="connsiteX4" fmla="*/ 452960 w 1251640"/>
              <a:gd name="connsiteY4" fmla="*/ 931492 h 1350236"/>
              <a:gd name="connsiteX5" fmla="*/ 863158 w 1251640"/>
              <a:gd name="connsiteY5" fmla="*/ 589661 h 1350236"/>
              <a:gd name="connsiteX6" fmla="*/ 102583 w 1251640"/>
              <a:gd name="connsiteY6" fmla="*/ 991313 h 1350236"/>
              <a:gd name="connsiteX7" fmla="*/ 1247720 w 1251640"/>
              <a:gd name="connsiteY7" fmla="*/ 1085317 h 1350236"/>
              <a:gd name="connsiteX8" fmla="*/ 529872 w 1251640"/>
              <a:gd name="connsiteY8" fmla="*/ 1350236 h 1350236"/>
              <a:gd name="connsiteX0" fmla="*/ 538538 w 1251760"/>
              <a:gd name="connsiteY0" fmla="*/ 0 h 1350236"/>
              <a:gd name="connsiteX1" fmla="*/ 153 w 1251760"/>
              <a:gd name="connsiteY1" fmla="*/ 504203 h 1350236"/>
              <a:gd name="connsiteX2" fmla="*/ 564175 w 1251760"/>
              <a:gd name="connsiteY2" fmla="*/ 401653 h 1350236"/>
              <a:gd name="connsiteX3" fmla="*/ 247981 w 1251760"/>
              <a:gd name="connsiteY3" fmla="*/ 350378 h 1350236"/>
              <a:gd name="connsiteX4" fmla="*/ 453080 w 1251760"/>
              <a:gd name="connsiteY4" fmla="*/ 931492 h 1350236"/>
              <a:gd name="connsiteX5" fmla="*/ 863278 w 1251760"/>
              <a:gd name="connsiteY5" fmla="*/ 589661 h 1350236"/>
              <a:gd name="connsiteX6" fmla="*/ 102703 w 1251760"/>
              <a:gd name="connsiteY6" fmla="*/ 991313 h 1350236"/>
              <a:gd name="connsiteX7" fmla="*/ 1247840 w 1251760"/>
              <a:gd name="connsiteY7" fmla="*/ 1085317 h 1350236"/>
              <a:gd name="connsiteX8" fmla="*/ 529992 w 1251760"/>
              <a:gd name="connsiteY8" fmla="*/ 1350236 h 1350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51760" h="1350236">
                <a:moveTo>
                  <a:pt x="538538" y="0"/>
                </a:moveTo>
                <a:cubicBezTo>
                  <a:pt x="78489" y="71215"/>
                  <a:pt x="-4120" y="437261"/>
                  <a:pt x="153" y="504203"/>
                </a:cubicBezTo>
                <a:cubicBezTo>
                  <a:pt x="4426" y="571145"/>
                  <a:pt x="522870" y="427291"/>
                  <a:pt x="564175" y="401653"/>
                </a:cubicBezTo>
                <a:cubicBezTo>
                  <a:pt x="605480" y="376016"/>
                  <a:pt x="266497" y="262072"/>
                  <a:pt x="247981" y="350378"/>
                </a:cubicBezTo>
                <a:cubicBezTo>
                  <a:pt x="229465" y="438684"/>
                  <a:pt x="350531" y="891612"/>
                  <a:pt x="453080" y="931492"/>
                </a:cubicBezTo>
                <a:cubicBezTo>
                  <a:pt x="555629" y="971372"/>
                  <a:pt x="921674" y="579691"/>
                  <a:pt x="863278" y="589661"/>
                </a:cubicBezTo>
                <a:cubicBezTo>
                  <a:pt x="804882" y="599631"/>
                  <a:pt x="38609" y="908704"/>
                  <a:pt x="102703" y="991313"/>
                </a:cubicBezTo>
                <a:cubicBezTo>
                  <a:pt x="166797" y="1073922"/>
                  <a:pt x="1176625" y="1025496"/>
                  <a:pt x="1247840" y="1085317"/>
                </a:cubicBezTo>
                <a:cubicBezTo>
                  <a:pt x="1319055" y="1145138"/>
                  <a:pt x="394683" y="1287567"/>
                  <a:pt x="529992" y="1350236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4557917" y="2349500"/>
            <a:ext cx="216058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916818" y="1963076"/>
            <a:ext cx="136447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de-DE" dirty="0" smtClean="0"/>
              <a:t>Erwärmung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961701" y="2634013"/>
            <a:ext cx="127470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de-DE" dirty="0" smtClean="0"/>
              <a:t>Abkühlung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0023" y="5237771"/>
            <a:ext cx="1672254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de-DE" dirty="0" smtClean="0"/>
              <a:t>Gel</a:t>
            </a:r>
          </a:p>
          <a:p>
            <a:pPr algn="ctr"/>
            <a:r>
              <a:rPr lang="de-DE" dirty="0" smtClean="0"/>
              <a:t>(3D-Netzwerk)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7585486" y="5249684"/>
            <a:ext cx="941283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de-DE" dirty="0" smtClean="0"/>
              <a:t>Lösung</a:t>
            </a:r>
          </a:p>
        </p:txBody>
      </p:sp>
      <p:cxnSp>
        <p:nvCxnSpPr>
          <p:cNvPr id="21" name="Gerade Verbindung mit Pfeil 20"/>
          <p:cNvCxnSpPr/>
          <p:nvPr/>
        </p:nvCxnSpPr>
        <p:spPr>
          <a:xfrm>
            <a:off x="4557917" y="2625467"/>
            <a:ext cx="216058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84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t"/>
      <a:lstStyle>
        <a:defPPr algn="ctr">
          <a:defRPr sz="1400"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txDef>
      <a:spPr>
        <a:noFill/>
      </a:spPr>
      <a:bodyPr wrap="none" rtlCol="0" anchor="ctr">
        <a:spAutoFit/>
      </a:bodyPr>
      <a:lstStyle>
        <a:defPPr algn="ctr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151</Words>
  <Application>Microsoft Office PowerPoint</Application>
  <PresentationFormat>A4-Papier (210 x 297 mm)</PresentationFormat>
  <Paragraphs>49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</dc:creator>
  <cp:lastModifiedBy>Regina</cp:lastModifiedBy>
  <cp:revision>10</cp:revision>
  <dcterms:created xsi:type="dcterms:W3CDTF">2020-12-09T06:29:04Z</dcterms:created>
  <dcterms:modified xsi:type="dcterms:W3CDTF">2020-12-09T10:41:14Z</dcterms:modified>
</cp:coreProperties>
</file>