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DC03D-BFF8-48D6-B38F-0D2960762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A337539-4F1E-47A3-A83F-9985C8DF7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1D6DEF-52C6-4ADF-8631-DEFB955ED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9382FA-D9DC-4626-BB22-E1DA91FB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CF72FD-260B-4BEC-A22F-6FF738BE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7AE20-CE8C-4F9C-B417-9BD8E97A4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D5572B-0CB5-4776-9D45-18B6C921F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0075C7-C20E-4396-82B1-FC930C01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F51F4A-0DE9-4A72-A5CE-0DB66602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A62237-CA2E-46B1-8AC6-B96241933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79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B035B59-8781-4DFC-9C29-DAC10ACD79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2D2933-C9F5-437E-9EE3-DE559B732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55C613-7320-4F5E-BCBF-EA4F6B54C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1D8A21-FE33-4C0E-A595-352A6C50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1A66D9-4D62-4A9B-A046-46D26D329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74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D3439-21C3-4591-AD44-9C23FB665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7CDFC5-1849-4186-9CA0-03FAF1D00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E0D13C-7624-40EE-BC7A-3C4A3271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8C216-7AFC-4531-BA91-5212A4B79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CEA5C0-FC9E-4F55-98C7-21BEC8D2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3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A3D6BC-75B5-40F9-BD36-1910991D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914A33-5318-4AAD-BD77-1BAF8397D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096DAC-E271-431A-B699-E7680B72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24F37-C1CB-4216-B0D2-1B7883CF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3C9DBD-DA17-4EF7-B4BB-FDEA6BAD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29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5E4FC-BD5F-4348-BB2E-EB0A68F4F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41A0E5-4BA8-44B8-885B-95F21E8700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2EA108-F201-41AC-9F54-E82C957E9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BD156E-B602-42D8-9C6F-423B4B07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4DD56E-9988-4FC2-9615-70B3136A4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960E6B-6EFB-4DA0-B5E0-ADF3CF5C1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85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92971-70B1-410D-BB6A-2BE2AD656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5D77E3-55F9-452D-83C1-6022347A4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66F5DE-C164-479F-9507-1374E8885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E56FAAF-4D63-4C56-BC36-7FDC6F876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AAE512-E3D9-41D1-9F48-294CDCCEBE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2FD3E4C-ECB3-4B81-B1A3-516E778C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A4629F-FB7A-45F1-8EEC-59805D01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994DA38-1EF4-4288-9B63-975B11252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65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3CA94-D393-46AA-9E74-35BCCCDE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6A647EE-287D-46C5-86DB-A11A6DCD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B3A295-C0D5-4806-B7ED-FE5605809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C3B0E-FAFD-454F-A172-080D3590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11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22553C9-D5AA-46D1-9095-D5F9ED565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BEFB0FB-BA5F-46B7-8615-836828B8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852441-2E7B-4D9B-BB2F-1C7CC225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16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A6AC7-55B7-4650-AF7E-A9F1892DF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633F66-ADD2-4D20-BADB-DBBDB0904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48C12A-E45E-4896-BC21-CD0BFB707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B981AB-FCEF-4190-938B-65A010CE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248247-281A-4C61-A688-30C33897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0CD5F5-8D96-4473-81DC-C4BE04D5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13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F9ED9-1077-44BB-83AE-386D218B0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0FB5783-2987-47EF-819D-834394AB0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1C2FB7-A522-42D0-A278-06653EA34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0C1E87-80A3-4DC9-B13F-B4F18E77E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BE673D-8358-4E78-832B-8A807172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A5F970-AAB3-4198-A7A5-5BF023ED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0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3A646F9-71AF-45F1-8271-7D3B652C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F80525-0DC8-4A3F-960A-F173E465F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A72D2D-9B91-4F7D-9C59-62C73AC641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03075-0751-4DCC-B1EC-E800780EFB71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3929A8-634B-492D-B73D-DE1B6AC10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066969-5D3F-45E1-8FD1-2CBEF8E42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8F68-865F-420D-B4FB-10C56F33F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05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C201960-A16B-4EAC-BC2C-A0285DF8E8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" r="829"/>
          <a:stretch/>
        </p:blipFill>
        <p:spPr>
          <a:xfrm>
            <a:off x="1783912" y="1214046"/>
            <a:ext cx="8390102" cy="463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9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Cordula Böhme</dc:creator>
  <cp:lastModifiedBy>Cordula Böhme</cp:lastModifiedBy>
  <cp:revision>1</cp:revision>
  <dcterms:created xsi:type="dcterms:W3CDTF">2021-12-15T15:21:40Z</dcterms:created>
  <dcterms:modified xsi:type="dcterms:W3CDTF">2021-12-15T15:29:03Z</dcterms:modified>
</cp:coreProperties>
</file>