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187BB-C526-461C-9FAC-678C9FF1F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FB061A8-3880-47C2-9D5B-0C8572FD9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06F27F-4A77-4453-94D4-0EDD049F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10C7D7-A2E3-4D81-B22C-B67F6721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2385DF-5047-4A7B-959A-3C3767AD6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31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3BCBD5-A984-41A3-BD2C-9DA815E95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205A85B-7F91-4511-BFD7-3789F4DF3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301D9D-63EA-44B4-BA25-AA43F7BC4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9A29C6-CD85-45AF-8E9D-314FF280D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3DF90B-6650-4622-90B6-4243A633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13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2297AE7-2B27-46F6-B2A7-0127A4F2F0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F6DB727-E164-465A-89B6-91A9BE6C7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094F64-1703-4D7F-8835-12795C93C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513C24-0DFA-435A-A0D5-56C8CD777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E61904-D92D-468C-97E0-F808E01BF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53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1F9462-CC89-42C2-A640-736B40E88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29A3BB-852B-40C6-B37B-6C3B791D0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FD1815-C532-4E55-9C07-6AE18531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E63FD0-9797-4B09-9D35-354BA6B18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A66B0-0F82-443E-820F-A38E47578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81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72FAE-3F69-489A-9216-B81E0C3BD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93A422-7709-4C5C-80F8-FDE49057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88C24F-D3DB-4ACF-B9F6-D26FA64FE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7879DC-6573-4299-9C79-7D692ED9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4FBF0E-73B1-47B5-959F-11527A23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40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5BA92-A549-4F87-A6A5-360658CE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53C9DB-3AB3-44DF-B7C2-751FDA0D08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A9F613-6E47-4D5C-8830-6E33EBF6E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F2A29E-8163-4A1B-9980-D812E836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E91393-5380-4EBF-A12B-2B885AF66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B06B72-B5C4-44BF-BB49-54A1A02F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30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90CE4-B190-4713-BFD9-D13179A14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21FFA0-8D53-4C83-9EDB-2CF534715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3E1267-B6A0-4749-A4BE-70526DD21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40D9CE-DBAA-40D4-8F0E-3CA106C69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823AC98-FDBA-4005-9C13-B6FB56B79A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C72160-6000-4259-8A8D-2D1117E49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2E63A5E-BC70-49B7-BCE3-E0609BB0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40CAC11-A5E4-4A2F-8F5E-0A5A23CF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17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5386D-125B-47AE-AF1D-C14E86C0D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FC06E6-F4F2-4CFE-91F0-7CBF8D9B0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E48F586-837B-4722-9636-BF9AB1C8F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BB0CED-9142-41D1-AA2B-BE19E3B97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802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D6DE8DB-630D-4C1F-91A5-B2ED5BC83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EBBEC1-D93F-4CFE-9D65-1F1A157BE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907BAE-DEF6-46C7-9FC6-41587ED1C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EB70F-FFF5-4F0D-A047-1F230EE93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BF3127-458C-4C08-A7B6-5F7D70FC6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76F50D-E22A-4AE3-B03A-DAB47ABF0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604EC4-6BC2-425E-A57B-ECEC1A54B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6F3E7E-17A8-47D0-B800-87D3BED0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8D01A2B-3BC9-43F5-A484-C8BAD1B85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78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B97520-DCCB-42C2-9FB9-57D8951AA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2A76F22-9951-49D7-B751-3F7EF03AF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83101EB-A7B4-4FE8-BE7D-E65EE982E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80B3C3-E6B2-4748-AFFE-9E7BF718C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02D514-A0B8-4144-915A-371C5A07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24B6F8-ACCF-48DE-9264-308FF943A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593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0C40104-DA67-4EBA-A6F8-0805631D6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7EF53E-F9B8-44EF-90A0-905571564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E24CEE-4589-4BE1-A91F-99869792C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4C587-7810-45EB-B89A-402FBDCCF9B7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E3339C-ED56-4ACB-800C-EEED12EA1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40B2A1-29AB-41F2-BB7E-AE8F7266F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6DE14-0149-457D-8BA9-D6D62E30A7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7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Sonnenspektrum">
            <a:extLst>
              <a:ext uri="{FF2B5EF4-FFF2-40B4-BE49-F238E27FC236}">
                <a16:creationId xmlns:a16="http://schemas.microsoft.com/office/drawing/2014/main" id="{DBE67E5F-E42B-40B0-A7EF-E35B5EAD88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" t="5758" r="4342" b="1659"/>
          <a:stretch/>
        </p:blipFill>
        <p:spPr bwMode="auto">
          <a:xfrm>
            <a:off x="2187039" y="643466"/>
            <a:ext cx="7817921" cy="5571067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18317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Cordula Böhme</dc:creator>
  <cp:lastModifiedBy>Cordula Böhme</cp:lastModifiedBy>
  <cp:revision>1</cp:revision>
  <dcterms:created xsi:type="dcterms:W3CDTF">2021-12-15T15:22:35Z</dcterms:created>
  <dcterms:modified xsi:type="dcterms:W3CDTF">2021-12-15T15:27:58Z</dcterms:modified>
</cp:coreProperties>
</file>