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95A65-F05F-497C-B41F-13D180F53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5A4CBA6-64C5-4BD1-9DFD-14CAA8EB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10A54F-6B6A-4658-A754-E09CB44AC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73FC20-7BAE-4109-837D-65BE2FCE0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90B3EA-485D-429B-BE13-7F8F57497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85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CFA21-74DD-4CAF-81D4-53FCC6128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394D37-AF4A-4E27-8DDD-3FB2E502C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7CA9A-F2C8-4BE8-AE9A-DEF6A22A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AFF37F-4FB1-4268-AEAC-C6DB4E37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B5B384-CAC6-48A0-AB43-E610E34F9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83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5630588-071F-414B-9517-9F4CB1074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042CF7-B775-45B5-9D12-5A57B4099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AE28E4-BD55-473E-BB60-F55C62D41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1CC71E-A636-48EF-8590-2CEB1114F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C29911-3421-4DFB-B5BF-59F73C1D4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81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E0249-FB15-4D27-9711-7BBF50C6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0A249C-F232-4EE0-95CA-C50D2C25B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196E6B-E7A7-4B2D-92F4-E54205B63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B783E6-8CAC-45FB-8D2C-CFCE50D7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C33DC1-5396-4EE6-BF9E-D4EB2028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07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647DA-5746-4729-B6DB-79AAD8076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047418-075F-4AD3-AAAD-AAE838999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B1D84E-B1E1-43F9-8705-31663FA3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60C1E9-FF43-4593-9A31-CB8E5AE71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9D99C6-74CC-4BD4-809B-0E032429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90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B87AA-5941-419C-B294-518987635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BB7DD9-EB77-4EB8-91D5-6E3F8C57F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B6558B-AD26-4F4B-AE44-D9E098599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2C47AF-61AF-4D05-815D-040BD6278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6C8E7C-5DB1-479B-B02C-7845072DE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AE5153-57C3-4325-908D-0BBA5883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09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E3810-0E7F-499C-852D-13FB69E51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A40FB3-D4FB-43D9-AD63-FF1D75BF5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0F5A76-056E-44EA-AE75-ACEF8A6A3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E7BD16F-E7BA-4696-86CC-C54AC1D310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B0FFAEF-3454-47F1-8D77-FEBAF8F60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20CD409-3048-42EF-9FFE-292D3DCD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01E844-E0CB-4451-8FF5-1393A1F9A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9E07BB-8F0E-47D9-AE8A-69E2B4C2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53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FD9DA-2A59-4B04-9755-E7494F687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836FB-7B9F-4FD7-A07C-A30FDFE2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03368CF-F9CD-4618-A9E2-1A98D8825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13E004-E671-4C68-9673-B444340A9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07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EA9BA09-8161-4BC0-9432-D81F17A4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98DB6AB-6EA9-4FD9-AC2C-365CF343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264ADF-DA38-4984-BD89-280BB791A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31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5DABF-785B-47DA-81C1-FAD482377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5FD4B0-F541-4EF2-94A6-87B12432F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1973EC-B2BD-46E6-B909-89A3FCC17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740E58-FF4A-4115-94DA-49348F46B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CADD03-768B-4919-86A3-CF7CD1EE3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C0D68F-4E77-4AA5-8632-C919DADC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92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3BB8A-41CB-414D-B878-1A1C8AD3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2AC1B54-60D2-4404-B262-78836B16B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CD000E-CE43-4DFF-9AB8-F18E7ED2B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7386DF-3F39-4A5A-B45B-FAD3154E7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13583B-F1D0-47AC-9334-D847EF95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67527F-1AB4-47C4-9988-1588009B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00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F34400C-DB35-49B7-9EE3-FEFD1DC7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1D4940-9217-4699-872D-79A6A2641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176864-1705-4E70-81F7-DE807063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F338B-46CE-4A1F-9733-C6867A815CFE}" type="datetimeFigureOut">
              <a:rPr lang="de-DE" smtClean="0"/>
              <a:t>15.12.2021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D954F2-2E99-428E-9901-970F6603A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1DBDE4-95FE-48B9-8EAB-4EB3B54B6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C87E6-09BE-47EF-88A2-FED54A2F3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0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 enthält.&#10;&#10;Automatisch generierte Beschreibung">
            <a:extLst>
              <a:ext uri="{FF2B5EF4-FFF2-40B4-BE49-F238E27FC236}">
                <a16:creationId xmlns:a16="http://schemas.microsoft.com/office/drawing/2014/main" id="{D021AF0C-2D72-4027-A1B9-B5154057C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845" y="1781985"/>
            <a:ext cx="2806018" cy="2943657"/>
          </a:xfrm>
          <a:prstGeom prst="rect">
            <a:avLst/>
          </a:prstGeom>
          <a:noFill/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64C0DD9-CF60-461B-8F60-D93EB452C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067" y="1781985"/>
            <a:ext cx="2847376" cy="294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8788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Cordula Böhme</dc:creator>
  <cp:lastModifiedBy>Cordula Böhme</cp:lastModifiedBy>
  <cp:revision>1</cp:revision>
  <dcterms:created xsi:type="dcterms:W3CDTF">2021-12-15T15:29:14Z</dcterms:created>
  <dcterms:modified xsi:type="dcterms:W3CDTF">2021-12-15T15:30:28Z</dcterms:modified>
</cp:coreProperties>
</file>