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5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573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270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6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01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63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92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79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518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30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416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838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DC6D-EAE0-4F63-9D2A-53C3BE97089F}" type="datetimeFigureOut">
              <a:rPr lang="de-DE" smtClean="0"/>
              <a:t>25.05.2015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5E624-BF1F-4A1F-9567-1A964EDC25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63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981" y="1385854"/>
            <a:ext cx="4112038" cy="342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/>
        </p:nvGrpSpPr>
        <p:grpSpPr>
          <a:xfrm>
            <a:off x="4040400" y="1941975"/>
            <a:ext cx="4111200" cy="3427200"/>
            <a:chOff x="0" y="0"/>
            <a:chExt cx="1690370" cy="1579245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0" y="0"/>
              <a:ext cx="1690370" cy="1579245"/>
              <a:chOff x="68580" y="-38100"/>
              <a:chExt cx="1690372" cy="1579245"/>
            </a:xfrm>
          </p:grpSpPr>
          <p:sp>
            <p:nvSpPr>
              <p:cNvPr id="16" name="Freihandform 15"/>
              <p:cNvSpPr/>
              <p:nvPr/>
            </p:nvSpPr>
            <p:spPr>
              <a:xfrm rot="10800000" flipH="1" flipV="1">
                <a:off x="288918" y="80799"/>
                <a:ext cx="1405896" cy="1426056"/>
              </a:xfrm>
              <a:custGeom>
                <a:avLst/>
                <a:gdLst>
                  <a:gd name="connsiteX0" fmla="*/ 572056 w 1471216"/>
                  <a:gd name="connsiteY0" fmla="*/ 91747 h 766314"/>
                  <a:gd name="connsiteX1" fmla="*/ 1067356 w 1471216"/>
                  <a:gd name="connsiteY1" fmla="*/ 434647 h 766314"/>
                  <a:gd name="connsiteX2" fmla="*/ 1295956 w 1471216"/>
                  <a:gd name="connsiteY2" fmla="*/ 259387 h 766314"/>
                  <a:gd name="connsiteX3" fmla="*/ 1273096 w 1471216"/>
                  <a:gd name="connsiteY3" fmla="*/ 15547 h 766314"/>
                  <a:gd name="connsiteX4" fmla="*/ 869236 w 1471216"/>
                  <a:gd name="connsiteY4" fmla="*/ 61267 h 766314"/>
                  <a:gd name="connsiteX5" fmla="*/ 930196 w 1471216"/>
                  <a:gd name="connsiteY5" fmla="*/ 358447 h 766314"/>
                  <a:gd name="connsiteX6" fmla="*/ 930196 w 1471216"/>
                  <a:gd name="connsiteY6" fmla="*/ 564187 h 766314"/>
                  <a:gd name="connsiteX7" fmla="*/ 777796 w 1471216"/>
                  <a:gd name="connsiteY7" fmla="*/ 754687 h 766314"/>
                  <a:gd name="connsiteX8" fmla="*/ 152956 w 1471216"/>
                  <a:gd name="connsiteY8" fmla="*/ 716587 h 766314"/>
                  <a:gd name="connsiteX9" fmla="*/ 15796 w 1471216"/>
                  <a:gd name="connsiteY9" fmla="*/ 480367 h 766314"/>
                  <a:gd name="connsiteX10" fmla="*/ 427276 w 1471216"/>
                  <a:gd name="connsiteY10" fmla="*/ 396547 h 766314"/>
                  <a:gd name="connsiteX11" fmla="*/ 953056 w 1471216"/>
                  <a:gd name="connsiteY11" fmla="*/ 602287 h 766314"/>
                  <a:gd name="connsiteX12" fmla="*/ 1311196 w 1471216"/>
                  <a:gd name="connsiteY12" fmla="*/ 670867 h 766314"/>
                  <a:gd name="connsiteX13" fmla="*/ 1471216 w 1471216"/>
                  <a:gd name="connsiteY13" fmla="*/ 625147 h 766314"/>
                  <a:gd name="connsiteX0" fmla="*/ 572056 w 1857017"/>
                  <a:gd name="connsiteY0" fmla="*/ 91747 h 766314"/>
                  <a:gd name="connsiteX1" fmla="*/ 1067356 w 1857017"/>
                  <a:gd name="connsiteY1" fmla="*/ 434647 h 766314"/>
                  <a:gd name="connsiteX2" fmla="*/ 1295956 w 1857017"/>
                  <a:gd name="connsiteY2" fmla="*/ 259387 h 766314"/>
                  <a:gd name="connsiteX3" fmla="*/ 1273096 w 1857017"/>
                  <a:gd name="connsiteY3" fmla="*/ 15547 h 766314"/>
                  <a:gd name="connsiteX4" fmla="*/ 869236 w 1857017"/>
                  <a:gd name="connsiteY4" fmla="*/ 61267 h 766314"/>
                  <a:gd name="connsiteX5" fmla="*/ 930196 w 1857017"/>
                  <a:gd name="connsiteY5" fmla="*/ 358447 h 766314"/>
                  <a:gd name="connsiteX6" fmla="*/ 930196 w 1857017"/>
                  <a:gd name="connsiteY6" fmla="*/ 564187 h 766314"/>
                  <a:gd name="connsiteX7" fmla="*/ 777796 w 1857017"/>
                  <a:gd name="connsiteY7" fmla="*/ 754687 h 766314"/>
                  <a:gd name="connsiteX8" fmla="*/ 152956 w 1857017"/>
                  <a:gd name="connsiteY8" fmla="*/ 716587 h 766314"/>
                  <a:gd name="connsiteX9" fmla="*/ 15796 w 1857017"/>
                  <a:gd name="connsiteY9" fmla="*/ 480367 h 766314"/>
                  <a:gd name="connsiteX10" fmla="*/ 427276 w 1857017"/>
                  <a:gd name="connsiteY10" fmla="*/ 396547 h 766314"/>
                  <a:gd name="connsiteX11" fmla="*/ 953056 w 1857017"/>
                  <a:gd name="connsiteY11" fmla="*/ 602287 h 766314"/>
                  <a:gd name="connsiteX12" fmla="*/ 1311196 w 1857017"/>
                  <a:gd name="connsiteY12" fmla="*/ 670867 h 766314"/>
                  <a:gd name="connsiteX13" fmla="*/ 1857017 w 1857017"/>
                  <a:gd name="connsiteY13" fmla="*/ 414614 h 766314"/>
                  <a:gd name="connsiteX0" fmla="*/ 1528171 w 1857017"/>
                  <a:gd name="connsiteY0" fmla="*/ 956435 h 984018"/>
                  <a:gd name="connsiteX1" fmla="*/ 1067356 w 1857017"/>
                  <a:gd name="connsiteY1" fmla="*/ 434647 h 984018"/>
                  <a:gd name="connsiteX2" fmla="*/ 1295956 w 1857017"/>
                  <a:gd name="connsiteY2" fmla="*/ 259387 h 984018"/>
                  <a:gd name="connsiteX3" fmla="*/ 1273096 w 1857017"/>
                  <a:gd name="connsiteY3" fmla="*/ 15547 h 984018"/>
                  <a:gd name="connsiteX4" fmla="*/ 869236 w 1857017"/>
                  <a:gd name="connsiteY4" fmla="*/ 61267 h 984018"/>
                  <a:gd name="connsiteX5" fmla="*/ 930196 w 1857017"/>
                  <a:gd name="connsiteY5" fmla="*/ 358447 h 984018"/>
                  <a:gd name="connsiteX6" fmla="*/ 930196 w 1857017"/>
                  <a:gd name="connsiteY6" fmla="*/ 564187 h 984018"/>
                  <a:gd name="connsiteX7" fmla="*/ 777796 w 1857017"/>
                  <a:gd name="connsiteY7" fmla="*/ 754687 h 984018"/>
                  <a:gd name="connsiteX8" fmla="*/ 152956 w 1857017"/>
                  <a:gd name="connsiteY8" fmla="*/ 716587 h 984018"/>
                  <a:gd name="connsiteX9" fmla="*/ 15796 w 1857017"/>
                  <a:gd name="connsiteY9" fmla="*/ 480367 h 984018"/>
                  <a:gd name="connsiteX10" fmla="*/ 427276 w 1857017"/>
                  <a:gd name="connsiteY10" fmla="*/ 396547 h 984018"/>
                  <a:gd name="connsiteX11" fmla="*/ 953056 w 1857017"/>
                  <a:gd name="connsiteY11" fmla="*/ 602287 h 984018"/>
                  <a:gd name="connsiteX12" fmla="*/ 1311196 w 1857017"/>
                  <a:gd name="connsiteY12" fmla="*/ 670867 h 984018"/>
                  <a:gd name="connsiteX13" fmla="*/ 1857017 w 1857017"/>
                  <a:gd name="connsiteY13" fmla="*/ 414614 h 984018"/>
                  <a:gd name="connsiteX0" fmla="*/ 1528171 w 1848630"/>
                  <a:gd name="connsiteY0" fmla="*/ 956435 h 984018"/>
                  <a:gd name="connsiteX1" fmla="*/ 1067356 w 1848630"/>
                  <a:gd name="connsiteY1" fmla="*/ 434647 h 984018"/>
                  <a:gd name="connsiteX2" fmla="*/ 1295956 w 1848630"/>
                  <a:gd name="connsiteY2" fmla="*/ 259387 h 984018"/>
                  <a:gd name="connsiteX3" fmla="*/ 1273096 w 1848630"/>
                  <a:gd name="connsiteY3" fmla="*/ 15547 h 984018"/>
                  <a:gd name="connsiteX4" fmla="*/ 869236 w 1848630"/>
                  <a:gd name="connsiteY4" fmla="*/ 61267 h 984018"/>
                  <a:gd name="connsiteX5" fmla="*/ 930196 w 1848630"/>
                  <a:gd name="connsiteY5" fmla="*/ 358447 h 984018"/>
                  <a:gd name="connsiteX6" fmla="*/ 930196 w 1848630"/>
                  <a:gd name="connsiteY6" fmla="*/ 564187 h 984018"/>
                  <a:gd name="connsiteX7" fmla="*/ 777796 w 1848630"/>
                  <a:gd name="connsiteY7" fmla="*/ 754687 h 984018"/>
                  <a:gd name="connsiteX8" fmla="*/ 152956 w 1848630"/>
                  <a:gd name="connsiteY8" fmla="*/ 716587 h 984018"/>
                  <a:gd name="connsiteX9" fmla="*/ 15796 w 1848630"/>
                  <a:gd name="connsiteY9" fmla="*/ 480367 h 984018"/>
                  <a:gd name="connsiteX10" fmla="*/ 427276 w 1848630"/>
                  <a:gd name="connsiteY10" fmla="*/ 396547 h 984018"/>
                  <a:gd name="connsiteX11" fmla="*/ 953056 w 1848630"/>
                  <a:gd name="connsiteY11" fmla="*/ 602287 h 984018"/>
                  <a:gd name="connsiteX12" fmla="*/ 1311196 w 1848630"/>
                  <a:gd name="connsiteY12" fmla="*/ 670867 h 984018"/>
                  <a:gd name="connsiteX13" fmla="*/ 1848630 w 1848630"/>
                  <a:gd name="connsiteY13" fmla="*/ 346924 h 984018"/>
                  <a:gd name="connsiteX0" fmla="*/ 1528171 w 1865404"/>
                  <a:gd name="connsiteY0" fmla="*/ 956435 h 984018"/>
                  <a:gd name="connsiteX1" fmla="*/ 1067356 w 1865404"/>
                  <a:gd name="connsiteY1" fmla="*/ 434647 h 984018"/>
                  <a:gd name="connsiteX2" fmla="*/ 1295956 w 1865404"/>
                  <a:gd name="connsiteY2" fmla="*/ 259387 h 984018"/>
                  <a:gd name="connsiteX3" fmla="*/ 1273096 w 1865404"/>
                  <a:gd name="connsiteY3" fmla="*/ 15547 h 984018"/>
                  <a:gd name="connsiteX4" fmla="*/ 869236 w 1865404"/>
                  <a:gd name="connsiteY4" fmla="*/ 61267 h 984018"/>
                  <a:gd name="connsiteX5" fmla="*/ 930196 w 1865404"/>
                  <a:gd name="connsiteY5" fmla="*/ 358447 h 984018"/>
                  <a:gd name="connsiteX6" fmla="*/ 930196 w 1865404"/>
                  <a:gd name="connsiteY6" fmla="*/ 564187 h 984018"/>
                  <a:gd name="connsiteX7" fmla="*/ 777796 w 1865404"/>
                  <a:gd name="connsiteY7" fmla="*/ 754687 h 984018"/>
                  <a:gd name="connsiteX8" fmla="*/ 152956 w 1865404"/>
                  <a:gd name="connsiteY8" fmla="*/ 716587 h 984018"/>
                  <a:gd name="connsiteX9" fmla="*/ 15796 w 1865404"/>
                  <a:gd name="connsiteY9" fmla="*/ 480367 h 984018"/>
                  <a:gd name="connsiteX10" fmla="*/ 427276 w 1865404"/>
                  <a:gd name="connsiteY10" fmla="*/ 396547 h 984018"/>
                  <a:gd name="connsiteX11" fmla="*/ 953056 w 1865404"/>
                  <a:gd name="connsiteY11" fmla="*/ 602287 h 984018"/>
                  <a:gd name="connsiteX12" fmla="*/ 1311196 w 1865404"/>
                  <a:gd name="connsiteY12" fmla="*/ 670867 h 984018"/>
                  <a:gd name="connsiteX13" fmla="*/ 1865404 w 1865404"/>
                  <a:gd name="connsiteY13" fmla="*/ 354445 h 984018"/>
                  <a:gd name="connsiteX0" fmla="*/ 1670750 w 1865404"/>
                  <a:gd name="connsiteY0" fmla="*/ 866182 h 897221"/>
                  <a:gd name="connsiteX1" fmla="*/ 1067356 w 1865404"/>
                  <a:gd name="connsiteY1" fmla="*/ 434647 h 897221"/>
                  <a:gd name="connsiteX2" fmla="*/ 1295956 w 1865404"/>
                  <a:gd name="connsiteY2" fmla="*/ 259387 h 897221"/>
                  <a:gd name="connsiteX3" fmla="*/ 1273096 w 1865404"/>
                  <a:gd name="connsiteY3" fmla="*/ 15547 h 897221"/>
                  <a:gd name="connsiteX4" fmla="*/ 869236 w 1865404"/>
                  <a:gd name="connsiteY4" fmla="*/ 61267 h 897221"/>
                  <a:gd name="connsiteX5" fmla="*/ 930196 w 1865404"/>
                  <a:gd name="connsiteY5" fmla="*/ 358447 h 897221"/>
                  <a:gd name="connsiteX6" fmla="*/ 930196 w 1865404"/>
                  <a:gd name="connsiteY6" fmla="*/ 564187 h 897221"/>
                  <a:gd name="connsiteX7" fmla="*/ 777796 w 1865404"/>
                  <a:gd name="connsiteY7" fmla="*/ 754687 h 897221"/>
                  <a:gd name="connsiteX8" fmla="*/ 152956 w 1865404"/>
                  <a:gd name="connsiteY8" fmla="*/ 716587 h 897221"/>
                  <a:gd name="connsiteX9" fmla="*/ 15796 w 1865404"/>
                  <a:gd name="connsiteY9" fmla="*/ 480367 h 897221"/>
                  <a:gd name="connsiteX10" fmla="*/ 427276 w 1865404"/>
                  <a:gd name="connsiteY10" fmla="*/ 396547 h 897221"/>
                  <a:gd name="connsiteX11" fmla="*/ 953056 w 1865404"/>
                  <a:gd name="connsiteY11" fmla="*/ 602287 h 897221"/>
                  <a:gd name="connsiteX12" fmla="*/ 1311196 w 1865404"/>
                  <a:gd name="connsiteY12" fmla="*/ 670867 h 897221"/>
                  <a:gd name="connsiteX13" fmla="*/ 1865404 w 1865404"/>
                  <a:gd name="connsiteY13" fmla="*/ 354445 h 897221"/>
                  <a:gd name="connsiteX0" fmla="*/ 1670750 w 1865404"/>
                  <a:gd name="connsiteY0" fmla="*/ 866182 h 901912"/>
                  <a:gd name="connsiteX1" fmla="*/ 1067356 w 1865404"/>
                  <a:gd name="connsiteY1" fmla="*/ 434647 h 901912"/>
                  <a:gd name="connsiteX2" fmla="*/ 1295956 w 1865404"/>
                  <a:gd name="connsiteY2" fmla="*/ 259387 h 901912"/>
                  <a:gd name="connsiteX3" fmla="*/ 1273096 w 1865404"/>
                  <a:gd name="connsiteY3" fmla="*/ 15547 h 901912"/>
                  <a:gd name="connsiteX4" fmla="*/ 869236 w 1865404"/>
                  <a:gd name="connsiteY4" fmla="*/ 61267 h 901912"/>
                  <a:gd name="connsiteX5" fmla="*/ 930196 w 1865404"/>
                  <a:gd name="connsiteY5" fmla="*/ 358447 h 901912"/>
                  <a:gd name="connsiteX6" fmla="*/ 930196 w 1865404"/>
                  <a:gd name="connsiteY6" fmla="*/ 564187 h 901912"/>
                  <a:gd name="connsiteX7" fmla="*/ 777796 w 1865404"/>
                  <a:gd name="connsiteY7" fmla="*/ 754687 h 901912"/>
                  <a:gd name="connsiteX8" fmla="*/ 152956 w 1865404"/>
                  <a:gd name="connsiteY8" fmla="*/ 716587 h 901912"/>
                  <a:gd name="connsiteX9" fmla="*/ 15796 w 1865404"/>
                  <a:gd name="connsiteY9" fmla="*/ 480367 h 901912"/>
                  <a:gd name="connsiteX10" fmla="*/ 427276 w 1865404"/>
                  <a:gd name="connsiteY10" fmla="*/ 396547 h 901912"/>
                  <a:gd name="connsiteX11" fmla="*/ 953056 w 1865404"/>
                  <a:gd name="connsiteY11" fmla="*/ 602287 h 901912"/>
                  <a:gd name="connsiteX12" fmla="*/ 1311196 w 1865404"/>
                  <a:gd name="connsiteY12" fmla="*/ 670867 h 901912"/>
                  <a:gd name="connsiteX13" fmla="*/ 1865404 w 1865404"/>
                  <a:gd name="connsiteY13" fmla="*/ 354445 h 901912"/>
                  <a:gd name="connsiteX0" fmla="*/ 1670750 w 1865404"/>
                  <a:gd name="connsiteY0" fmla="*/ 866182 h 1368508"/>
                  <a:gd name="connsiteX1" fmla="*/ 788376 w 1865404"/>
                  <a:gd name="connsiteY1" fmla="*/ 1362276 h 1368508"/>
                  <a:gd name="connsiteX2" fmla="*/ 1067356 w 1865404"/>
                  <a:gd name="connsiteY2" fmla="*/ 434647 h 1368508"/>
                  <a:gd name="connsiteX3" fmla="*/ 1295956 w 1865404"/>
                  <a:gd name="connsiteY3" fmla="*/ 259387 h 1368508"/>
                  <a:gd name="connsiteX4" fmla="*/ 1273096 w 1865404"/>
                  <a:gd name="connsiteY4" fmla="*/ 15547 h 1368508"/>
                  <a:gd name="connsiteX5" fmla="*/ 869236 w 1865404"/>
                  <a:gd name="connsiteY5" fmla="*/ 61267 h 1368508"/>
                  <a:gd name="connsiteX6" fmla="*/ 930196 w 1865404"/>
                  <a:gd name="connsiteY6" fmla="*/ 358447 h 1368508"/>
                  <a:gd name="connsiteX7" fmla="*/ 930196 w 1865404"/>
                  <a:gd name="connsiteY7" fmla="*/ 564187 h 1368508"/>
                  <a:gd name="connsiteX8" fmla="*/ 777796 w 1865404"/>
                  <a:gd name="connsiteY8" fmla="*/ 754687 h 1368508"/>
                  <a:gd name="connsiteX9" fmla="*/ 152956 w 1865404"/>
                  <a:gd name="connsiteY9" fmla="*/ 716587 h 1368508"/>
                  <a:gd name="connsiteX10" fmla="*/ 15796 w 1865404"/>
                  <a:gd name="connsiteY10" fmla="*/ 480367 h 1368508"/>
                  <a:gd name="connsiteX11" fmla="*/ 427276 w 1865404"/>
                  <a:gd name="connsiteY11" fmla="*/ 396547 h 1368508"/>
                  <a:gd name="connsiteX12" fmla="*/ 953056 w 1865404"/>
                  <a:gd name="connsiteY12" fmla="*/ 602287 h 1368508"/>
                  <a:gd name="connsiteX13" fmla="*/ 1311196 w 1865404"/>
                  <a:gd name="connsiteY13" fmla="*/ 670867 h 1368508"/>
                  <a:gd name="connsiteX14" fmla="*/ 1865404 w 1865404"/>
                  <a:gd name="connsiteY14" fmla="*/ 354445 h 1368508"/>
                  <a:gd name="connsiteX0" fmla="*/ 1530035 w 1724689"/>
                  <a:gd name="connsiteY0" fmla="*/ 910435 h 1412761"/>
                  <a:gd name="connsiteX1" fmla="*/ 647661 w 1724689"/>
                  <a:gd name="connsiteY1" fmla="*/ 1406529 h 1412761"/>
                  <a:gd name="connsiteX2" fmla="*/ 926641 w 1724689"/>
                  <a:gd name="connsiteY2" fmla="*/ 478900 h 1412761"/>
                  <a:gd name="connsiteX3" fmla="*/ 1155241 w 1724689"/>
                  <a:gd name="connsiteY3" fmla="*/ 303640 h 1412761"/>
                  <a:gd name="connsiteX4" fmla="*/ 1132381 w 1724689"/>
                  <a:gd name="connsiteY4" fmla="*/ 59800 h 1412761"/>
                  <a:gd name="connsiteX5" fmla="*/ 728521 w 1724689"/>
                  <a:gd name="connsiteY5" fmla="*/ 105520 h 1412761"/>
                  <a:gd name="connsiteX6" fmla="*/ 789481 w 1724689"/>
                  <a:gd name="connsiteY6" fmla="*/ 402700 h 1412761"/>
                  <a:gd name="connsiteX7" fmla="*/ 789481 w 1724689"/>
                  <a:gd name="connsiteY7" fmla="*/ 608440 h 1412761"/>
                  <a:gd name="connsiteX8" fmla="*/ 637081 w 1724689"/>
                  <a:gd name="connsiteY8" fmla="*/ 798940 h 1412761"/>
                  <a:gd name="connsiteX9" fmla="*/ 12241 w 1724689"/>
                  <a:gd name="connsiteY9" fmla="*/ 760840 h 1412761"/>
                  <a:gd name="connsiteX10" fmla="*/ 227334 w 1724689"/>
                  <a:gd name="connsiteY10" fmla="*/ 5076 h 1412761"/>
                  <a:gd name="connsiteX11" fmla="*/ 286561 w 1724689"/>
                  <a:gd name="connsiteY11" fmla="*/ 440800 h 1412761"/>
                  <a:gd name="connsiteX12" fmla="*/ 812341 w 1724689"/>
                  <a:gd name="connsiteY12" fmla="*/ 646540 h 1412761"/>
                  <a:gd name="connsiteX13" fmla="*/ 1170481 w 1724689"/>
                  <a:gd name="connsiteY13" fmla="*/ 715120 h 1412761"/>
                  <a:gd name="connsiteX14" fmla="*/ 1724689 w 1724689"/>
                  <a:gd name="connsiteY14" fmla="*/ 398698 h 1412761"/>
                  <a:gd name="connsiteX0" fmla="*/ 1531273 w 1725927"/>
                  <a:gd name="connsiteY0" fmla="*/ 910435 h 1412761"/>
                  <a:gd name="connsiteX1" fmla="*/ 648899 w 1725927"/>
                  <a:gd name="connsiteY1" fmla="*/ 1406529 h 1412761"/>
                  <a:gd name="connsiteX2" fmla="*/ 927879 w 1725927"/>
                  <a:gd name="connsiteY2" fmla="*/ 478900 h 1412761"/>
                  <a:gd name="connsiteX3" fmla="*/ 1156479 w 1725927"/>
                  <a:gd name="connsiteY3" fmla="*/ 303640 h 1412761"/>
                  <a:gd name="connsiteX4" fmla="*/ 1133619 w 1725927"/>
                  <a:gd name="connsiteY4" fmla="*/ 59800 h 1412761"/>
                  <a:gd name="connsiteX5" fmla="*/ 729759 w 1725927"/>
                  <a:gd name="connsiteY5" fmla="*/ 105520 h 1412761"/>
                  <a:gd name="connsiteX6" fmla="*/ 790719 w 1725927"/>
                  <a:gd name="connsiteY6" fmla="*/ 402700 h 1412761"/>
                  <a:gd name="connsiteX7" fmla="*/ 790719 w 1725927"/>
                  <a:gd name="connsiteY7" fmla="*/ 608440 h 1412761"/>
                  <a:gd name="connsiteX8" fmla="*/ 638319 w 1725927"/>
                  <a:gd name="connsiteY8" fmla="*/ 798940 h 1412761"/>
                  <a:gd name="connsiteX9" fmla="*/ 13479 w 1725927"/>
                  <a:gd name="connsiteY9" fmla="*/ 760840 h 1412761"/>
                  <a:gd name="connsiteX10" fmla="*/ 228572 w 1725927"/>
                  <a:gd name="connsiteY10" fmla="*/ 5076 h 1412761"/>
                  <a:gd name="connsiteX11" fmla="*/ 455539 w 1725927"/>
                  <a:gd name="connsiteY11" fmla="*/ 440800 h 1412761"/>
                  <a:gd name="connsiteX12" fmla="*/ 813579 w 1725927"/>
                  <a:gd name="connsiteY12" fmla="*/ 646540 h 1412761"/>
                  <a:gd name="connsiteX13" fmla="*/ 1171719 w 1725927"/>
                  <a:gd name="connsiteY13" fmla="*/ 715120 h 1412761"/>
                  <a:gd name="connsiteX14" fmla="*/ 1725927 w 1725927"/>
                  <a:gd name="connsiteY14" fmla="*/ 398698 h 1412761"/>
                  <a:gd name="connsiteX0" fmla="*/ 1352751 w 1547405"/>
                  <a:gd name="connsiteY0" fmla="*/ 906815 h 1409141"/>
                  <a:gd name="connsiteX1" fmla="*/ 470377 w 1547405"/>
                  <a:gd name="connsiteY1" fmla="*/ 1402909 h 1409141"/>
                  <a:gd name="connsiteX2" fmla="*/ 749357 w 1547405"/>
                  <a:gd name="connsiteY2" fmla="*/ 475280 h 1409141"/>
                  <a:gd name="connsiteX3" fmla="*/ 977957 w 1547405"/>
                  <a:gd name="connsiteY3" fmla="*/ 300020 h 1409141"/>
                  <a:gd name="connsiteX4" fmla="*/ 955097 w 1547405"/>
                  <a:gd name="connsiteY4" fmla="*/ 56180 h 1409141"/>
                  <a:gd name="connsiteX5" fmla="*/ 551237 w 1547405"/>
                  <a:gd name="connsiteY5" fmla="*/ 101900 h 1409141"/>
                  <a:gd name="connsiteX6" fmla="*/ 612197 w 1547405"/>
                  <a:gd name="connsiteY6" fmla="*/ 399080 h 1409141"/>
                  <a:gd name="connsiteX7" fmla="*/ 612197 w 1547405"/>
                  <a:gd name="connsiteY7" fmla="*/ 604820 h 1409141"/>
                  <a:gd name="connsiteX8" fmla="*/ 459797 w 1547405"/>
                  <a:gd name="connsiteY8" fmla="*/ 795320 h 1409141"/>
                  <a:gd name="connsiteX9" fmla="*/ 36245 w 1547405"/>
                  <a:gd name="connsiteY9" fmla="*/ 599098 h 1409141"/>
                  <a:gd name="connsiteX10" fmla="*/ 50050 w 1547405"/>
                  <a:gd name="connsiteY10" fmla="*/ 1456 h 1409141"/>
                  <a:gd name="connsiteX11" fmla="*/ 277017 w 1547405"/>
                  <a:gd name="connsiteY11" fmla="*/ 437180 h 1409141"/>
                  <a:gd name="connsiteX12" fmla="*/ 635057 w 1547405"/>
                  <a:gd name="connsiteY12" fmla="*/ 642920 h 1409141"/>
                  <a:gd name="connsiteX13" fmla="*/ 993197 w 1547405"/>
                  <a:gd name="connsiteY13" fmla="*/ 711500 h 1409141"/>
                  <a:gd name="connsiteX14" fmla="*/ 1547405 w 1547405"/>
                  <a:gd name="connsiteY14" fmla="*/ 395078 h 1409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547405" h="1409141">
                    <a:moveTo>
                      <a:pt x="1352751" y="906815"/>
                    </a:moveTo>
                    <a:cubicBezTo>
                      <a:pt x="1323106" y="900435"/>
                      <a:pt x="570943" y="1474831"/>
                      <a:pt x="470377" y="1402909"/>
                    </a:cubicBezTo>
                    <a:cubicBezTo>
                      <a:pt x="369811" y="1330987"/>
                      <a:pt x="664760" y="659095"/>
                      <a:pt x="749357" y="475280"/>
                    </a:cubicBezTo>
                    <a:cubicBezTo>
                      <a:pt x="833954" y="291465"/>
                      <a:pt x="943667" y="369870"/>
                      <a:pt x="977957" y="300020"/>
                    </a:cubicBezTo>
                    <a:cubicBezTo>
                      <a:pt x="1012247" y="230170"/>
                      <a:pt x="1026217" y="89200"/>
                      <a:pt x="955097" y="56180"/>
                    </a:cubicBezTo>
                    <a:cubicBezTo>
                      <a:pt x="883977" y="23160"/>
                      <a:pt x="608387" y="44750"/>
                      <a:pt x="551237" y="101900"/>
                    </a:cubicBezTo>
                    <a:cubicBezTo>
                      <a:pt x="494087" y="159050"/>
                      <a:pt x="602037" y="315260"/>
                      <a:pt x="612197" y="399080"/>
                    </a:cubicBezTo>
                    <a:cubicBezTo>
                      <a:pt x="622357" y="482900"/>
                      <a:pt x="637597" y="538780"/>
                      <a:pt x="612197" y="604820"/>
                    </a:cubicBezTo>
                    <a:cubicBezTo>
                      <a:pt x="586797" y="670860"/>
                      <a:pt x="555789" y="796274"/>
                      <a:pt x="459797" y="795320"/>
                    </a:cubicBezTo>
                    <a:cubicBezTo>
                      <a:pt x="363805" y="794366"/>
                      <a:pt x="104536" y="731409"/>
                      <a:pt x="36245" y="599098"/>
                    </a:cubicBezTo>
                    <a:cubicBezTo>
                      <a:pt x="-32046" y="466787"/>
                      <a:pt x="9921" y="28442"/>
                      <a:pt x="50050" y="1456"/>
                    </a:cubicBezTo>
                    <a:cubicBezTo>
                      <a:pt x="90179" y="-25530"/>
                      <a:pt x="179516" y="330269"/>
                      <a:pt x="277017" y="437180"/>
                    </a:cubicBezTo>
                    <a:cubicBezTo>
                      <a:pt x="374518" y="544091"/>
                      <a:pt x="515694" y="597200"/>
                      <a:pt x="635057" y="642920"/>
                    </a:cubicBezTo>
                    <a:cubicBezTo>
                      <a:pt x="754420" y="688640"/>
                      <a:pt x="906837" y="707690"/>
                      <a:pt x="993197" y="711500"/>
                    </a:cubicBezTo>
                    <a:cubicBezTo>
                      <a:pt x="1079557" y="715310"/>
                      <a:pt x="1510575" y="419843"/>
                      <a:pt x="1547405" y="395078"/>
                    </a:cubicBezTo>
                  </a:path>
                </a:pathLst>
              </a:custGeom>
              <a:ln w="317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>
                  <a:ln w="57150">
                    <a:solidFill>
                      <a:schemeClr val="tx1"/>
                    </a:solidFill>
                  </a:ln>
                </a:endParaRPr>
              </a:p>
            </p:txBody>
          </p:sp>
          <p:grpSp>
            <p:nvGrpSpPr>
              <p:cNvPr id="17" name="Gruppieren 16"/>
              <p:cNvGrpSpPr/>
              <p:nvPr/>
            </p:nvGrpSpPr>
            <p:grpSpPr>
              <a:xfrm>
                <a:off x="68580" y="-38100"/>
                <a:ext cx="1690372" cy="1579245"/>
                <a:chOff x="-295004" y="-562553"/>
                <a:chExt cx="1860407" cy="1560127"/>
              </a:xfrm>
            </p:grpSpPr>
            <p:sp>
              <p:nvSpPr>
                <p:cNvPr id="18" name="Freihandform 17"/>
                <p:cNvSpPr/>
                <p:nvPr/>
              </p:nvSpPr>
              <p:spPr>
                <a:xfrm rot="5400000">
                  <a:off x="478455" y="-330079"/>
                  <a:ext cx="1319422" cy="854474"/>
                </a:xfrm>
                <a:custGeom>
                  <a:avLst/>
                  <a:gdLst>
                    <a:gd name="connsiteX0" fmla="*/ 572056 w 1471216"/>
                    <a:gd name="connsiteY0" fmla="*/ 91747 h 766314"/>
                    <a:gd name="connsiteX1" fmla="*/ 1067356 w 1471216"/>
                    <a:gd name="connsiteY1" fmla="*/ 434647 h 766314"/>
                    <a:gd name="connsiteX2" fmla="*/ 1295956 w 1471216"/>
                    <a:gd name="connsiteY2" fmla="*/ 259387 h 766314"/>
                    <a:gd name="connsiteX3" fmla="*/ 1273096 w 1471216"/>
                    <a:gd name="connsiteY3" fmla="*/ 15547 h 766314"/>
                    <a:gd name="connsiteX4" fmla="*/ 869236 w 1471216"/>
                    <a:gd name="connsiteY4" fmla="*/ 61267 h 766314"/>
                    <a:gd name="connsiteX5" fmla="*/ 930196 w 1471216"/>
                    <a:gd name="connsiteY5" fmla="*/ 358447 h 766314"/>
                    <a:gd name="connsiteX6" fmla="*/ 930196 w 1471216"/>
                    <a:gd name="connsiteY6" fmla="*/ 564187 h 766314"/>
                    <a:gd name="connsiteX7" fmla="*/ 777796 w 1471216"/>
                    <a:gd name="connsiteY7" fmla="*/ 754687 h 766314"/>
                    <a:gd name="connsiteX8" fmla="*/ 152956 w 1471216"/>
                    <a:gd name="connsiteY8" fmla="*/ 716587 h 766314"/>
                    <a:gd name="connsiteX9" fmla="*/ 15796 w 1471216"/>
                    <a:gd name="connsiteY9" fmla="*/ 480367 h 766314"/>
                    <a:gd name="connsiteX10" fmla="*/ 427276 w 1471216"/>
                    <a:gd name="connsiteY10" fmla="*/ 396547 h 766314"/>
                    <a:gd name="connsiteX11" fmla="*/ 953056 w 1471216"/>
                    <a:gd name="connsiteY11" fmla="*/ 602287 h 766314"/>
                    <a:gd name="connsiteX12" fmla="*/ 1311196 w 1471216"/>
                    <a:gd name="connsiteY12" fmla="*/ 670867 h 766314"/>
                    <a:gd name="connsiteX13" fmla="*/ 1471216 w 1471216"/>
                    <a:gd name="connsiteY13" fmla="*/ 625147 h 7663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471216" h="766314">
                      <a:moveTo>
                        <a:pt x="572056" y="91747"/>
                      </a:moveTo>
                      <a:cubicBezTo>
                        <a:pt x="759381" y="249227"/>
                        <a:pt x="946706" y="406707"/>
                        <a:pt x="1067356" y="434647"/>
                      </a:cubicBezTo>
                      <a:cubicBezTo>
                        <a:pt x="1188006" y="462587"/>
                        <a:pt x="1261666" y="329237"/>
                        <a:pt x="1295956" y="259387"/>
                      </a:cubicBezTo>
                      <a:cubicBezTo>
                        <a:pt x="1330246" y="189537"/>
                        <a:pt x="1344216" y="48567"/>
                        <a:pt x="1273096" y="15547"/>
                      </a:cubicBezTo>
                      <a:cubicBezTo>
                        <a:pt x="1201976" y="-17473"/>
                        <a:pt x="926386" y="4117"/>
                        <a:pt x="869236" y="61267"/>
                      </a:cubicBezTo>
                      <a:cubicBezTo>
                        <a:pt x="812086" y="118417"/>
                        <a:pt x="920036" y="274627"/>
                        <a:pt x="930196" y="358447"/>
                      </a:cubicBezTo>
                      <a:cubicBezTo>
                        <a:pt x="940356" y="442267"/>
                        <a:pt x="955596" y="498147"/>
                        <a:pt x="930196" y="564187"/>
                      </a:cubicBezTo>
                      <a:cubicBezTo>
                        <a:pt x="904796" y="630227"/>
                        <a:pt x="907336" y="729287"/>
                        <a:pt x="777796" y="754687"/>
                      </a:cubicBezTo>
                      <a:cubicBezTo>
                        <a:pt x="648256" y="780087"/>
                        <a:pt x="279956" y="762307"/>
                        <a:pt x="152956" y="716587"/>
                      </a:cubicBezTo>
                      <a:cubicBezTo>
                        <a:pt x="25956" y="670867"/>
                        <a:pt x="-29924" y="533707"/>
                        <a:pt x="15796" y="480367"/>
                      </a:cubicBezTo>
                      <a:cubicBezTo>
                        <a:pt x="61516" y="427027"/>
                        <a:pt x="271066" y="376227"/>
                        <a:pt x="427276" y="396547"/>
                      </a:cubicBezTo>
                      <a:cubicBezTo>
                        <a:pt x="583486" y="416867"/>
                        <a:pt x="805736" y="556567"/>
                        <a:pt x="953056" y="602287"/>
                      </a:cubicBezTo>
                      <a:cubicBezTo>
                        <a:pt x="1100376" y="648007"/>
                        <a:pt x="1224836" y="667057"/>
                        <a:pt x="1311196" y="670867"/>
                      </a:cubicBezTo>
                      <a:cubicBezTo>
                        <a:pt x="1397556" y="674677"/>
                        <a:pt x="1434386" y="649912"/>
                        <a:pt x="1471216" y="625147"/>
                      </a:cubicBezTo>
                    </a:path>
                  </a:pathLst>
                </a:custGeom>
                <a:ln w="31750">
                  <a:solidFill>
                    <a:srgbClr val="008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>
                    <a:ln w="5715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19" name="Freihandform 18"/>
                <p:cNvSpPr/>
                <p:nvPr/>
              </p:nvSpPr>
              <p:spPr>
                <a:xfrm rot="10800000">
                  <a:off x="-295004" y="309459"/>
                  <a:ext cx="1677997" cy="688115"/>
                </a:xfrm>
                <a:custGeom>
                  <a:avLst/>
                  <a:gdLst>
                    <a:gd name="connsiteX0" fmla="*/ 1678108 w 1678108"/>
                    <a:gd name="connsiteY0" fmla="*/ 365770 h 688070"/>
                    <a:gd name="connsiteX1" fmla="*/ 1380928 w 1678108"/>
                    <a:gd name="connsiteY1" fmla="*/ 472450 h 688070"/>
                    <a:gd name="connsiteX2" fmla="*/ 1426648 w 1678108"/>
                    <a:gd name="connsiteY2" fmla="*/ 373390 h 688070"/>
                    <a:gd name="connsiteX3" fmla="*/ 1502848 w 1678108"/>
                    <a:gd name="connsiteY3" fmla="*/ 480070 h 688070"/>
                    <a:gd name="connsiteX4" fmla="*/ 1396168 w 1678108"/>
                    <a:gd name="connsiteY4" fmla="*/ 647710 h 688070"/>
                    <a:gd name="connsiteX5" fmla="*/ 1106608 w 1678108"/>
                    <a:gd name="connsiteY5" fmla="*/ 670570 h 688070"/>
                    <a:gd name="connsiteX6" fmla="*/ 1076128 w 1678108"/>
                    <a:gd name="connsiteY6" fmla="*/ 426730 h 688070"/>
                    <a:gd name="connsiteX7" fmla="*/ 679888 w 1678108"/>
                    <a:gd name="connsiteY7" fmla="*/ 259090 h 688070"/>
                    <a:gd name="connsiteX8" fmla="*/ 24568 w 1678108"/>
                    <a:gd name="connsiteY8" fmla="*/ 220990 h 688070"/>
                    <a:gd name="connsiteX9" fmla="*/ 154108 w 1678108"/>
                    <a:gd name="connsiteY9" fmla="*/ 10 h 688070"/>
                    <a:gd name="connsiteX10" fmla="*/ 298888 w 1678108"/>
                    <a:gd name="connsiteY10" fmla="*/ 213370 h 688070"/>
                    <a:gd name="connsiteX11" fmla="*/ 367468 w 1678108"/>
                    <a:gd name="connsiteY11" fmla="*/ 594370 h 688070"/>
                    <a:gd name="connsiteX12" fmla="*/ 832288 w 1678108"/>
                    <a:gd name="connsiteY12" fmla="*/ 617230 h 688070"/>
                    <a:gd name="connsiteX13" fmla="*/ 1472368 w 1678108"/>
                    <a:gd name="connsiteY13" fmla="*/ 152410 h 688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678108" h="688070">
                      <a:moveTo>
                        <a:pt x="1678108" y="365770"/>
                      </a:moveTo>
                      <a:cubicBezTo>
                        <a:pt x="1550473" y="418475"/>
                        <a:pt x="1422838" y="471180"/>
                        <a:pt x="1380928" y="472450"/>
                      </a:cubicBezTo>
                      <a:cubicBezTo>
                        <a:pt x="1339018" y="473720"/>
                        <a:pt x="1406328" y="372120"/>
                        <a:pt x="1426648" y="373390"/>
                      </a:cubicBezTo>
                      <a:cubicBezTo>
                        <a:pt x="1446968" y="374660"/>
                        <a:pt x="1507928" y="434350"/>
                        <a:pt x="1502848" y="480070"/>
                      </a:cubicBezTo>
                      <a:cubicBezTo>
                        <a:pt x="1497768" y="525790"/>
                        <a:pt x="1462208" y="615960"/>
                        <a:pt x="1396168" y="647710"/>
                      </a:cubicBezTo>
                      <a:cubicBezTo>
                        <a:pt x="1330128" y="679460"/>
                        <a:pt x="1159948" y="707400"/>
                        <a:pt x="1106608" y="670570"/>
                      </a:cubicBezTo>
                      <a:cubicBezTo>
                        <a:pt x="1053268" y="633740"/>
                        <a:pt x="1147248" y="495310"/>
                        <a:pt x="1076128" y="426730"/>
                      </a:cubicBezTo>
                      <a:cubicBezTo>
                        <a:pt x="1005008" y="358150"/>
                        <a:pt x="855148" y="293380"/>
                        <a:pt x="679888" y="259090"/>
                      </a:cubicBezTo>
                      <a:cubicBezTo>
                        <a:pt x="504628" y="224800"/>
                        <a:pt x="112198" y="264170"/>
                        <a:pt x="24568" y="220990"/>
                      </a:cubicBezTo>
                      <a:cubicBezTo>
                        <a:pt x="-63062" y="177810"/>
                        <a:pt x="108388" y="1280"/>
                        <a:pt x="154108" y="10"/>
                      </a:cubicBezTo>
                      <a:cubicBezTo>
                        <a:pt x="199828" y="-1260"/>
                        <a:pt x="263328" y="114310"/>
                        <a:pt x="298888" y="213370"/>
                      </a:cubicBezTo>
                      <a:cubicBezTo>
                        <a:pt x="334448" y="312430"/>
                        <a:pt x="278568" y="527060"/>
                        <a:pt x="367468" y="594370"/>
                      </a:cubicBezTo>
                      <a:cubicBezTo>
                        <a:pt x="456368" y="661680"/>
                        <a:pt x="648138" y="690890"/>
                        <a:pt x="832288" y="617230"/>
                      </a:cubicBezTo>
                      <a:cubicBezTo>
                        <a:pt x="1016438" y="543570"/>
                        <a:pt x="1244403" y="347990"/>
                        <a:pt x="1472368" y="152410"/>
                      </a:cubicBezTo>
                    </a:path>
                  </a:pathLst>
                </a:custGeom>
                <a:ln w="31750">
                  <a:solidFill>
                    <a:srgbClr val="008000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>
                    <a:ln w="57150">
                      <a:solidFill>
                        <a:schemeClr val="tx1"/>
                      </a:solidFill>
                    </a:ln>
                  </a:endParaRPr>
                </a:p>
              </p:txBody>
            </p:sp>
          </p:grpSp>
        </p:grpSp>
        <p:sp>
          <p:nvSpPr>
            <p:cNvPr id="13" name="Ellipse 12"/>
            <p:cNvSpPr/>
            <p:nvPr/>
          </p:nvSpPr>
          <p:spPr>
            <a:xfrm>
              <a:off x="897516" y="117261"/>
              <a:ext cx="106680" cy="106680"/>
            </a:xfrm>
            <a:prstGeom prst="ellipse">
              <a:avLst/>
            </a:prstGeom>
            <a:ln w="317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>
                <a:ln w="571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627828" y="1183075"/>
              <a:ext cx="106680" cy="106680"/>
            </a:xfrm>
            <a:prstGeom prst="ellipse">
              <a:avLst/>
            </a:prstGeom>
            <a:ln w="317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>
                <a:ln w="5715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" name="Ellipse 14"/>
            <p:cNvSpPr/>
            <p:nvPr/>
          </p:nvSpPr>
          <p:spPr>
            <a:xfrm>
              <a:off x="1470660" y="541020"/>
              <a:ext cx="106680" cy="106680"/>
            </a:xfrm>
            <a:prstGeom prst="ellipse">
              <a:avLst/>
            </a:prstGeom>
            <a:ln w="317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>
                <a:ln w="57150">
                  <a:solidFill>
                    <a:schemeClr val="tx1"/>
                  </a:solidFill>
                </a:ln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809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4040400" y="1715400"/>
            <a:ext cx="4111200" cy="3427200"/>
            <a:chOff x="0" y="0"/>
            <a:chExt cx="1690370" cy="1579245"/>
          </a:xfrm>
        </p:grpSpPr>
        <p:grpSp>
          <p:nvGrpSpPr>
            <p:cNvPr id="3" name="Gruppieren 2"/>
            <p:cNvGrpSpPr/>
            <p:nvPr/>
          </p:nvGrpSpPr>
          <p:grpSpPr>
            <a:xfrm>
              <a:off x="0" y="0"/>
              <a:ext cx="1690370" cy="1579245"/>
              <a:chOff x="0" y="0"/>
              <a:chExt cx="1690370" cy="1579245"/>
            </a:xfrm>
          </p:grpSpPr>
          <p:grpSp>
            <p:nvGrpSpPr>
              <p:cNvPr id="6" name="Gruppieren 5"/>
              <p:cNvGrpSpPr/>
              <p:nvPr/>
            </p:nvGrpSpPr>
            <p:grpSpPr>
              <a:xfrm>
                <a:off x="0" y="0"/>
                <a:ext cx="1690370" cy="1579245"/>
                <a:chOff x="68580" y="-38100"/>
                <a:chExt cx="1690372" cy="1579245"/>
              </a:xfrm>
            </p:grpSpPr>
            <p:sp>
              <p:nvSpPr>
                <p:cNvPr id="8" name="Freihandform 7"/>
                <p:cNvSpPr/>
                <p:nvPr/>
              </p:nvSpPr>
              <p:spPr>
                <a:xfrm rot="10800000" flipH="1" flipV="1">
                  <a:off x="288918" y="80799"/>
                  <a:ext cx="1405896" cy="1426056"/>
                </a:xfrm>
                <a:custGeom>
                  <a:avLst/>
                  <a:gdLst>
                    <a:gd name="connsiteX0" fmla="*/ 572056 w 1471216"/>
                    <a:gd name="connsiteY0" fmla="*/ 91747 h 766314"/>
                    <a:gd name="connsiteX1" fmla="*/ 1067356 w 1471216"/>
                    <a:gd name="connsiteY1" fmla="*/ 434647 h 766314"/>
                    <a:gd name="connsiteX2" fmla="*/ 1295956 w 1471216"/>
                    <a:gd name="connsiteY2" fmla="*/ 259387 h 766314"/>
                    <a:gd name="connsiteX3" fmla="*/ 1273096 w 1471216"/>
                    <a:gd name="connsiteY3" fmla="*/ 15547 h 766314"/>
                    <a:gd name="connsiteX4" fmla="*/ 869236 w 1471216"/>
                    <a:gd name="connsiteY4" fmla="*/ 61267 h 766314"/>
                    <a:gd name="connsiteX5" fmla="*/ 930196 w 1471216"/>
                    <a:gd name="connsiteY5" fmla="*/ 358447 h 766314"/>
                    <a:gd name="connsiteX6" fmla="*/ 930196 w 1471216"/>
                    <a:gd name="connsiteY6" fmla="*/ 564187 h 766314"/>
                    <a:gd name="connsiteX7" fmla="*/ 777796 w 1471216"/>
                    <a:gd name="connsiteY7" fmla="*/ 754687 h 766314"/>
                    <a:gd name="connsiteX8" fmla="*/ 152956 w 1471216"/>
                    <a:gd name="connsiteY8" fmla="*/ 716587 h 766314"/>
                    <a:gd name="connsiteX9" fmla="*/ 15796 w 1471216"/>
                    <a:gd name="connsiteY9" fmla="*/ 480367 h 766314"/>
                    <a:gd name="connsiteX10" fmla="*/ 427276 w 1471216"/>
                    <a:gd name="connsiteY10" fmla="*/ 396547 h 766314"/>
                    <a:gd name="connsiteX11" fmla="*/ 953056 w 1471216"/>
                    <a:gd name="connsiteY11" fmla="*/ 602287 h 766314"/>
                    <a:gd name="connsiteX12" fmla="*/ 1311196 w 1471216"/>
                    <a:gd name="connsiteY12" fmla="*/ 670867 h 766314"/>
                    <a:gd name="connsiteX13" fmla="*/ 1471216 w 1471216"/>
                    <a:gd name="connsiteY13" fmla="*/ 625147 h 766314"/>
                    <a:gd name="connsiteX0" fmla="*/ 572056 w 1857017"/>
                    <a:gd name="connsiteY0" fmla="*/ 91747 h 766314"/>
                    <a:gd name="connsiteX1" fmla="*/ 1067356 w 1857017"/>
                    <a:gd name="connsiteY1" fmla="*/ 434647 h 766314"/>
                    <a:gd name="connsiteX2" fmla="*/ 1295956 w 1857017"/>
                    <a:gd name="connsiteY2" fmla="*/ 259387 h 766314"/>
                    <a:gd name="connsiteX3" fmla="*/ 1273096 w 1857017"/>
                    <a:gd name="connsiteY3" fmla="*/ 15547 h 766314"/>
                    <a:gd name="connsiteX4" fmla="*/ 869236 w 1857017"/>
                    <a:gd name="connsiteY4" fmla="*/ 61267 h 766314"/>
                    <a:gd name="connsiteX5" fmla="*/ 930196 w 1857017"/>
                    <a:gd name="connsiteY5" fmla="*/ 358447 h 766314"/>
                    <a:gd name="connsiteX6" fmla="*/ 930196 w 1857017"/>
                    <a:gd name="connsiteY6" fmla="*/ 564187 h 766314"/>
                    <a:gd name="connsiteX7" fmla="*/ 777796 w 1857017"/>
                    <a:gd name="connsiteY7" fmla="*/ 754687 h 766314"/>
                    <a:gd name="connsiteX8" fmla="*/ 152956 w 1857017"/>
                    <a:gd name="connsiteY8" fmla="*/ 716587 h 766314"/>
                    <a:gd name="connsiteX9" fmla="*/ 15796 w 1857017"/>
                    <a:gd name="connsiteY9" fmla="*/ 480367 h 766314"/>
                    <a:gd name="connsiteX10" fmla="*/ 427276 w 1857017"/>
                    <a:gd name="connsiteY10" fmla="*/ 396547 h 766314"/>
                    <a:gd name="connsiteX11" fmla="*/ 953056 w 1857017"/>
                    <a:gd name="connsiteY11" fmla="*/ 602287 h 766314"/>
                    <a:gd name="connsiteX12" fmla="*/ 1311196 w 1857017"/>
                    <a:gd name="connsiteY12" fmla="*/ 670867 h 766314"/>
                    <a:gd name="connsiteX13" fmla="*/ 1857017 w 1857017"/>
                    <a:gd name="connsiteY13" fmla="*/ 414614 h 766314"/>
                    <a:gd name="connsiteX0" fmla="*/ 1528171 w 1857017"/>
                    <a:gd name="connsiteY0" fmla="*/ 956435 h 984018"/>
                    <a:gd name="connsiteX1" fmla="*/ 1067356 w 1857017"/>
                    <a:gd name="connsiteY1" fmla="*/ 434647 h 984018"/>
                    <a:gd name="connsiteX2" fmla="*/ 1295956 w 1857017"/>
                    <a:gd name="connsiteY2" fmla="*/ 259387 h 984018"/>
                    <a:gd name="connsiteX3" fmla="*/ 1273096 w 1857017"/>
                    <a:gd name="connsiteY3" fmla="*/ 15547 h 984018"/>
                    <a:gd name="connsiteX4" fmla="*/ 869236 w 1857017"/>
                    <a:gd name="connsiteY4" fmla="*/ 61267 h 984018"/>
                    <a:gd name="connsiteX5" fmla="*/ 930196 w 1857017"/>
                    <a:gd name="connsiteY5" fmla="*/ 358447 h 984018"/>
                    <a:gd name="connsiteX6" fmla="*/ 930196 w 1857017"/>
                    <a:gd name="connsiteY6" fmla="*/ 564187 h 984018"/>
                    <a:gd name="connsiteX7" fmla="*/ 777796 w 1857017"/>
                    <a:gd name="connsiteY7" fmla="*/ 754687 h 984018"/>
                    <a:gd name="connsiteX8" fmla="*/ 152956 w 1857017"/>
                    <a:gd name="connsiteY8" fmla="*/ 716587 h 984018"/>
                    <a:gd name="connsiteX9" fmla="*/ 15796 w 1857017"/>
                    <a:gd name="connsiteY9" fmla="*/ 480367 h 984018"/>
                    <a:gd name="connsiteX10" fmla="*/ 427276 w 1857017"/>
                    <a:gd name="connsiteY10" fmla="*/ 396547 h 984018"/>
                    <a:gd name="connsiteX11" fmla="*/ 953056 w 1857017"/>
                    <a:gd name="connsiteY11" fmla="*/ 602287 h 984018"/>
                    <a:gd name="connsiteX12" fmla="*/ 1311196 w 1857017"/>
                    <a:gd name="connsiteY12" fmla="*/ 670867 h 984018"/>
                    <a:gd name="connsiteX13" fmla="*/ 1857017 w 1857017"/>
                    <a:gd name="connsiteY13" fmla="*/ 414614 h 984018"/>
                    <a:gd name="connsiteX0" fmla="*/ 1528171 w 1848630"/>
                    <a:gd name="connsiteY0" fmla="*/ 956435 h 984018"/>
                    <a:gd name="connsiteX1" fmla="*/ 1067356 w 1848630"/>
                    <a:gd name="connsiteY1" fmla="*/ 434647 h 984018"/>
                    <a:gd name="connsiteX2" fmla="*/ 1295956 w 1848630"/>
                    <a:gd name="connsiteY2" fmla="*/ 259387 h 984018"/>
                    <a:gd name="connsiteX3" fmla="*/ 1273096 w 1848630"/>
                    <a:gd name="connsiteY3" fmla="*/ 15547 h 984018"/>
                    <a:gd name="connsiteX4" fmla="*/ 869236 w 1848630"/>
                    <a:gd name="connsiteY4" fmla="*/ 61267 h 984018"/>
                    <a:gd name="connsiteX5" fmla="*/ 930196 w 1848630"/>
                    <a:gd name="connsiteY5" fmla="*/ 358447 h 984018"/>
                    <a:gd name="connsiteX6" fmla="*/ 930196 w 1848630"/>
                    <a:gd name="connsiteY6" fmla="*/ 564187 h 984018"/>
                    <a:gd name="connsiteX7" fmla="*/ 777796 w 1848630"/>
                    <a:gd name="connsiteY7" fmla="*/ 754687 h 984018"/>
                    <a:gd name="connsiteX8" fmla="*/ 152956 w 1848630"/>
                    <a:gd name="connsiteY8" fmla="*/ 716587 h 984018"/>
                    <a:gd name="connsiteX9" fmla="*/ 15796 w 1848630"/>
                    <a:gd name="connsiteY9" fmla="*/ 480367 h 984018"/>
                    <a:gd name="connsiteX10" fmla="*/ 427276 w 1848630"/>
                    <a:gd name="connsiteY10" fmla="*/ 396547 h 984018"/>
                    <a:gd name="connsiteX11" fmla="*/ 953056 w 1848630"/>
                    <a:gd name="connsiteY11" fmla="*/ 602287 h 984018"/>
                    <a:gd name="connsiteX12" fmla="*/ 1311196 w 1848630"/>
                    <a:gd name="connsiteY12" fmla="*/ 670867 h 984018"/>
                    <a:gd name="connsiteX13" fmla="*/ 1848630 w 1848630"/>
                    <a:gd name="connsiteY13" fmla="*/ 346924 h 984018"/>
                    <a:gd name="connsiteX0" fmla="*/ 1528171 w 1865404"/>
                    <a:gd name="connsiteY0" fmla="*/ 956435 h 984018"/>
                    <a:gd name="connsiteX1" fmla="*/ 1067356 w 1865404"/>
                    <a:gd name="connsiteY1" fmla="*/ 434647 h 984018"/>
                    <a:gd name="connsiteX2" fmla="*/ 1295956 w 1865404"/>
                    <a:gd name="connsiteY2" fmla="*/ 259387 h 984018"/>
                    <a:gd name="connsiteX3" fmla="*/ 1273096 w 1865404"/>
                    <a:gd name="connsiteY3" fmla="*/ 15547 h 984018"/>
                    <a:gd name="connsiteX4" fmla="*/ 869236 w 1865404"/>
                    <a:gd name="connsiteY4" fmla="*/ 61267 h 984018"/>
                    <a:gd name="connsiteX5" fmla="*/ 930196 w 1865404"/>
                    <a:gd name="connsiteY5" fmla="*/ 358447 h 984018"/>
                    <a:gd name="connsiteX6" fmla="*/ 930196 w 1865404"/>
                    <a:gd name="connsiteY6" fmla="*/ 564187 h 984018"/>
                    <a:gd name="connsiteX7" fmla="*/ 777796 w 1865404"/>
                    <a:gd name="connsiteY7" fmla="*/ 754687 h 984018"/>
                    <a:gd name="connsiteX8" fmla="*/ 152956 w 1865404"/>
                    <a:gd name="connsiteY8" fmla="*/ 716587 h 984018"/>
                    <a:gd name="connsiteX9" fmla="*/ 15796 w 1865404"/>
                    <a:gd name="connsiteY9" fmla="*/ 480367 h 984018"/>
                    <a:gd name="connsiteX10" fmla="*/ 427276 w 1865404"/>
                    <a:gd name="connsiteY10" fmla="*/ 396547 h 984018"/>
                    <a:gd name="connsiteX11" fmla="*/ 953056 w 1865404"/>
                    <a:gd name="connsiteY11" fmla="*/ 602287 h 984018"/>
                    <a:gd name="connsiteX12" fmla="*/ 1311196 w 1865404"/>
                    <a:gd name="connsiteY12" fmla="*/ 670867 h 984018"/>
                    <a:gd name="connsiteX13" fmla="*/ 1865404 w 1865404"/>
                    <a:gd name="connsiteY13" fmla="*/ 354445 h 984018"/>
                    <a:gd name="connsiteX0" fmla="*/ 1670750 w 1865404"/>
                    <a:gd name="connsiteY0" fmla="*/ 866182 h 897221"/>
                    <a:gd name="connsiteX1" fmla="*/ 1067356 w 1865404"/>
                    <a:gd name="connsiteY1" fmla="*/ 434647 h 897221"/>
                    <a:gd name="connsiteX2" fmla="*/ 1295956 w 1865404"/>
                    <a:gd name="connsiteY2" fmla="*/ 259387 h 897221"/>
                    <a:gd name="connsiteX3" fmla="*/ 1273096 w 1865404"/>
                    <a:gd name="connsiteY3" fmla="*/ 15547 h 897221"/>
                    <a:gd name="connsiteX4" fmla="*/ 869236 w 1865404"/>
                    <a:gd name="connsiteY4" fmla="*/ 61267 h 897221"/>
                    <a:gd name="connsiteX5" fmla="*/ 930196 w 1865404"/>
                    <a:gd name="connsiteY5" fmla="*/ 358447 h 897221"/>
                    <a:gd name="connsiteX6" fmla="*/ 930196 w 1865404"/>
                    <a:gd name="connsiteY6" fmla="*/ 564187 h 897221"/>
                    <a:gd name="connsiteX7" fmla="*/ 777796 w 1865404"/>
                    <a:gd name="connsiteY7" fmla="*/ 754687 h 897221"/>
                    <a:gd name="connsiteX8" fmla="*/ 152956 w 1865404"/>
                    <a:gd name="connsiteY8" fmla="*/ 716587 h 897221"/>
                    <a:gd name="connsiteX9" fmla="*/ 15796 w 1865404"/>
                    <a:gd name="connsiteY9" fmla="*/ 480367 h 897221"/>
                    <a:gd name="connsiteX10" fmla="*/ 427276 w 1865404"/>
                    <a:gd name="connsiteY10" fmla="*/ 396547 h 897221"/>
                    <a:gd name="connsiteX11" fmla="*/ 953056 w 1865404"/>
                    <a:gd name="connsiteY11" fmla="*/ 602287 h 897221"/>
                    <a:gd name="connsiteX12" fmla="*/ 1311196 w 1865404"/>
                    <a:gd name="connsiteY12" fmla="*/ 670867 h 897221"/>
                    <a:gd name="connsiteX13" fmla="*/ 1865404 w 1865404"/>
                    <a:gd name="connsiteY13" fmla="*/ 354445 h 897221"/>
                    <a:gd name="connsiteX0" fmla="*/ 1670750 w 1865404"/>
                    <a:gd name="connsiteY0" fmla="*/ 866182 h 901912"/>
                    <a:gd name="connsiteX1" fmla="*/ 1067356 w 1865404"/>
                    <a:gd name="connsiteY1" fmla="*/ 434647 h 901912"/>
                    <a:gd name="connsiteX2" fmla="*/ 1295956 w 1865404"/>
                    <a:gd name="connsiteY2" fmla="*/ 259387 h 901912"/>
                    <a:gd name="connsiteX3" fmla="*/ 1273096 w 1865404"/>
                    <a:gd name="connsiteY3" fmla="*/ 15547 h 901912"/>
                    <a:gd name="connsiteX4" fmla="*/ 869236 w 1865404"/>
                    <a:gd name="connsiteY4" fmla="*/ 61267 h 901912"/>
                    <a:gd name="connsiteX5" fmla="*/ 930196 w 1865404"/>
                    <a:gd name="connsiteY5" fmla="*/ 358447 h 901912"/>
                    <a:gd name="connsiteX6" fmla="*/ 930196 w 1865404"/>
                    <a:gd name="connsiteY6" fmla="*/ 564187 h 901912"/>
                    <a:gd name="connsiteX7" fmla="*/ 777796 w 1865404"/>
                    <a:gd name="connsiteY7" fmla="*/ 754687 h 901912"/>
                    <a:gd name="connsiteX8" fmla="*/ 152956 w 1865404"/>
                    <a:gd name="connsiteY8" fmla="*/ 716587 h 901912"/>
                    <a:gd name="connsiteX9" fmla="*/ 15796 w 1865404"/>
                    <a:gd name="connsiteY9" fmla="*/ 480367 h 901912"/>
                    <a:gd name="connsiteX10" fmla="*/ 427276 w 1865404"/>
                    <a:gd name="connsiteY10" fmla="*/ 396547 h 901912"/>
                    <a:gd name="connsiteX11" fmla="*/ 953056 w 1865404"/>
                    <a:gd name="connsiteY11" fmla="*/ 602287 h 901912"/>
                    <a:gd name="connsiteX12" fmla="*/ 1311196 w 1865404"/>
                    <a:gd name="connsiteY12" fmla="*/ 670867 h 901912"/>
                    <a:gd name="connsiteX13" fmla="*/ 1865404 w 1865404"/>
                    <a:gd name="connsiteY13" fmla="*/ 354445 h 901912"/>
                    <a:gd name="connsiteX0" fmla="*/ 1670750 w 1865404"/>
                    <a:gd name="connsiteY0" fmla="*/ 866182 h 1368508"/>
                    <a:gd name="connsiteX1" fmla="*/ 788376 w 1865404"/>
                    <a:gd name="connsiteY1" fmla="*/ 1362276 h 1368508"/>
                    <a:gd name="connsiteX2" fmla="*/ 1067356 w 1865404"/>
                    <a:gd name="connsiteY2" fmla="*/ 434647 h 1368508"/>
                    <a:gd name="connsiteX3" fmla="*/ 1295956 w 1865404"/>
                    <a:gd name="connsiteY3" fmla="*/ 259387 h 1368508"/>
                    <a:gd name="connsiteX4" fmla="*/ 1273096 w 1865404"/>
                    <a:gd name="connsiteY4" fmla="*/ 15547 h 1368508"/>
                    <a:gd name="connsiteX5" fmla="*/ 869236 w 1865404"/>
                    <a:gd name="connsiteY5" fmla="*/ 61267 h 1368508"/>
                    <a:gd name="connsiteX6" fmla="*/ 930196 w 1865404"/>
                    <a:gd name="connsiteY6" fmla="*/ 358447 h 1368508"/>
                    <a:gd name="connsiteX7" fmla="*/ 930196 w 1865404"/>
                    <a:gd name="connsiteY7" fmla="*/ 564187 h 1368508"/>
                    <a:gd name="connsiteX8" fmla="*/ 777796 w 1865404"/>
                    <a:gd name="connsiteY8" fmla="*/ 754687 h 1368508"/>
                    <a:gd name="connsiteX9" fmla="*/ 152956 w 1865404"/>
                    <a:gd name="connsiteY9" fmla="*/ 716587 h 1368508"/>
                    <a:gd name="connsiteX10" fmla="*/ 15796 w 1865404"/>
                    <a:gd name="connsiteY10" fmla="*/ 480367 h 1368508"/>
                    <a:gd name="connsiteX11" fmla="*/ 427276 w 1865404"/>
                    <a:gd name="connsiteY11" fmla="*/ 396547 h 1368508"/>
                    <a:gd name="connsiteX12" fmla="*/ 953056 w 1865404"/>
                    <a:gd name="connsiteY12" fmla="*/ 602287 h 1368508"/>
                    <a:gd name="connsiteX13" fmla="*/ 1311196 w 1865404"/>
                    <a:gd name="connsiteY13" fmla="*/ 670867 h 1368508"/>
                    <a:gd name="connsiteX14" fmla="*/ 1865404 w 1865404"/>
                    <a:gd name="connsiteY14" fmla="*/ 354445 h 1368508"/>
                    <a:gd name="connsiteX0" fmla="*/ 1530035 w 1724689"/>
                    <a:gd name="connsiteY0" fmla="*/ 910435 h 1412761"/>
                    <a:gd name="connsiteX1" fmla="*/ 647661 w 1724689"/>
                    <a:gd name="connsiteY1" fmla="*/ 1406529 h 1412761"/>
                    <a:gd name="connsiteX2" fmla="*/ 926641 w 1724689"/>
                    <a:gd name="connsiteY2" fmla="*/ 478900 h 1412761"/>
                    <a:gd name="connsiteX3" fmla="*/ 1155241 w 1724689"/>
                    <a:gd name="connsiteY3" fmla="*/ 303640 h 1412761"/>
                    <a:gd name="connsiteX4" fmla="*/ 1132381 w 1724689"/>
                    <a:gd name="connsiteY4" fmla="*/ 59800 h 1412761"/>
                    <a:gd name="connsiteX5" fmla="*/ 728521 w 1724689"/>
                    <a:gd name="connsiteY5" fmla="*/ 105520 h 1412761"/>
                    <a:gd name="connsiteX6" fmla="*/ 789481 w 1724689"/>
                    <a:gd name="connsiteY6" fmla="*/ 402700 h 1412761"/>
                    <a:gd name="connsiteX7" fmla="*/ 789481 w 1724689"/>
                    <a:gd name="connsiteY7" fmla="*/ 608440 h 1412761"/>
                    <a:gd name="connsiteX8" fmla="*/ 637081 w 1724689"/>
                    <a:gd name="connsiteY8" fmla="*/ 798940 h 1412761"/>
                    <a:gd name="connsiteX9" fmla="*/ 12241 w 1724689"/>
                    <a:gd name="connsiteY9" fmla="*/ 760840 h 1412761"/>
                    <a:gd name="connsiteX10" fmla="*/ 227334 w 1724689"/>
                    <a:gd name="connsiteY10" fmla="*/ 5076 h 1412761"/>
                    <a:gd name="connsiteX11" fmla="*/ 286561 w 1724689"/>
                    <a:gd name="connsiteY11" fmla="*/ 440800 h 1412761"/>
                    <a:gd name="connsiteX12" fmla="*/ 812341 w 1724689"/>
                    <a:gd name="connsiteY12" fmla="*/ 646540 h 1412761"/>
                    <a:gd name="connsiteX13" fmla="*/ 1170481 w 1724689"/>
                    <a:gd name="connsiteY13" fmla="*/ 715120 h 1412761"/>
                    <a:gd name="connsiteX14" fmla="*/ 1724689 w 1724689"/>
                    <a:gd name="connsiteY14" fmla="*/ 398698 h 1412761"/>
                    <a:gd name="connsiteX0" fmla="*/ 1531273 w 1725927"/>
                    <a:gd name="connsiteY0" fmla="*/ 910435 h 1412761"/>
                    <a:gd name="connsiteX1" fmla="*/ 648899 w 1725927"/>
                    <a:gd name="connsiteY1" fmla="*/ 1406529 h 1412761"/>
                    <a:gd name="connsiteX2" fmla="*/ 927879 w 1725927"/>
                    <a:gd name="connsiteY2" fmla="*/ 478900 h 1412761"/>
                    <a:gd name="connsiteX3" fmla="*/ 1156479 w 1725927"/>
                    <a:gd name="connsiteY3" fmla="*/ 303640 h 1412761"/>
                    <a:gd name="connsiteX4" fmla="*/ 1133619 w 1725927"/>
                    <a:gd name="connsiteY4" fmla="*/ 59800 h 1412761"/>
                    <a:gd name="connsiteX5" fmla="*/ 729759 w 1725927"/>
                    <a:gd name="connsiteY5" fmla="*/ 105520 h 1412761"/>
                    <a:gd name="connsiteX6" fmla="*/ 790719 w 1725927"/>
                    <a:gd name="connsiteY6" fmla="*/ 402700 h 1412761"/>
                    <a:gd name="connsiteX7" fmla="*/ 790719 w 1725927"/>
                    <a:gd name="connsiteY7" fmla="*/ 608440 h 1412761"/>
                    <a:gd name="connsiteX8" fmla="*/ 638319 w 1725927"/>
                    <a:gd name="connsiteY8" fmla="*/ 798940 h 1412761"/>
                    <a:gd name="connsiteX9" fmla="*/ 13479 w 1725927"/>
                    <a:gd name="connsiteY9" fmla="*/ 760840 h 1412761"/>
                    <a:gd name="connsiteX10" fmla="*/ 228572 w 1725927"/>
                    <a:gd name="connsiteY10" fmla="*/ 5076 h 1412761"/>
                    <a:gd name="connsiteX11" fmla="*/ 455539 w 1725927"/>
                    <a:gd name="connsiteY11" fmla="*/ 440800 h 1412761"/>
                    <a:gd name="connsiteX12" fmla="*/ 813579 w 1725927"/>
                    <a:gd name="connsiteY12" fmla="*/ 646540 h 1412761"/>
                    <a:gd name="connsiteX13" fmla="*/ 1171719 w 1725927"/>
                    <a:gd name="connsiteY13" fmla="*/ 715120 h 1412761"/>
                    <a:gd name="connsiteX14" fmla="*/ 1725927 w 1725927"/>
                    <a:gd name="connsiteY14" fmla="*/ 398698 h 1412761"/>
                    <a:gd name="connsiteX0" fmla="*/ 1352751 w 1547405"/>
                    <a:gd name="connsiteY0" fmla="*/ 906815 h 1409141"/>
                    <a:gd name="connsiteX1" fmla="*/ 470377 w 1547405"/>
                    <a:gd name="connsiteY1" fmla="*/ 1402909 h 1409141"/>
                    <a:gd name="connsiteX2" fmla="*/ 749357 w 1547405"/>
                    <a:gd name="connsiteY2" fmla="*/ 475280 h 1409141"/>
                    <a:gd name="connsiteX3" fmla="*/ 977957 w 1547405"/>
                    <a:gd name="connsiteY3" fmla="*/ 300020 h 1409141"/>
                    <a:gd name="connsiteX4" fmla="*/ 955097 w 1547405"/>
                    <a:gd name="connsiteY4" fmla="*/ 56180 h 1409141"/>
                    <a:gd name="connsiteX5" fmla="*/ 551237 w 1547405"/>
                    <a:gd name="connsiteY5" fmla="*/ 101900 h 1409141"/>
                    <a:gd name="connsiteX6" fmla="*/ 612197 w 1547405"/>
                    <a:gd name="connsiteY6" fmla="*/ 399080 h 1409141"/>
                    <a:gd name="connsiteX7" fmla="*/ 612197 w 1547405"/>
                    <a:gd name="connsiteY7" fmla="*/ 604820 h 1409141"/>
                    <a:gd name="connsiteX8" fmla="*/ 459797 w 1547405"/>
                    <a:gd name="connsiteY8" fmla="*/ 795320 h 1409141"/>
                    <a:gd name="connsiteX9" fmla="*/ 36245 w 1547405"/>
                    <a:gd name="connsiteY9" fmla="*/ 599098 h 1409141"/>
                    <a:gd name="connsiteX10" fmla="*/ 50050 w 1547405"/>
                    <a:gd name="connsiteY10" fmla="*/ 1456 h 1409141"/>
                    <a:gd name="connsiteX11" fmla="*/ 277017 w 1547405"/>
                    <a:gd name="connsiteY11" fmla="*/ 437180 h 1409141"/>
                    <a:gd name="connsiteX12" fmla="*/ 635057 w 1547405"/>
                    <a:gd name="connsiteY12" fmla="*/ 642920 h 1409141"/>
                    <a:gd name="connsiteX13" fmla="*/ 993197 w 1547405"/>
                    <a:gd name="connsiteY13" fmla="*/ 711500 h 1409141"/>
                    <a:gd name="connsiteX14" fmla="*/ 1547405 w 1547405"/>
                    <a:gd name="connsiteY14" fmla="*/ 395078 h 14091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547405" h="1409141">
                      <a:moveTo>
                        <a:pt x="1352751" y="906815"/>
                      </a:moveTo>
                      <a:cubicBezTo>
                        <a:pt x="1323106" y="900435"/>
                        <a:pt x="570943" y="1474831"/>
                        <a:pt x="470377" y="1402909"/>
                      </a:cubicBezTo>
                      <a:cubicBezTo>
                        <a:pt x="369811" y="1330987"/>
                        <a:pt x="664760" y="659095"/>
                        <a:pt x="749357" y="475280"/>
                      </a:cubicBezTo>
                      <a:cubicBezTo>
                        <a:pt x="833954" y="291465"/>
                        <a:pt x="943667" y="369870"/>
                        <a:pt x="977957" y="300020"/>
                      </a:cubicBezTo>
                      <a:cubicBezTo>
                        <a:pt x="1012247" y="230170"/>
                        <a:pt x="1026217" y="89200"/>
                        <a:pt x="955097" y="56180"/>
                      </a:cubicBezTo>
                      <a:cubicBezTo>
                        <a:pt x="883977" y="23160"/>
                        <a:pt x="608387" y="44750"/>
                        <a:pt x="551237" y="101900"/>
                      </a:cubicBezTo>
                      <a:cubicBezTo>
                        <a:pt x="494087" y="159050"/>
                        <a:pt x="602037" y="315260"/>
                        <a:pt x="612197" y="399080"/>
                      </a:cubicBezTo>
                      <a:cubicBezTo>
                        <a:pt x="622357" y="482900"/>
                        <a:pt x="637597" y="538780"/>
                        <a:pt x="612197" y="604820"/>
                      </a:cubicBezTo>
                      <a:cubicBezTo>
                        <a:pt x="586797" y="670860"/>
                        <a:pt x="555789" y="796274"/>
                        <a:pt x="459797" y="795320"/>
                      </a:cubicBezTo>
                      <a:cubicBezTo>
                        <a:pt x="363805" y="794366"/>
                        <a:pt x="104536" y="731409"/>
                        <a:pt x="36245" y="599098"/>
                      </a:cubicBezTo>
                      <a:cubicBezTo>
                        <a:pt x="-32046" y="466787"/>
                        <a:pt x="9921" y="28442"/>
                        <a:pt x="50050" y="1456"/>
                      </a:cubicBezTo>
                      <a:cubicBezTo>
                        <a:pt x="90179" y="-25530"/>
                        <a:pt x="179516" y="330269"/>
                        <a:pt x="277017" y="437180"/>
                      </a:cubicBezTo>
                      <a:cubicBezTo>
                        <a:pt x="374518" y="544091"/>
                        <a:pt x="515694" y="597200"/>
                        <a:pt x="635057" y="642920"/>
                      </a:cubicBezTo>
                      <a:cubicBezTo>
                        <a:pt x="754420" y="688640"/>
                        <a:pt x="906837" y="707690"/>
                        <a:pt x="993197" y="711500"/>
                      </a:cubicBezTo>
                      <a:cubicBezTo>
                        <a:pt x="1079557" y="715310"/>
                        <a:pt x="1510575" y="419843"/>
                        <a:pt x="1547405" y="395078"/>
                      </a:cubicBezTo>
                    </a:path>
                  </a:pathLst>
                </a:cu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de-DE"/>
                </a:p>
              </p:txBody>
            </p:sp>
            <p:grpSp>
              <p:nvGrpSpPr>
                <p:cNvPr id="9" name="Gruppieren 8"/>
                <p:cNvGrpSpPr/>
                <p:nvPr/>
              </p:nvGrpSpPr>
              <p:grpSpPr>
                <a:xfrm>
                  <a:off x="68580" y="-38100"/>
                  <a:ext cx="1690372" cy="1579245"/>
                  <a:chOff x="-295004" y="-562553"/>
                  <a:chExt cx="1860407" cy="1560127"/>
                </a:xfrm>
              </p:grpSpPr>
              <p:sp>
                <p:nvSpPr>
                  <p:cNvPr id="10" name="Freihandform 9"/>
                  <p:cNvSpPr/>
                  <p:nvPr/>
                </p:nvSpPr>
                <p:spPr>
                  <a:xfrm rot="5400000">
                    <a:off x="478455" y="-330079"/>
                    <a:ext cx="1319422" cy="854474"/>
                  </a:xfrm>
                  <a:custGeom>
                    <a:avLst/>
                    <a:gdLst>
                      <a:gd name="connsiteX0" fmla="*/ 572056 w 1471216"/>
                      <a:gd name="connsiteY0" fmla="*/ 91747 h 766314"/>
                      <a:gd name="connsiteX1" fmla="*/ 1067356 w 1471216"/>
                      <a:gd name="connsiteY1" fmla="*/ 434647 h 766314"/>
                      <a:gd name="connsiteX2" fmla="*/ 1295956 w 1471216"/>
                      <a:gd name="connsiteY2" fmla="*/ 259387 h 766314"/>
                      <a:gd name="connsiteX3" fmla="*/ 1273096 w 1471216"/>
                      <a:gd name="connsiteY3" fmla="*/ 15547 h 766314"/>
                      <a:gd name="connsiteX4" fmla="*/ 869236 w 1471216"/>
                      <a:gd name="connsiteY4" fmla="*/ 61267 h 766314"/>
                      <a:gd name="connsiteX5" fmla="*/ 930196 w 1471216"/>
                      <a:gd name="connsiteY5" fmla="*/ 358447 h 766314"/>
                      <a:gd name="connsiteX6" fmla="*/ 930196 w 1471216"/>
                      <a:gd name="connsiteY6" fmla="*/ 564187 h 766314"/>
                      <a:gd name="connsiteX7" fmla="*/ 777796 w 1471216"/>
                      <a:gd name="connsiteY7" fmla="*/ 754687 h 766314"/>
                      <a:gd name="connsiteX8" fmla="*/ 152956 w 1471216"/>
                      <a:gd name="connsiteY8" fmla="*/ 716587 h 766314"/>
                      <a:gd name="connsiteX9" fmla="*/ 15796 w 1471216"/>
                      <a:gd name="connsiteY9" fmla="*/ 480367 h 766314"/>
                      <a:gd name="connsiteX10" fmla="*/ 427276 w 1471216"/>
                      <a:gd name="connsiteY10" fmla="*/ 396547 h 766314"/>
                      <a:gd name="connsiteX11" fmla="*/ 953056 w 1471216"/>
                      <a:gd name="connsiteY11" fmla="*/ 602287 h 766314"/>
                      <a:gd name="connsiteX12" fmla="*/ 1311196 w 1471216"/>
                      <a:gd name="connsiteY12" fmla="*/ 670867 h 766314"/>
                      <a:gd name="connsiteX13" fmla="*/ 1471216 w 1471216"/>
                      <a:gd name="connsiteY13" fmla="*/ 625147 h 76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471216" h="766314">
                        <a:moveTo>
                          <a:pt x="572056" y="91747"/>
                        </a:moveTo>
                        <a:cubicBezTo>
                          <a:pt x="759381" y="249227"/>
                          <a:pt x="946706" y="406707"/>
                          <a:pt x="1067356" y="434647"/>
                        </a:cubicBezTo>
                        <a:cubicBezTo>
                          <a:pt x="1188006" y="462587"/>
                          <a:pt x="1261666" y="329237"/>
                          <a:pt x="1295956" y="259387"/>
                        </a:cubicBezTo>
                        <a:cubicBezTo>
                          <a:pt x="1330246" y="189537"/>
                          <a:pt x="1344216" y="48567"/>
                          <a:pt x="1273096" y="15547"/>
                        </a:cubicBezTo>
                        <a:cubicBezTo>
                          <a:pt x="1201976" y="-17473"/>
                          <a:pt x="926386" y="4117"/>
                          <a:pt x="869236" y="61267"/>
                        </a:cubicBezTo>
                        <a:cubicBezTo>
                          <a:pt x="812086" y="118417"/>
                          <a:pt x="920036" y="274627"/>
                          <a:pt x="930196" y="358447"/>
                        </a:cubicBezTo>
                        <a:cubicBezTo>
                          <a:pt x="940356" y="442267"/>
                          <a:pt x="955596" y="498147"/>
                          <a:pt x="930196" y="564187"/>
                        </a:cubicBezTo>
                        <a:cubicBezTo>
                          <a:pt x="904796" y="630227"/>
                          <a:pt x="907336" y="729287"/>
                          <a:pt x="777796" y="754687"/>
                        </a:cubicBezTo>
                        <a:cubicBezTo>
                          <a:pt x="648256" y="780087"/>
                          <a:pt x="279956" y="762307"/>
                          <a:pt x="152956" y="716587"/>
                        </a:cubicBezTo>
                        <a:cubicBezTo>
                          <a:pt x="25956" y="670867"/>
                          <a:pt x="-29924" y="533707"/>
                          <a:pt x="15796" y="480367"/>
                        </a:cubicBezTo>
                        <a:cubicBezTo>
                          <a:pt x="61516" y="427027"/>
                          <a:pt x="271066" y="376227"/>
                          <a:pt x="427276" y="396547"/>
                        </a:cubicBezTo>
                        <a:cubicBezTo>
                          <a:pt x="583486" y="416867"/>
                          <a:pt x="805736" y="556567"/>
                          <a:pt x="953056" y="602287"/>
                        </a:cubicBezTo>
                        <a:cubicBezTo>
                          <a:pt x="1100376" y="648007"/>
                          <a:pt x="1224836" y="667057"/>
                          <a:pt x="1311196" y="670867"/>
                        </a:cubicBezTo>
                        <a:cubicBezTo>
                          <a:pt x="1397556" y="674677"/>
                          <a:pt x="1434386" y="649912"/>
                          <a:pt x="1471216" y="625147"/>
                        </a:cubicBezTo>
                      </a:path>
                    </a:pathLst>
                  </a:custGeom>
                  <a:ln w="31750">
                    <a:solidFill>
                      <a:srgbClr val="008000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11" name="Freihandform 10"/>
                  <p:cNvSpPr/>
                  <p:nvPr/>
                </p:nvSpPr>
                <p:spPr>
                  <a:xfrm rot="10800000">
                    <a:off x="-295004" y="309459"/>
                    <a:ext cx="1677997" cy="688115"/>
                  </a:xfrm>
                  <a:custGeom>
                    <a:avLst/>
                    <a:gdLst>
                      <a:gd name="connsiteX0" fmla="*/ 1678108 w 1678108"/>
                      <a:gd name="connsiteY0" fmla="*/ 365770 h 688070"/>
                      <a:gd name="connsiteX1" fmla="*/ 1380928 w 1678108"/>
                      <a:gd name="connsiteY1" fmla="*/ 472450 h 688070"/>
                      <a:gd name="connsiteX2" fmla="*/ 1426648 w 1678108"/>
                      <a:gd name="connsiteY2" fmla="*/ 373390 h 688070"/>
                      <a:gd name="connsiteX3" fmla="*/ 1502848 w 1678108"/>
                      <a:gd name="connsiteY3" fmla="*/ 480070 h 688070"/>
                      <a:gd name="connsiteX4" fmla="*/ 1396168 w 1678108"/>
                      <a:gd name="connsiteY4" fmla="*/ 647710 h 688070"/>
                      <a:gd name="connsiteX5" fmla="*/ 1106608 w 1678108"/>
                      <a:gd name="connsiteY5" fmla="*/ 670570 h 688070"/>
                      <a:gd name="connsiteX6" fmla="*/ 1076128 w 1678108"/>
                      <a:gd name="connsiteY6" fmla="*/ 426730 h 688070"/>
                      <a:gd name="connsiteX7" fmla="*/ 679888 w 1678108"/>
                      <a:gd name="connsiteY7" fmla="*/ 259090 h 688070"/>
                      <a:gd name="connsiteX8" fmla="*/ 24568 w 1678108"/>
                      <a:gd name="connsiteY8" fmla="*/ 220990 h 688070"/>
                      <a:gd name="connsiteX9" fmla="*/ 154108 w 1678108"/>
                      <a:gd name="connsiteY9" fmla="*/ 10 h 688070"/>
                      <a:gd name="connsiteX10" fmla="*/ 298888 w 1678108"/>
                      <a:gd name="connsiteY10" fmla="*/ 213370 h 688070"/>
                      <a:gd name="connsiteX11" fmla="*/ 367468 w 1678108"/>
                      <a:gd name="connsiteY11" fmla="*/ 594370 h 688070"/>
                      <a:gd name="connsiteX12" fmla="*/ 832288 w 1678108"/>
                      <a:gd name="connsiteY12" fmla="*/ 617230 h 688070"/>
                      <a:gd name="connsiteX13" fmla="*/ 1472368 w 1678108"/>
                      <a:gd name="connsiteY13" fmla="*/ 152410 h 68807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1678108" h="688070">
                        <a:moveTo>
                          <a:pt x="1678108" y="365770"/>
                        </a:moveTo>
                        <a:cubicBezTo>
                          <a:pt x="1550473" y="418475"/>
                          <a:pt x="1422838" y="471180"/>
                          <a:pt x="1380928" y="472450"/>
                        </a:cubicBezTo>
                        <a:cubicBezTo>
                          <a:pt x="1339018" y="473720"/>
                          <a:pt x="1406328" y="372120"/>
                          <a:pt x="1426648" y="373390"/>
                        </a:cubicBezTo>
                        <a:cubicBezTo>
                          <a:pt x="1446968" y="374660"/>
                          <a:pt x="1507928" y="434350"/>
                          <a:pt x="1502848" y="480070"/>
                        </a:cubicBezTo>
                        <a:cubicBezTo>
                          <a:pt x="1497768" y="525790"/>
                          <a:pt x="1462208" y="615960"/>
                          <a:pt x="1396168" y="647710"/>
                        </a:cubicBezTo>
                        <a:cubicBezTo>
                          <a:pt x="1330128" y="679460"/>
                          <a:pt x="1159948" y="707400"/>
                          <a:pt x="1106608" y="670570"/>
                        </a:cubicBezTo>
                        <a:cubicBezTo>
                          <a:pt x="1053268" y="633740"/>
                          <a:pt x="1147248" y="495310"/>
                          <a:pt x="1076128" y="426730"/>
                        </a:cubicBezTo>
                        <a:cubicBezTo>
                          <a:pt x="1005008" y="358150"/>
                          <a:pt x="855148" y="293380"/>
                          <a:pt x="679888" y="259090"/>
                        </a:cubicBezTo>
                        <a:cubicBezTo>
                          <a:pt x="504628" y="224800"/>
                          <a:pt x="112198" y="264170"/>
                          <a:pt x="24568" y="220990"/>
                        </a:cubicBezTo>
                        <a:cubicBezTo>
                          <a:pt x="-63062" y="177810"/>
                          <a:pt x="108388" y="1280"/>
                          <a:pt x="154108" y="10"/>
                        </a:cubicBezTo>
                        <a:cubicBezTo>
                          <a:pt x="199828" y="-1260"/>
                          <a:pt x="263328" y="114310"/>
                          <a:pt x="298888" y="213370"/>
                        </a:cubicBezTo>
                        <a:cubicBezTo>
                          <a:pt x="334448" y="312430"/>
                          <a:pt x="278568" y="527060"/>
                          <a:pt x="367468" y="594370"/>
                        </a:cubicBezTo>
                        <a:cubicBezTo>
                          <a:pt x="456368" y="661680"/>
                          <a:pt x="648138" y="690890"/>
                          <a:pt x="832288" y="617230"/>
                        </a:cubicBezTo>
                        <a:cubicBezTo>
                          <a:pt x="1016438" y="543570"/>
                          <a:pt x="1244403" y="347990"/>
                          <a:pt x="1472368" y="152410"/>
                        </a:cubicBezTo>
                      </a:path>
                    </a:pathLst>
                  </a:custGeom>
                  <a:ln w="31750">
                    <a:solidFill>
                      <a:srgbClr val="008000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de-DE"/>
                  </a:p>
                </p:txBody>
              </p:sp>
            </p:grpSp>
          </p:grpSp>
          <p:sp>
            <p:nvSpPr>
              <p:cNvPr id="7" name="Ellipse 6"/>
              <p:cNvSpPr/>
              <p:nvPr/>
            </p:nvSpPr>
            <p:spPr>
              <a:xfrm>
                <a:off x="907650" y="117716"/>
                <a:ext cx="106680" cy="10668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17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</p:grpSp>
        <p:sp>
          <p:nvSpPr>
            <p:cNvPr id="4" name="Ellipse 3"/>
            <p:cNvSpPr/>
            <p:nvPr/>
          </p:nvSpPr>
          <p:spPr>
            <a:xfrm>
              <a:off x="1483942" y="540108"/>
              <a:ext cx="106680" cy="106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5" name="Ellipse 4"/>
            <p:cNvSpPr/>
            <p:nvPr/>
          </p:nvSpPr>
          <p:spPr>
            <a:xfrm>
              <a:off x="631588" y="1198442"/>
              <a:ext cx="106680" cy="106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42265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Jessica Boneberger</dc:creator>
  <cp:lastModifiedBy>Jessica Boneberger</cp:lastModifiedBy>
  <cp:revision>2</cp:revision>
  <dcterms:created xsi:type="dcterms:W3CDTF">2015-05-25T19:16:47Z</dcterms:created>
  <dcterms:modified xsi:type="dcterms:W3CDTF">2015-05-25T19:23:41Z</dcterms:modified>
</cp:coreProperties>
</file>