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5" r:id="rId6"/>
    <p:sldId id="258" r:id="rId7"/>
    <p:sldId id="263" r:id="rId8"/>
    <p:sldId id="264" r:id="rId9"/>
  </p:sldIdLst>
  <p:sldSz cx="12192000" cy="6858000"/>
  <p:notesSz cx="6811963" cy="99425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64FF"/>
    <a:srgbClr val="FF6464"/>
    <a:srgbClr val="FF7D7D"/>
    <a:srgbClr val="0000FF"/>
    <a:srgbClr val="FF0000"/>
    <a:srgbClr val="C0C0C0"/>
    <a:srgbClr val="FFCCCC"/>
    <a:srgbClr val="CCECFF"/>
    <a:srgbClr val="FF7C8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58" d="100"/>
          <a:sy n="58" d="100"/>
        </p:scale>
        <p:origin x="78" y="1200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EA10-D13B-491E-B0AB-022009ADAF74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889E5-9DD9-4A64-9969-893ACB1D21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1206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EA10-D13B-491E-B0AB-022009ADAF74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889E5-9DD9-4A64-9969-893ACB1D21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7594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EA10-D13B-491E-B0AB-022009ADAF74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889E5-9DD9-4A64-9969-893ACB1D21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4681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EA10-D13B-491E-B0AB-022009ADAF74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889E5-9DD9-4A64-9969-893ACB1D21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0313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EA10-D13B-491E-B0AB-022009ADAF74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889E5-9DD9-4A64-9969-893ACB1D21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953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EA10-D13B-491E-B0AB-022009ADAF74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889E5-9DD9-4A64-9969-893ACB1D21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6330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EA10-D13B-491E-B0AB-022009ADAF74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889E5-9DD9-4A64-9969-893ACB1D21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4408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EA10-D13B-491E-B0AB-022009ADAF74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889E5-9DD9-4A64-9969-893ACB1D21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6361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EA10-D13B-491E-B0AB-022009ADAF74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889E5-9DD9-4A64-9969-893ACB1D21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993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EA10-D13B-491E-B0AB-022009ADAF74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889E5-9DD9-4A64-9969-893ACB1D21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00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EA10-D13B-491E-B0AB-022009ADAF74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889E5-9DD9-4A64-9969-893ACB1D21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4148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1EA10-D13B-491E-B0AB-022009ADAF74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889E5-9DD9-4A64-9969-893ACB1D21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3595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2" name="Gruppieren 201"/>
          <p:cNvGrpSpPr/>
          <p:nvPr/>
        </p:nvGrpSpPr>
        <p:grpSpPr>
          <a:xfrm>
            <a:off x="4465407" y="1793666"/>
            <a:ext cx="3261187" cy="3270668"/>
            <a:chOff x="2345568" y="3243379"/>
            <a:chExt cx="3261187" cy="3270668"/>
          </a:xfrm>
        </p:grpSpPr>
        <p:sp>
          <p:nvSpPr>
            <p:cNvPr id="85" name="Flussdiagramm: Verbindungsstelle 84"/>
            <p:cNvSpPr>
              <a:spLocks noChangeAspect="1"/>
            </p:cNvSpPr>
            <p:nvPr/>
          </p:nvSpPr>
          <p:spPr>
            <a:xfrm>
              <a:off x="2537636" y="3435447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1600" dirty="0" smtClean="0"/>
                <a:t>Si</a:t>
              </a:r>
              <a:endParaRPr lang="de-DE" sz="1600" dirty="0"/>
            </a:p>
          </p:txBody>
        </p:sp>
        <p:sp>
          <p:nvSpPr>
            <p:cNvPr id="86" name="Flussdiagramm: Verbindungsstelle 85"/>
            <p:cNvSpPr>
              <a:spLocks noChangeAspect="1"/>
            </p:cNvSpPr>
            <p:nvPr/>
          </p:nvSpPr>
          <p:spPr>
            <a:xfrm>
              <a:off x="2345569" y="3675964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87" name="Flussdiagramm: Verbindungsstelle 86"/>
            <p:cNvSpPr>
              <a:spLocks noChangeAspect="1"/>
            </p:cNvSpPr>
            <p:nvPr/>
          </p:nvSpPr>
          <p:spPr>
            <a:xfrm>
              <a:off x="2778154" y="3243379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88" name="Flussdiagramm: Verbindungsstelle 87"/>
            <p:cNvSpPr>
              <a:spLocks noChangeAspect="1"/>
            </p:cNvSpPr>
            <p:nvPr/>
          </p:nvSpPr>
          <p:spPr>
            <a:xfrm>
              <a:off x="2778154" y="4108550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89" name="Flussdiagramm: Verbindungsstelle 88"/>
            <p:cNvSpPr>
              <a:spLocks noChangeAspect="1"/>
            </p:cNvSpPr>
            <p:nvPr/>
          </p:nvSpPr>
          <p:spPr>
            <a:xfrm>
              <a:off x="3210738" y="3675964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102" name="Flussdiagramm: Verbindungsstelle 101"/>
            <p:cNvSpPr>
              <a:spLocks noChangeAspect="1"/>
            </p:cNvSpPr>
            <p:nvPr/>
          </p:nvSpPr>
          <p:spPr>
            <a:xfrm>
              <a:off x="3639611" y="3437499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1600" dirty="0" smtClean="0"/>
                <a:t>Si</a:t>
              </a:r>
              <a:endParaRPr lang="de-DE" sz="1600" dirty="0"/>
            </a:p>
          </p:txBody>
        </p:sp>
        <p:sp>
          <p:nvSpPr>
            <p:cNvPr id="103" name="Flussdiagramm: Verbindungsstelle 102"/>
            <p:cNvSpPr>
              <a:spLocks noChangeAspect="1"/>
            </p:cNvSpPr>
            <p:nvPr/>
          </p:nvSpPr>
          <p:spPr>
            <a:xfrm>
              <a:off x="3447544" y="3678016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104" name="Flussdiagramm: Verbindungsstelle 103"/>
            <p:cNvSpPr>
              <a:spLocks noChangeAspect="1"/>
            </p:cNvSpPr>
            <p:nvPr/>
          </p:nvSpPr>
          <p:spPr>
            <a:xfrm>
              <a:off x="3880129" y="3245431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105" name="Flussdiagramm: Verbindungsstelle 104"/>
            <p:cNvSpPr>
              <a:spLocks noChangeAspect="1"/>
            </p:cNvSpPr>
            <p:nvPr/>
          </p:nvSpPr>
          <p:spPr>
            <a:xfrm>
              <a:off x="3880129" y="4110602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106" name="Flussdiagramm: Verbindungsstelle 105"/>
            <p:cNvSpPr>
              <a:spLocks noChangeAspect="1"/>
            </p:cNvSpPr>
            <p:nvPr/>
          </p:nvSpPr>
          <p:spPr>
            <a:xfrm>
              <a:off x="4312713" y="3678016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167" name="Flussdiagramm: Verbindungsstelle 166"/>
            <p:cNvSpPr>
              <a:spLocks noChangeAspect="1"/>
            </p:cNvSpPr>
            <p:nvPr/>
          </p:nvSpPr>
          <p:spPr>
            <a:xfrm>
              <a:off x="2537636" y="4541136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1600" dirty="0" smtClean="0"/>
                <a:t>Si</a:t>
              </a:r>
              <a:endParaRPr lang="de-DE" sz="1600" dirty="0"/>
            </a:p>
          </p:txBody>
        </p:sp>
        <p:sp>
          <p:nvSpPr>
            <p:cNvPr id="168" name="Flussdiagramm: Verbindungsstelle 167"/>
            <p:cNvSpPr>
              <a:spLocks noChangeAspect="1"/>
            </p:cNvSpPr>
            <p:nvPr/>
          </p:nvSpPr>
          <p:spPr>
            <a:xfrm>
              <a:off x="2345569" y="4781653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169" name="Flussdiagramm: Verbindungsstelle 168"/>
            <p:cNvSpPr>
              <a:spLocks noChangeAspect="1"/>
            </p:cNvSpPr>
            <p:nvPr/>
          </p:nvSpPr>
          <p:spPr>
            <a:xfrm>
              <a:off x="2778154" y="4349068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170" name="Flussdiagramm: Verbindungsstelle 169"/>
            <p:cNvSpPr>
              <a:spLocks noChangeAspect="1"/>
            </p:cNvSpPr>
            <p:nvPr/>
          </p:nvSpPr>
          <p:spPr>
            <a:xfrm>
              <a:off x="2778154" y="5214239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171" name="Flussdiagramm: Verbindungsstelle 170"/>
            <p:cNvSpPr>
              <a:spLocks noChangeAspect="1"/>
            </p:cNvSpPr>
            <p:nvPr/>
          </p:nvSpPr>
          <p:spPr>
            <a:xfrm>
              <a:off x="3210738" y="4781653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172" name="Flussdiagramm: Verbindungsstelle 171"/>
            <p:cNvSpPr>
              <a:spLocks noChangeAspect="1"/>
            </p:cNvSpPr>
            <p:nvPr/>
          </p:nvSpPr>
          <p:spPr>
            <a:xfrm>
              <a:off x="3639610" y="4543187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1600" dirty="0" smtClean="0"/>
                <a:t>Si</a:t>
              </a:r>
              <a:endParaRPr lang="de-DE" sz="1600" dirty="0"/>
            </a:p>
          </p:txBody>
        </p:sp>
        <p:sp>
          <p:nvSpPr>
            <p:cNvPr id="173" name="Flussdiagramm: Verbindungsstelle 172"/>
            <p:cNvSpPr>
              <a:spLocks noChangeAspect="1"/>
            </p:cNvSpPr>
            <p:nvPr/>
          </p:nvSpPr>
          <p:spPr>
            <a:xfrm>
              <a:off x="3447543" y="4783704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174" name="Flussdiagramm: Verbindungsstelle 173"/>
            <p:cNvSpPr>
              <a:spLocks noChangeAspect="1"/>
            </p:cNvSpPr>
            <p:nvPr/>
          </p:nvSpPr>
          <p:spPr>
            <a:xfrm>
              <a:off x="3880128" y="4351119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175" name="Flussdiagramm: Verbindungsstelle 174"/>
            <p:cNvSpPr>
              <a:spLocks noChangeAspect="1"/>
            </p:cNvSpPr>
            <p:nvPr/>
          </p:nvSpPr>
          <p:spPr>
            <a:xfrm>
              <a:off x="3880128" y="5216290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176" name="Flussdiagramm: Verbindungsstelle 175"/>
            <p:cNvSpPr>
              <a:spLocks noChangeAspect="1"/>
            </p:cNvSpPr>
            <p:nvPr/>
          </p:nvSpPr>
          <p:spPr>
            <a:xfrm>
              <a:off x="4312712" y="4783704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177" name="Flussdiagramm: Verbindungsstelle 176"/>
            <p:cNvSpPr>
              <a:spLocks noChangeAspect="1"/>
            </p:cNvSpPr>
            <p:nvPr/>
          </p:nvSpPr>
          <p:spPr>
            <a:xfrm>
              <a:off x="4741585" y="3437499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1600" dirty="0" smtClean="0"/>
                <a:t>Si</a:t>
              </a:r>
              <a:endParaRPr lang="de-DE" sz="1600" dirty="0"/>
            </a:p>
          </p:txBody>
        </p:sp>
        <p:sp>
          <p:nvSpPr>
            <p:cNvPr id="178" name="Flussdiagramm: Verbindungsstelle 177"/>
            <p:cNvSpPr>
              <a:spLocks noChangeAspect="1"/>
            </p:cNvSpPr>
            <p:nvPr/>
          </p:nvSpPr>
          <p:spPr>
            <a:xfrm>
              <a:off x="4549518" y="3678016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179" name="Flussdiagramm: Verbindungsstelle 178"/>
            <p:cNvSpPr>
              <a:spLocks noChangeAspect="1"/>
            </p:cNvSpPr>
            <p:nvPr/>
          </p:nvSpPr>
          <p:spPr>
            <a:xfrm>
              <a:off x="4982103" y="3245431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180" name="Flussdiagramm: Verbindungsstelle 179"/>
            <p:cNvSpPr>
              <a:spLocks noChangeAspect="1"/>
            </p:cNvSpPr>
            <p:nvPr/>
          </p:nvSpPr>
          <p:spPr>
            <a:xfrm>
              <a:off x="4982103" y="4110602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181" name="Flussdiagramm: Verbindungsstelle 180"/>
            <p:cNvSpPr>
              <a:spLocks noChangeAspect="1"/>
            </p:cNvSpPr>
            <p:nvPr/>
          </p:nvSpPr>
          <p:spPr>
            <a:xfrm>
              <a:off x="5414687" y="3678016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182" name="Flussdiagramm: Verbindungsstelle 181"/>
            <p:cNvSpPr>
              <a:spLocks noChangeAspect="1"/>
            </p:cNvSpPr>
            <p:nvPr/>
          </p:nvSpPr>
          <p:spPr>
            <a:xfrm>
              <a:off x="4741584" y="4543187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1600" dirty="0" smtClean="0"/>
                <a:t>Si</a:t>
              </a:r>
              <a:endParaRPr lang="de-DE" sz="1600" dirty="0"/>
            </a:p>
          </p:txBody>
        </p:sp>
        <p:sp>
          <p:nvSpPr>
            <p:cNvPr id="183" name="Flussdiagramm: Verbindungsstelle 182"/>
            <p:cNvSpPr>
              <a:spLocks noChangeAspect="1"/>
            </p:cNvSpPr>
            <p:nvPr/>
          </p:nvSpPr>
          <p:spPr>
            <a:xfrm>
              <a:off x="4549517" y="4783704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184" name="Flussdiagramm: Verbindungsstelle 183"/>
            <p:cNvSpPr>
              <a:spLocks noChangeAspect="1"/>
            </p:cNvSpPr>
            <p:nvPr/>
          </p:nvSpPr>
          <p:spPr>
            <a:xfrm>
              <a:off x="4982102" y="4351119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185" name="Flussdiagramm: Verbindungsstelle 184"/>
            <p:cNvSpPr>
              <a:spLocks noChangeAspect="1"/>
            </p:cNvSpPr>
            <p:nvPr/>
          </p:nvSpPr>
          <p:spPr>
            <a:xfrm>
              <a:off x="4982102" y="5216290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186" name="Flussdiagramm: Verbindungsstelle 185"/>
            <p:cNvSpPr>
              <a:spLocks noChangeAspect="1"/>
            </p:cNvSpPr>
            <p:nvPr/>
          </p:nvSpPr>
          <p:spPr>
            <a:xfrm>
              <a:off x="5414686" y="4783704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187" name="Flussdiagramm: Verbindungsstelle 186"/>
            <p:cNvSpPr>
              <a:spLocks noChangeAspect="1"/>
            </p:cNvSpPr>
            <p:nvPr/>
          </p:nvSpPr>
          <p:spPr>
            <a:xfrm>
              <a:off x="2537635" y="5646824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1600" dirty="0" smtClean="0"/>
                <a:t>Si</a:t>
              </a:r>
              <a:endParaRPr lang="de-DE" sz="1600" dirty="0"/>
            </a:p>
          </p:txBody>
        </p:sp>
        <p:sp>
          <p:nvSpPr>
            <p:cNvPr id="188" name="Flussdiagramm: Verbindungsstelle 187"/>
            <p:cNvSpPr>
              <a:spLocks noChangeAspect="1"/>
            </p:cNvSpPr>
            <p:nvPr/>
          </p:nvSpPr>
          <p:spPr>
            <a:xfrm>
              <a:off x="2345568" y="5887341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189" name="Flussdiagramm: Verbindungsstelle 188"/>
            <p:cNvSpPr>
              <a:spLocks noChangeAspect="1"/>
            </p:cNvSpPr>
            <p:nvPr/>
          </p:nvSpPr>
          <p:spPr>
            <a:xfrm>
              <a:off x="2778153" y="5454756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190" name="Flussdiagramm: Verbindungsstelle 189"/>
            <p:cNvSpPr>
              <a:spLocks noChangeAspect="1"/>
            </p:cNvSpPr>
            <p:nvPr/>
          </p:nvSpPr>
          <p:spPr>
            <a:xfrm>
              <a:off x="2778153" y="6319927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191" name="Flussdiagramm: Verbindungsstelle 190"/>
            <p:cNvSpPr>
              <a:spLocks noChangeAspect="1"/>
            </p:cNvSpPr>
            <p:nvPr/>
          </p:nvSpPr>
          <p:spPr>
            <a:xfrm>
              <a:off x="3210737" y="5887341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192" name="Flussdiagramm: Verbindungsstelle 191"/>
            <p:cNvSpPr>
              <a:spLocks noChangeAspect="1"/>
            </p:cNvSpPr>
            <p:nvPr/>
          </p:nvSpPr>
          <p:spPr>
            <a:xfrm>
              <a:off x="3639609" y="5648876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1600" dirty="0" smtClean="0"/>
                <a:t>Si</a:t>
              </a:r>
              <a:endParaRPr lang="de-DE" sz="1600" dirty="0"/>
            </a:p>
          </p:txBody>
        </p:sp>
        <p:sp>
          <p:nvSpPr>
            <p:cNvPr id="193" name="Flussdiagramm: Verbindungsstelle 192"/>
            <p:cNvSpPr>
              <a:spLocks noChangeAspect="1"/>
            </p:cNvSpPr>
            <p:nvPr/>
          </p:nvSpPr>
          <p:spPr>
            <a:xfrm>
              <a:off x="3447542" y="5889393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194" name="Flussdiagramm: Verbindungsstelle 193"/>
            <p:cNvSpPr>
              <a:spLocks noChangeAspect="1"/>
            </p:cNvSpPr>
            <p:nvPr/>
          </p:nvSpPr>
          <p:spPr>
            <a:xfrm>
              <a:off x="3880127" y="5456808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195" name="Flussdiagramm: Verbindungsstelle 194"/>
            <p:cNvSpPr>
              <a:spLocks noChangeAspect="1"/>
            </p:cNvSpPr>
            <p:nvPr/>
          </p:nvSpPr>
          <p:spPr>
            <a:xfrm>
              <a:off x="3880127" y="6321979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196" name="Flussdiagramm: Verbindungsstelle 195"/>
            <p:cNvSpPr>
              <a:spLocks noChangeAspect="1"/>
            </p:cNvSpPr>
            <p:nvPr/>
          </p:nvSpPr>
          <p:spPr>
            <a:xfrm>
              <a:off x="4312711" y="5889393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197" name="Flussdiagramm: Verbindungsstelle 196"/>
            <p:cNvSpPr>
              <a:spLocks noChangeAspect="1"/>
            </p:cNvSpPr>
            <p:nvPr/>
          </p:nvSpPr>
          <p:spPr>
            <a:xfrm>
              <a:off x="4739262" y="5648876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1600" dirty="0" smtClean="0"/>
                <a:t>Si</a:t>
              </a:r>
              <a:endParaRPr lang="de-DE" sz="1600" dirty="0"/>
            </a:p>
          </p:txBody>
        </p:sp>
        <p:sp>
          <p:nvSpPr>
            <p:cNvPr id="198" name="Flussdiagramm: Verbindungsstelle 197"/>
            <p:cNvSpPr>
              <a:spLocks noChangeAspect="1"/>
            </p:cNvSpPr>
            <p:nvPr/>
          </p:nvSpPr>
          <p:spPr>
            <a:xfrm>
              <a:off x="4547195" y="5889393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199" name="Flussdiagramm: Verbindungsstelle 198"/>
            <p:cNvSpPr>
              <a:spLocks noChangeAspect="1"/>
            </p:cNvSpPr>
            <p:nvPr/>
          </p:nvSpPr>
          <p:spPr>
            <a:xfrm>
              <a:off x="4979780" y="5456808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200" name="Flussdiagramm: Verbindungsstelle 199"/>
            <p:cNvSpPr>
              <a:spLocks noChangeAspect="1"/>
            </p:cNvSpPr>
            <p:nvPr/>
          </p:nvSpPr>
          <p:spPr>
            <a:xfrm>
              <a:off x="4979780" y="6321979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  <p:sp>
          <p:nvSpPr>
            <p:cNvPr id="201" name="Flussdiagramm: Verbindungsstelle 200"/>
            <p:cNvSpPr>
              <a:spLocks noChangeAspect="1"/>
            </p:cNvSpPr>
            <p:nvPr/>
          </p:nvSpPr>
          <p:spPr>
            <a:xfrm>
              <a:off x="5412364" y="5889393"/>
              <a:ext cx="192068" cy="192068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sz="1600" dirty="0"/>
            </a:p>
          </p:txBody>
        </p:sp>
      </p:grpSp>
      <p:sp>
        <p:nvSpPr>
          <p:cNvPr id="203" name="Flussdiagramm: Verbindungsstelle 202"/>
          <p:cNvSpPr>
            <a:spLocks noChangeAspect="1"/>
          </p:cNvSpPr>
          <p:nvPr/>
        </p:nvSpPr>
        <p:spPr>
          <a:xfrm>
            <a:off x="4657475" y="1985734"/>
            <a:ext cx="673103" cy="673103"/>
          </a:xfrm>
          <a:prstGeom prst="flowChartConnector">
            <a:avLst/>
          </a:prstGeom>
          <a:solidFill>
            <a:srgbClr val="FFCC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Si</a:t>
            </a:r>
            <a:r>
              <a:rPr lang="de-DE" sz="1600" baseline="30000" dirty="0" smtClean="0"/>
              <a:t>4</a:t>
            </a:r>
            <a:r>
              <a:rPr lang="de-DE" sz="1600" baseline="30000" dirty="0"/>
              <a:t>+</a:t>
            </a:r>
            <a:endParaRPr lang="de-DE" sz="1600" dirty="0"/>
          </a:p>
        </p:txBody>
      </p:sp>
      <p:sp>
        <p:nvSpPr>
          <p:cNvPr id="204" name="Flussdiagramm: Verbindungsstelle 203"/>
          <p:cNvSpPr>
            <a:spLocks noChangeAspect="1"/>
          </p:cNvSpPr>
          <p:nvPr/>
        </p:nvSpPr>
        <p:spPr>
          <a:xfrm>
            <a:off x="4465408" y="2226251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05" name="Flussdiagramm: Verbindungsstelle 204"/>
          <p:cNvSpPr>
            <a:spLocks noChangeAspect="1"/>
          </p:cNvSpPr>
          <p:nvPr/>
        </p:nvSpPr>
        <p:spPr>
          <a:xfrm>
            <a:off x="4897993" y="1793666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 anchorCtr="1">
            <a:noAutofit/>
          </a:bodyPr>
          <a:lstStyle/>
          <a:p>
            <a:pPr algn="ctr"/>
            <a:r>
              <a:rPr lang="de-DE" sz="1600" dirty="0" smtClean="0"/>
              <a:t>-</a:t>
            </a:r>
            <a:endParaRPr lang="de-DE" sz="1600" dirty="0"/>
          </a:p>
        </p:txBody>
      </p:sp>
      <p:sp>
        <p:nvSpPr>
          <p:cNvPr id="206" name="Flussdiagramm: Verbindungsstelle 205"/>
          <p:cNvSpPr>
            <a:spLocks noChangeAspect="1"/>
          </p:cNvSpPr>
          <p:nvPr/>
        </p:nvSpPr>
        <p:spPr>
          <a:xfrm>
            <a:off x="4897993" y="2658837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07" name="Flussdiagramm: Verbindungsstelle 206"/>
          <p:cNvSpPr>
            <a:spLocks noChangeAspect="1"/>
          </p:cNvSpPr>
          <p:nvPr/>
        </p:nvSpPr>
        <p:spPr>
          <a:xfrm>
            <a:off x="5330577" y="2226251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08" name="Flussdiagramm: Verbindungsstelle 207"/>
          <p:cNvSpPr>
            <a:spLocks noChangeAspect="1"/>
          </p:cNvSpPr>
          <p:nvPr/>
        </p:nvSpPr>
        <p:spPr>
          <a:xfrm>
            <a:off x="5759450" y="1987786"/>
            <a:ext cx="673103" cy="673103"/>
          </a:xfrm>
          <a:prstGeom prst="flowChartConnector">
            <a:avLst/>
          </a:prstGeom>
          <a:solidFill>
            <a:srgbClr val="FFCC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Si</a:t>
            </a:r>
            <a:r>
              <a:rPr lang="de-DE" sz="1600" baseline="30000" dirty="0" smtClean="0"/>
              <a:t>4+</a:t>
            </a:r>
            <a:endParaRPr lang="de-DE" sz="1600" dirty="0"/>
          </a:p>
        </p:txBody>
      </p:sp>
      <p:sp>
        <p:nvSpPr>
          <p:cNvPr id="209" name="Flussdiagramm: Verbindungsstelle 208"/>
          <p:cNvSpPr>
            <a:spLocks noChangeAspect="1"/>
          </p:cNvSpPr>
          <p:nvPr/>
        </p:nvSpPr>
        <p:spPr>
          <a:xfrm>
            <a:off x="5567383" y="2228303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10" name="Flussdiagramm: Verbindungsstelle 209"/>
          <p:cNvSpPr>
            <a:spLocks noChangeAspect="1"/>
          </p:cNvSpPr>
          <p:nvPr/>
        </p:nvSpPr>
        <p:spPr>
          <a:xfrm>
            <a:off x="5999966" y="1795718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rtlCol="0" anchor="ctr" anchorCtr="1">
            <a:noAutofit/>
          </a:bodyPr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11" name="Flussdiagramm: Verbindungsstelle 210"/>
          <p:cNvSpPr>
            <a:spLocks noChangeAspect="1"/>
          </p:cNvSpPr>
          <p:nvPr/>
        </p:nvSpPr>
        <p:spPr>
          <a:xfrm>
            <a:off x="5999968" y="2660889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 dirty="0">
                <a:solidFill>
                  <a:prstClr val="black"/>
                </a:solidFill>
              </a:rPr>
              <a:t>-</a:t>
            </a:r>
          </a:p>
        </p:txBody>
      </p:sp>
      <p:sp>
        <p:nvSpPr>
          <p:cNvPr id="212" name="Flussdiagramm: Verbindungsstelle 211"/>
          <p:cNvSpPr>
            <a:spLocks noChangeAspect="1"/>
          </p:cNvSpPr>
          <p:nvPr/>
        </p:nvSpPr>
        <p:spPr>
          <a:xfrm>
            <a:off x="6432552" y="2228303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13" name="Flussdiagramm: Verbindungsstelle 212"/>
          <p:cNvSpPr>
            <a:spLocks noChangeAspect="1"/>
          </p:cNvSpPr>
          <p:nvPr/>
        </p:nvSpPr>
        <p:spPr>
          <a:xfrm>
            <a:off x="4657475" y="3091423"/>
            <a:ext cx="673103" cy="673103"/>
          </a:xfrm>
          <a:prstGeom prst="flowChartConnector">
            <a:avLst/>
          </a:prstGeom>
          <a:solidFill>
            <a:srgbClr val="FFCC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Si</a:t>
            </a:r>
            <a:r>
              <a:rPr lang="de-DE" sz="1600" baseline="30000" dirty="0" smtClean="0"/>
              <a:t>4+</a:t>
            </a:r>
            <a:endParaRPr lang="de-DE" sz="1600" dirty="0"/>
          </a:p>
        </p:txBody>
      </p:sp>
      <p:sp>
        <p:nvSpPr>
          <p:cNvPr id="214" name="Flussdiagramm: Verbindungsstelle 213"/>
          <p:cNvSpPr>
            <a:spLocks noChangeAspect="1"/>
          </p:cNvSpPr>
          <p:nvPr/>
        </p:nvSpPr>
        <p:spPr>
          <a:xfrm>
            <a:off x="4465408" y="3331940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15" name="Flussdiagramm: Verbindungsstelle 214"/>
          <p:cNvSpPr>
            <a:spLocks noChangeAspect="1"/>
          </p:cNvSpPr>
          <p:nvPr/>
        </p:nvSpPr>
        <p:spPr>
          <a:xfrm>
            <a:off x="4897993" y="2899355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16" name="Flussdiagramm: Verbindungsstelle 215"/>
          <p:cNvSpPr>
            <a:spLocks noChangeAspect="1"/>
          </p:cNvSpPr>
          <p:nvPr/>
        </p:nvSpPr>
        <p:spPr>
          <a:xfrm>
            <a:off x="4897993" y="3764526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17" name="Flussdiagramm: Verbindungsstelle 216"/>
          <p:cNvSpPr>
            <a:spLocks noChangeAspect="1"/>
          </p:cNvSpPr>
          <p:nvPr/>
        </p:nvSpPr>
        <p:spPr>
          <a:xfrm>
            <a:off x="5330577" y="3331940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18" name="Flussdiagramm: Verbindungsstelle 217"/>
          <p:cNvSpPr>
            <a:spLocks noChangeAspect="1"/>
          </p:cNvSpPr>
          <p:nvPr/>
        </p:nvSpPr>
        <p:spPr>
          <a:xfrm>
            <a:off x="5759449" y="3093474"/>
            <a:ext cx="673103" cy="673103"/>
          </a:xfrm>
          <a:prstGeom prst="flowChartConnector">
            <a:avLst/>
          </a:prstGeom>
          <a:solidFill>
            <a:srgbClr val="FFCC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Si</a:t>
            </a:r>
            <a:r>
              <a:rPr lang="de-DE" sz="1600" baseline="30000" dirty="0" smtClean="0"/>
              <a:t>4+</a:t>
            </a:r>
            <a:endParaRPr lang="de-DE" sz="1600" dirty="0"/>
          </a:p>
        </p:txBody>
      </p:sp>
      <p:sp>
        <p:nvSpPr>
          <p:cNvPr id="219" name="Flussdiagramm: Verbindungsstelle 218"/>
          <p:cNvSpPr>
            <a:spLocks noChangeAspect="1"/>
          </p:cNvSpPr>
          <p:nvPr/>
        </p:nvSpPr>
        <p:spPr>
          <a:xfrm>
            <a:off x="5567382" y="3333991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20" name="Flussdiagramm: Verbindungsstelle 219"/>
          <p:cNvSpPr>
            <a:spLocks noChangeAspect="1"/>
          </p:cNvSpPr>
          <p:nvPr/>
        </p:nvSpPr>
        <p:spPr>
          <a:xfrm>
            <a:off x="5999967" y="3766577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21" name="Flussdiagramm: Verbindungsstelle 220"/>
          <p:cNvSpPr>
            <a:spLocks noChangeAspect="1"/>
          </p:cNvSpPr>
          <p:nvPr/>
        </p:nvSpPr>
        <p:spPr>
          <a:xfrm>
            <a:off x="6861424" y="1987786"/>
            <a:ext cx="673103" cy="673103"/>
          </a:xfrm>
          <a:prstGeom prst="flowChartConnector">
            <a:avLst/>
          </a:prstGeom>
          <a:solidFill>
            <a:srgbClr val="FFCC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Si</a:t>
            </a:r>
            <a:r>
              <a:rPr lang="de-DE" sz="1600" baseline="30000" dirty="0" smtClean="0"/>
              <a:t>4+</a:t>
            </a:r>
            <a:endParaRPr lang="de-DE" sz="1600" dirty="0"/>
          </a:p>
        </p:txBody>
      </p:sp>
      <p:sp>
        <p:nvSpPr>
          <p:cNvPr id="222" name="Flussdiagramm: Verbindungsstelle 221"/>
          <p:cNvSpPr>
            <a:spLocks noChangeAspect="1"/>
          </p:cNvSpPr>
          <p:nvPr/>
        </p:nvSpPr>
        <p:spPr>
          <a:xfrm>
            <a:off x="6669357" y="2228303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23" name="Flussdiagramm: Verbindungsstelle 222"/>
          <p:cNvSpPr>
            <a:spLocks noChangeAspect="1"/>
          </p:cNvSpPr>
          <p:nvPr/>
        </p:nvSpPr>
        <p:spPr>
          <a:xfrm>
            <a:off x="7101942" y="1795718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24" name="Flussdiagramm: Verbindungsstelle 223"/>
          <p:cNvSpPr>
            <a:spLocks noChangeAspect="1"/>
          </p:cNvSpPr>
          <p:nvPr/>
        </p:nvSpPr>
        <p:spPr>
          <a:xfrm>
            <a:off x="7101942" y="2660889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25" name="Flussdiagramm: Verbindungsstelle 224"/>
          <p:cNvSpPr>
            <a:spLocks noChangeAspect="1"/>
          </p:cNvSpPr>
          <p:nvPr/>
        </p:nvSpPr>
        <p:spPr>
          <a:xfrm>
            <a:off x="7534526" y="2228303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26" name="Flussdiagramm: Verbindungsstelle 225"/>
          <p:cNvSpPr>
            <a:spLocks noChangeAspect="1"/>
          </p:cNvSpPr>
          <p:nvPr/>
        </p:nvSpPr>
        <p:spPr>
          <a:xfrm>
            <a:off x="6861423" y="3093474"/>
            <a:ext cx="673103" cy="673103"/>
          </a:xfrm>
          <a:prstGeom prst="flowChartConnector">
            <a:avLst/>
          </a:prstGeom>
          <a:solidFill>
            <a:srgbClr val="FFCC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Si</a:t>
            </a:r>
            <a:r>
              <a:rPr lang="de-DE" sz="1600" baseline="30000" dirty="0" smtClean="0"/>
              <a:t>4+</a:t>
            </a:r>
            <a:endParaRPr lang="de-DE" sz="1600" dirty="0"/>
          </a:p>
        </p:txBody>
      </p:sp>
      <p:sp>
        <p:nvSpPr>
          <p:cNvPr id="227" name="Flussdiagramm: Verbindungsstelle 226"/>
          <p:cNvSpPr>
            <a:spLocks noChangeAspect="1"/>
          </p:cNvSpPr>
          <p:nvPr/>
        </p:nvSpPr>
        <p:spPr>
          <a:xfrm>
            <a:off x="6669356" y="3333991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28" name="Flussdiagramm: Verbindungsstelle 227"/>
          <p:cNvSpPr>
            <a:spLocks noChangeAspect="1"/>
          </p:cNvSpPr>
          <p:nvPr/>
        </p:nvSpPr>
        <p:spPr>
          <a:xfrm>
            <a:off x="7101941" y="2901406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29" name="Flussdiagramm: Verbindungsstelle 228"/>
          <p:cNvSpPr>
            <a:spLocks noChangeAspect="1"/>
          </p:cNvSpPr>
          <p:nvPr/>
        </p:nvSpPr>
        <p:spPr>
          <a:xfrm>
            <a:off x="7101941" y="3766577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30" name="Flussdiagramm: Verbindungsstelle 229"/>
          <p:cNvSpPr>
            <a:spLocks noChangeAspect="1"/>
          </p:cNvSpPr>
          <p:nvPr/>
        </p:nvSpPr>
        <p:spPr>
          <a:xfrm>
            <a:off x="7534525" y="3333991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31" name="Flussdiagramm: Verbindungsstelle 230"/>
          <p:cNvSpPr>
            <a:spLocks noChangeAspect="1"/>
          </p:cNvSpPr>
          <p:nvPr/>
        </p:nvSpPr>
        <p:spPr>
          <a:xfrm>
            <a:off x="4657474" y="4197111"/>
            <a:ext cx="673103" cy="673103"/>
          </a:xfrm>
          <a:prstGeom prst="flowChartConnector">
            <a:avLst/>
          </a:prstGeom>
          <a:solidFill>
            <a:srgbClr val="FFCC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Si</a:t>
            </a:r>
            <a:r>
              <a:rPr lang="de-DE" sz="1600" baseline="30000" dirty="0" smtClean="0"/>
              <a:t>4+</a:t>
            </a:r>
            <a:endParaRPr lang="de-DE" sz="1600" dirty="0"/>
          </a:p>
        </p:txBody>
      </p:sp>
      <p:sp>
        <p:nvSpPr>
          <p:cNvPr id="232" name="Flussdiagramm: Verbindungsstelle 231"/>
          <p:cNvSpPr>
            <a:spLocks noChangeAspect="1"/>
          </p:cNvSpPr>
          <p:nvPr/>
        </p:nvSpPr>
        <p:spPr>
          <a:xfrm>
            <a:off x="4465407" y="4437628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33" name="Flussdiagramm: Verbindungsstelle 232"/>
          <p:cNvSpPr>
            <a:spLocks noChangeAspect="1"/>
          </p:cNvSpPr>
          <p:nvPr/>
        </p:nvSpPr>
        <p:spPr>
          <a:xfrm>
            <a:off x="4897992" y="4005043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34" name="Flussdiagramm: Verbindungsstelle 233"/>
          <p:cNvSpPr>
            <a:spLocks noChangeAspect="1"/>
          </p:cNvSpPr>
          <p:nvPr/>
        </p:nvSpPr>
        <p:spPr>
          <a:xfrm>
            <a:off x="4897992" y="4870214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35" name="Flussdiagramm: Verbindungsstelle 234"/>
          <p:cNvSpPr>
            <a:spLocks noChangeAspect="1"/>
          </p:cNvSpPr>
          <p:nvPr/>
        </p:nvSpPr>
        <p:spPr>
          <a:xfrm>
            <a:off x="5330576" y="4437628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36" name="Flussdiagramm: Verbindungsstelle 235"/>
          <p:cNvSpPr>
            <a:spLocks noChangeAspect="1"/>
          </p:cNvSpPr>
          <p:nvPr/>
        </p:nvSpPr>
        <p:spPr>
          <a:xfrm>
            <a:off x="5759448" y="4199163"/>
            <a:ext cx="673103" cy="673103"/>
          </a:xfrm>
          <a:prstGeom prst="flowChartConnector">
            <a:avLst/>
          </a:prstGeom>
          <a:solidFill>
            <a:srgbClr val="FFCC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Si</a:t>
            </a:r>
            <a:r>
              <a:rPr lang="de-DE" sz="1600" baseline="30000" dirty="0" smtClean="0"/>
              <a:t>4+</a:t>
            </a:r>
            <a:endParaRPr lang="de-DE" sz="1600" dirty="0"/>
          </a:p>
        </p:txBody>
      </p:sp>
      <p:sp>
        <p:nvSpPr>
          <p:cNvPr id="237" name="Flussdiagramm: Verbindungsstelle 236"/>
          <p:cNvSpPr>
            <a:spLocks noChangeAspect="1"/>
          </p:cNvSpPr>
          <p:nvPr/>
        </p:nvSpPr>
        <p:spPr>
          <a:xfrm>
            <a:off x="5999966" y="4007095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38" name="Flussdiagramm: Verbindungsstelle 237"/>
          <p:cNvSpPr>
            <a:spLocks noChangeAspect="1"/>
          </p:cNvSpPr>
          <p:nvPr/>
        </p:nvSpPr>
        <p:spPr>
          <a:xfrm>
            <a:off x="5999966" y="4872266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39" name="Flussdiagramm: Verbindungsstelle 238"/>
          <p:cNvSpPr>
            <a:spLocks noChangeAspect="1"/>
          </p:cNvSpPr>
          <p:nvPr/>
        </p:nvSpPr>
        <p:spPr>
          <a:xfrm>
            <a:off x="6432550" y="4439680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40" name="Flussdiagramm: Verbindungsstelle 239"/>
          <p:cNvSpPr>
            <a:spLocks noChangeAspect="1"/>
          </p:cNvSpPr>
          <p:nvPr/>
        </p:nvSpPr>
        <p:spPr>
          <a:xfrm>
            <a:off x="6859101" y="4199163"/>
            <a:ext cx="673103" cy="673103"/>
          </a:xfrm>
          <a:prstGeom prst="flowChartConnector">
            <a:avLst/>
          </a:prstGeom>
          <a:solidFill>
            <a:srgbClr val="FFCC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Si</a:t>
            </a:r>
            <a:r>
              <a:rPr lang="de-DE" sz="1600" baseline="30000" dirty="0" smtClean="0"/>
              <a:t>4+</a:t>
            </a:r>
            <a:endParaRPr lang="de-DE" sz="1600" dirty="0"/>
          </a:p>
        </p:txBody>
      </p:sp>
      <p:sp>
        <p:nvSpPr>
          <p:cNvPr id="241" name="Flussdiagramm: Verbindungsstelle 240"/>
          <p:cNvSpPr>
            <a:spLocks noChangeAspect="1"/>
          </p:cNvSpPr>
          <p:nvPr/>
        </p:nvSpPr>
        <p:spPr>
          <a:xfrm>
            <a:off x="6667034" y="4439680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42" name="Flussdiagramm: Verbindungsstelle 241"/>
          <p:cNvSpPr>
            <a:spLocks noChangeAspect="1"/>
          </p:cNvSpPr>
          <p:nvPr/>
        </p:nvSpPr>
        <p:spPr>
          <a:xfrm>
            <a:off x="7099619" y="4007095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43" name="Flussdiagramm: Verbindungsstelle 242"/>
          <p:cNvSpPr>
            <a:spLocks noChangeAspect="1"/>
          </p:cNvSpPr>
          <p:nvPr/>
        </p:nvSpPr>
        <p:spPr>
          <a:xfrm>
            <a:off x="7099619" y="4872266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44" name="Flussdiagramm: Verbindungsstelle 243"/>
          <p:cNvSpPr>
            <a:spLocks noChangeAspect="1"/>
          </p:cNvSpPr>
          <p:nvPr/>
        </p:nvSpPr>
        <p:spPr>
          <a:xfrm>
            <a:off x="7532203" y="4439680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45" name="Rechteck 244"/>
          <p:cNvSpPr/>
          <p:nvPr/>
        </p:nvSpPr>
        <p:spPr>
          <a:xfrm>
            <a:off x="5980423" y="3290501"/>
            <a:ext cx="1847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de-DE" sz="1600" dirty="0"/>
          </a:p>
        </p:txBody>
      </p:sp>
      <p:sp>
        <p:nvSpPr>
          <p:cNvPr id="246" name="Flussdiagramm: Verbindungsstelle 245"/>
          <p:cNvSpPr>
            <a:spLocks noChangeAspect="1"/>
          </p:cNvSpPr>
          <p:nvPr/>
        </p:nvSpPr>
        <p:spPr>
          <a:xfrm>
            <a:off x="5567381" y="4439680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47" name="Flussdiagramm: Verbindungsstelle 246"/>
          <p:cNvSpPr>
            <a:spLocks noChangeAspect="1"/>
          </p:cNvSpPr>
          <p:nvPr/>
        </p:nvSpPr>
        <p:spPr>
          <a:xfrm>
            <a:off x="6428838" y="3332966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>
                <a:solidFill>
                  <a:prstClr val="black"/>
                </a:solidFill>
              </a:rPr>
              <a:t>-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248" name="Flussdiagramm: Verbindungsstelle 247"/>
          <p:cNvSpPr>
            <a:spLocks noChangeAspect="1"/>
          </p:cNvSpPr>
          <p:nvPr/>
        </p:nvSpPr>
        <p:spPr>
          <a:xfrm>
            <a:off x="6000916" y="2906365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 dirty="0">
                <a:solidFill>
                  <a:prstClr val="black"/>
                </a:solidFill>
              </a:rPr>
              <a:t>-</a:t>
            </a:r>
          </a:p>
        </p:txBody>
      </p:sp>
      <p:sp>
        <p:nvSpPr>
          <p:cNvPr id="94" name="Flussdiagramm: Verbindungsstelle 93"/>
          <p:cNvSpPr>
            <a:spLocks noChangeAspect="1"/>
          </p:cNvSpPr>
          <p:nvPr/>
        </p:nvSpPr>
        <p:spPr>
          <a:xfrm>
            <a:off x="4657475" y="1985734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95" name="Flussdiagramm: Verbindungsstelle 94"/>
          <p:cNvSpPr>
            <a:spLocks noChangeAspect="1"/>
          </p:cNvSpPr>
          <p:nvPr/>
        </p:nvSpPr>
        <p:spPr>
          <a:xfrm>
            <a:off x="4465408" y="2226251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96" name="Flussdiagramm: Verbindungsstelle 95"/>
          <p:cNvSpPr>
            <a:spLocks noChangeAspect="1"/>
          </p:cNvSpPr>
          <p:nvPr/>
        </p:nvSpPr>
        <p:spPr>
          <a:xfrm>
            <a:off x="4897993" y="1793666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 anchorCtr="1">
            <a:noAutofit/>
          </a:bodyPr>
          <a:lstStyle/>
          <a:p>
            <a:pPr algn="ctr"/>
            <a:r>
              <a:rPr lang="de-DE" sz="1200" dirty="0" smtClean="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97" name="Flussdiagramm: Verbindungsstelle 96"/>
          <p:cNvSpPr>
            <a:spLocks noChangeAspect="1"/>
          </p:cNvSpPr>
          <p:nvPr/>
        </p:nvSpPr>
        <p:spPr>
          <a:xfrm>
            <a:off x="4897993" y="2658837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98" name="Flussdiagramm: Verbindungsstelle 97"/>
          <p:cNvSpPr>
            <a:spLocks noChangeAspect="1"/>
          </p:cNvSpPr>
          <p:nvPr/>
        </p:nvSpPr>
        <p:spPr>
          <a:xfrm>
            <a:off x="5330577" y="2226251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99" name="Flussdiagramm: Verbindungsstelle 98"/>
          <p:cNvSpPr>
            <a:spLocks noChangeAspect="1"/>
          </p:cNvSpPr>
          <p:nvPr/>
        </p:nvSpPr>
        <p:spPr>
          <a:xfrm>
            <a:off x="5759450" y="1987786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100" name="Flussdiagramm: Verbindungsstelle 99"/>
          <p:cNvSpPr>
            <a:spLocks noChangeAspect="1"/>
          </p:cNvSpPr>
          <p:nvPr/>
        </p:nvSpPr>
        <p:spPr>
          <a:xfrm>
            <a:off x="5567383" y="2228303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01" name="Flussdiagramm: Verbindungsstelle 100"/>
          <p:cNvSpPr>
            <a:spLocks noChangeAspect="1"/>
          </p:cNvSpPr>
          <p:nvPr/>
        </p:nvSpPr>
        <p:spPr>
          <a:xfrm>
            <a:off x="5999966" y="1795718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rtlCol="0" anchor="ctr" anchorCtr="1">
            <a:noAutofit/>
          </a:bodyPr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07" name="Flussdiagramm: Verbindungsstelle 106"/>
          <p:cNvSpPr>
            <a:spLocks noChangeAspect="1"/>
          </p:cNvSpPr>
          <p:nvPr/>
        </p:nvSpPr>
        <p:spPr>
          <a:xfrm>
            <a:off x="5999968" y="2660889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 dirty="0">
                <a:solidFill>
                  <a:srgbClr val="FF0000">
                    <a:alpha val="0"/>
                  </a:srgbClr>
                </a:solidFill>
              </a:rPr>
              <a:t>-</a:t>
            </a:r>
          </a:p>
        </p:txBody>
      </p:sp>
      <p:sp>
        <p:nvSpPr>
          <p:cNvPr id="108" name="Flussdiagramm: Verbindungsstelle 107"/>
          <p:cNvSpPr>
            <a:spLocks noChangeAspect="1"/>
          </p:cNvSpPr>
          <p:nvPr/>
        </p:nvSpPr>
        <p:spPr>
          <a:xfrm>
            <a:off x="6432552" y="2228303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09" name="Flussdiagramm: Verbindungsstelle 108"/>
          <p:cNvSpPr>
            <a:spLocks noChangeAspect="1"/>
          </p:cNvSpPr>
          <p:nvPr/>
        </p:nvSpPr>
        <p:spPr>
          <a:xfrm>
            <a:off x="4657475" y="3091423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110" name="Flussdiagramm: Verbindungsstelle 109"/>
          <p:cNvSpPr>
            <a:spLocks noChangeAspect="1"/>
          </p:cNvSpPr>
          <p:nvPr/>
        </p:nvSpPr>
        <p:spPr>
          <a:xfrm>
            <a:off x="4465408" y="3331940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11" name="Flussdiagramm: Verbindungsstelle 110"/>
          <p:cNvSpPr>
            <a:spLocks noChangeAspect="1"/>
          </p:cNvSpPr>
          <p:nvPr/>
        </p:nvSpPr>
        <p:spPr>
          <a:xfrm>
            <a:off x="4897993" y="2899355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12" name="Flussdiagramm: Verbindungsstelle 111"/>
          <p:cNvSpPr>
            <a:spLocks noChangeAspect="1"/>
          </p:cNvSpPr>
          <p:nvPr/>
        </p:nvSpPr>
        <p:spPr>
          <a:xfrm>
            <a:off x="4897993" y="3764526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13" name="Flussdiagramm: Verbindungsstelle 112"/>
          <p:cNvSpPr>
            <a:spLocks noChangeAspect="1"/>
          </p:cNvSpPr>
          <p:nvPr/>
        </p:nvSpPr>
        <p:spPr>
          <a:xfrm>
            <a:off x="5330577" y="3331940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14" name="Flussdiagramm: Verbindungsstelle 113"/>
          <p:cNvSpPr>
            <a:spLocks noChangeAspect="1"/>
          </p:cNvSpPr>
          <p:nvPr/>
        </p:nvSpPr>
        <p:spPr>
          <a:xfrm>
            <a:off x="5759449" y="3093474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115" name="Flussdiagramm: Verbindungsstelle 114"/>
          <p:cNvSpPr>
            <a:spLocks noChangeAspect="1"/>
          </p:cNvSpPr>
          <p:nvPr/>
        </p:nvSpPr>
        <p:spPr>
          <a:xfrm>
            <a:off x="5567382" y="3333991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16" name="Flussdiagramm: Verbindungsstelle 115"/>
          <p:cNvSpPr>
            <a:spLocks noChangeAspect="1"/>
          </p:cNvSpPr>
          <p:nvPr/>
        </p:nvSpPr>
        <p:spPr>
          <a:xfrm>
            <a:off x="5999967" y="3766577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17" name="Flussdiagramm: Verbindungsstelle 116"/>
          <p:cNvSpPr>
            <a:spLocks noChangeAspect="1"/>
          </p:cNvSpPr>
          <p:nvPr/>
        </p:nvSpPr>
        <p:spPr>
          <a:xfrm>
            <a:off x="6861424" y="1987786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118" name="Flussdiagramm: Verbindungsstelle 117"/>
          <p:cNvSpPr>
            <a:spLocks noChangeAspect="1"/>
          </p:cNvSpPr>
          <p:nvPr/>
        </p:nvSpPr>
        <p:spPr>
          <a:xfrm>
            <a:off x="6669357" y="2228303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19" name="Flussdiagramm: Verbindungsstelle 118"/>
          <p:cNvSpPr>
            <a:spLocks noChangeAspect="1"/>
          </p:cNvSpPr>
          <p:nvPr/>
        </p:nvSpPr>
        <p:spPr>
          <a:xfrm>
            <a:off x="7101942" y="1795718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20" name="Flussdiagramm: Verbindungsstelle 119"/>
          <p:cNvSpPr>
            <a:spLocks noChangeAspect="1"/>
          </p:cNvSpPr>
          <p:nvPr/>
        </p:nvSpPr>
        <p:spPr>
          <a:xfrm>
            <a:off x="7101942" y="2660889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21" name="Flussdiagramm: Verbindungsstelle 120"/>
          <p:cNvSpPr>
            <a:spLocks noChangeAspect="1"/>
          </p:cNvSpPr>
          <p:nvPr/>
        </p:nvSpPr>
        <p:spPr>
          <a:xfrm>
            <a:off x="7534526" y="2228303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22" name="Flussdiagramm: Verbindungsstelle 121"/>
          <p:cNvSpPr>
            <a:spLocks noChangeAspect="1"/>
          </p:cNvSpPr>
          <p:nvPr/>
        </p:nvSpPr>
        <p:spPr>
          <a:xfrm>
            <a:off x="6861423" y="3093474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123" name="Flussdiagramm: Verbindungsstelle 122"/>
          <p:cNvSpPr>
            <a:spLocks noChangeAspect="1"/>
          </p:cNvSpPr>
          <p:nvPr/>
        </p:nvSpPr>
        <p:spPr>
          <a:xfrm>
            <a:off x="6669356" y="3333991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24" name="Flussdiagramm: Verbindungsstelle 123"/>
          <p:cNvSpPr>
            <a:spLocks noChangeAspect="1"/>
          </p:cNvSpPr>
          <p:nvPr/>
        </p:nvSpPr>
        <p:spPr>
          <a:xfrm>
            <a:off x="7101941" y="2901406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25" name="Flussdiagramm: Verbindungsstelle 124"/>
          <p:cNvSpPr>
            <a:spLocks noChangeAspect="1"/>
          </p:cNvSpPr>
          <p:nvPr/>
        </p:nvSpPr>
        <p:spPr>
          <a:xfrm>
            <a:off x="7101941" y="3766577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26" name="Flussdiagramm: Verbindungsstelle 125"/>
          <p:cNvSpPr>
            <a:spLocks noChangeAspect="1"/>
          </p:cNvSpPr>
          <p:nvPr/>
        </p:nvSpPr>
        <p:spPr>
          <a:xfrm>
            <a:off x="7534525" y="3333991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27" name="Flussdiagramm: Verbindungsstelle 126"/>
          <p:cNvSpPr>
            <a:spLocks noChangeAspect="1"/>
          </p:cNvSpPr>
          <p:nvPr/>
        </p:nvSpPr>
        <p:spPr>
          <a:xfrm>
            <a:off x="4657474" y="4197111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128" name="Flussdiagramm: Verbindungsstelle 127"/>
          <p:cNvSpPr>
            <a:spLocks noChangeAspect="1"/>
          </p:cNvSpPr>
          <p:nvPr/>
        </p:nvSpPr>
        <p:spPr>
          <a:xfrm>
            <a:off x="4465407" y="4437628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29" name="Flussdiagramm: Verbindungsstelle 128"/>
          <p:cNvSpPr>
            <a:spLocks noChangeAspect="1"/>
          </p:cNvSpPr>
          <p:nvPr/>
        </p:nvSpPr>
        <p:spPr>
          <a:xfrm>
            <a:off x="4897992" y="4005043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30" name="Flussdiagramm: Verbindungsstelle 129"/>
          <p:cNvSpPr>
            <a:spLocks noChangeAspect="1"/>
          </p:cNvSpPr>
          <p:nvPr/>
        </p:nvSpPr>
        <p:spPr>
          <a:xfrm>
            <a:off x="4897992" y="4870214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31" name="Flussdiagramm: Verbindungsstelle 130"/>
          <p:cNvSpPr>
            <a:spLocks noChangeAspect="1"/>
          </p:cNvSpPr>
          <p:nvPr/>
        </p:nvSpPr>
        <p:spPr>
          <a:xfrm>
            <a:off x="5330576" y="4437628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32" name="Flussdiagramm: Verbindungsstelle 131"/>
          <p:cNvSpPr>
            <a:spLocks noChangeAspect="1"/>
          </p:cNvSpPr>
          <p:nvPr/>
        </p:nvSpPr>
        <p:spPr>
          <a:xfrm>
            <a:off x="5759448" y="4199163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133" name="Flussdiagramm: Verbindungsstelle 132"/>
          <p:cNvSpPr>
            <a:spLocks noChangeAspect="1"/>
          </p:cNvSpPr>
          <p:nvPr/>
        </p:nvSpPr>
        <p:spPr>
          <a:xfrm>
            <a:off x="5999966" y="4007095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34" name="Flussdiagramm: Verbindungsstelle 133"/>
          <p:cNvSpPr>
            <a:spLocks noChangeAspect="1"/>
          </p:cNvSpPr>
          <p:nvPr/>
        </p:nvSpPr>
        <p:spPr>
          <a:xfrm>
            <a:off x="5999966" y="4872266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35" name="Flussdiagramm: Verbindungsstelle 134"/>
          <p:cNvSpPr>
            <a:spLocks noChangeAspect="1"/>
          </p:cNvSpPr>
          <p:nvPr/>
        </p:nvSpPr>
        <p:spPr>
          <a:xfrm>
            <a:off x="6432550" y="4439680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36" name="Flussdiagramm: Verbindungsstelle 135"/>
          <p:cNvSpPr>
            <a:spLocks noChangeAspect="1"/>
          </p:cNvSpPr>
          <p:nvPr/>
        </p:nvSpPr>
        <p:spPr>
          <a:xfrm>
            <a:off x="6859101" y="4199163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137" name="Flussdiagramm: Verbindungsstelle 136"/>
          <p:cNvSpPr>
            <a:spLocks noChangeAspect="1"/>
          </p:cNvSpPr>
          <p:nvPr/>
        </p:nvSpPr>
        <p:spPr>
          <a:xfrm>
            <a:off x="6667034" y="4439680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38" name="Flussdiagramm: Verbindungsstelle 137"/>
          <p:cNvSpPr>
            <a:spLocks noChangeAspect="1"/>
          </p:cNvSpPr>
          <p:nvPr/>
        </p:nvSpPr>
        <p:spPr>
          <a:xfrm>
            <a:off x="7099619" y="4007095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39" name="Flussdiagramm: Verbindungsstelle 138"/>
          <p:cNvSpPr>
            <a:spLocks noChangeAspect="1"/>
          </p:cNvSpPr>
          <p:nvPr/>
        </p:nvSpPr>
        <p:spPr>
          <a:xfrm>
            <a:off x="7099619" y="4872266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40" name="Flussdiagramm: Verbindungsstelle 139"/>
          <p:cNvSpPr>
            <a:spLocks noChangeAspect="1"/>
          </p:cNvSpPr>
          <p:nvPr/>
        </p:nvSpPr>
        <p:spPr>
          <a:xfrm>
            <a:off x="7532203" y="4439680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41" name="Rechteck 140"/>
          <p:cNvSpPr/>
          <p:nvPr/>
        </p:nvSpPr>
        <p:spPr>
          <a:xfrm>
            <a:off x="5980423" y="3290501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de-DE" dirty="0"/>
          </a:p>
        </p:txBody>
      </p:sp>
      <p:sp>
        <p:nvSpPr>
          <p:cNvPr id="142" name="Flussdiagramm: Verbindungsstelle 141"/>
          <p:cNvSpPr>
            <a:spLocks noChangeAspect="1"/>
          </p:cNvSpPr>
          <p:nvPr/>
        </p:nvSpPr>
        <p:spPr>
          <a:xfrm>
            <a:off x="5567381" y="4439680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43" name="Flussdiagramm: Verbindungsstelle 142"/>
          <p:cNvSpPr>
            <a:spLocks noChangeAspect="1"/>
          </p:cNvSpPr>
          <p:nvPr/>
        </p:nvSpPr>
        <p:spPr>
          <a:xfrm>
            <a:off x="6428838" y="3332966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44" name="Flussdiagramm: Verbindungsstelle 143"/>
          <p:cNvSpPr>
            <a:spLocks noChangeAspect="1"/>
          </p:cNvSpPr>
          <p:nvPr/>
        </p:nvSpPr>
        <p:spPr>
          <a:xfrm>
            <a:off x="6000916" y="2906365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 dirty="0">
                <a:solidFill>
                  <a:prstClr val="black">
                    <a:alpha val="0"/>
                  </a:prstClr>
                </a:solidFill>
              </a:rPr>
              <a:t>-</a:t>
            </a:r>
          </a:p>
        </p:txBody>
      </p:sp>
      <p:sp>
        <p:nvSpPr>
          <p:cNvPr id="146" name="Textfeld 145"/>
          <p:cNvSpPr txBox="1"/>
          <p:nvPr/>
        </p:nvSpPr>
        <p:spPr>
          <a:xfrm>
            <a:off x="4657474" y="5347855"/>
            <a:ext cx="2874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Reinstsilizium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856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lussdiagramm: Verbindungsstelle 49"/>
          <p:cNvSpPr>
            <a:spLocks noChangeAspect="1"/>
          </p:cNvSpPr>
          <p:nvPr/>
        </p:nvSpPr>
        <p:spPr>
          <a:xfrm>
            <a:off x="4657475" y="1985734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51" name="Flussdiagramm: Verbindungsstelle 50"/>
          <p:cNvSpPr>
            <a:spLocks noChangeAspect="1"/>
          </p:cNvSpPr>
          <p:nvPr/>
        </p:nvSpPr>
        <p:spPr>
          <a:xfrm>
            <a:off x="4465408" y="2226251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52" name="Flussdiagramm: Verbindungsstelle 51"/>
          <p:cNvSpPr>
            <a:spLocks noChangeAspect="1"/>
          </p:cNvSpPr>
          <p:nvPr/>
        </p:nvSpPr>
        <p:spPr>
          <a:xfrm>
            <a:off x="4897993" y="1793666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 anchorCtr="1">
            <a:noAutofit/>
          </a:bodyPr>
          <a:lstStyle/>
          <a:p>
            <a:pPr algn="ctr"/>
            <a:r>
              <a:rPr lang="de-DE" sz="1200" dirty="0" smtClean="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53" name="Flussdiagramm: Verbindungsstelle 52"/>
          <p:cNvSpPr>
            <a:spLocks noChangeAspect="1"/>
          </p:cNvSpPr>
          <p:nvPr/>
        </p:nvSpPr>
        <p:spPr>
          <a:xfrm>
            <a:off x="4897993" y="2658837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54" name="Flussdiagramm: Verbindungsstelle 53"/>
          <p:cNvSpPr>
            <a:spLocks noChangeAspect="1"/>
          </p:cNvSpPr>
          <p:nvPr/>
        </p:nvSpPr>
        <p:spPr>
          <a:xfrm>
            <a:off x="5330577" y="2226251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55" name="Flussdiagramm: Verbindungsstelle 54"/>
          <p:cNvSpPr>
            <a:spLocks noChangeAspect="1"/>
          </p:cNvSpPr>
          <p:nvPr/>
        </p:nvSpPr>
        <p:spPr>
          <a:xfrm>
            <a:off x="5759450" y="1987786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56" name="Flussdiagramm: Verbindungsstelle 55"/>
          <p:cNvSpPr>
            <a:spLocks noChangeAspect="1"/>
          </p:cNvSpPr>
          <p:nvPr/>
        </p:nvSpPr>
        <p:spPr>
          <a:xfrm>
            <a:off x="5567383" y="2228303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57" name="Flussdiagramm: Verbindungsstelle 56"/>
          <p:cNvSpPr>
            <a:spLocks noChangeAspect="1"/>
          </p:cNvSpPr>
          <p:nvPr/>
        </p:nvSpPr>
        <p:spPr>
          <a:xfrm>
            <a:off x="5999966" y="1795718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rtlCol="0" anchor="ctr" anchorCtr="1">
            <a:noAutofit/>
          </a:bodyPr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58" name="Flussdiagramm: Verbindungsstelle 57"/>
          <p:cNvSpPr>
            <a:spLocks noChangeAspect="1"/>
          </p:cNvSpPr>
          <p:nvPr/>
        </p:nvSpPr>
        <p:spPr>
          <a:xfrm>
            <a:off x="5999968" y="2660889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 dirty="0">
                <a:solidFill>
                  <a:srgbClr val="FF0000">
                    <a:alpha val="0"/>
                  </a:srgbClr>
                </a:solidFill>
              </a:rPr>
              <a:t>-</a:t>
            </a:r>
          </a:p>
        </p:txBody>
      </p:sp>
      <p:sp>
        <p:nvSpPr>
          <p:cNvPr id="59" name="Flussdiagramm: Verbindungsstelle 58"/>
          <p:cNvSpPr>
            <a:spLocks noChangeAspect="1"/>
          </p:cNvSpPr>
          <p:nvPr/>
        </p:nvSpPr>
        <p:spPr>
          <a:xfrm>
            <a:off x="6432552" y="2228303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60" name="Flussdiagramm: Verbindungsstelle 59"/>
          <p:cNvSpPr>
            <a:spLocks noChangeAspect="1"/>
          </p:cNvSpPr>
          <p:nvPr/>
        </p:nvSpPr>
        <p:spPr>
          <a:xfrm>
            <a:off x="4657475" y="3091423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61" name="Flussdiagramm: Verbindungsstelle 60"/>
          <p:cNvSpPr>
            <a:spLocks noChangeAspect="1"/>
          </p:cNvSpPr>
          <p:nvPr/>
        </p:nvSpPr>
        <p:spPr>
          <a:xfrm>
            <a:off x="4465408" y="3331940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62" name="Flussdiagramm: Verbindungsstelle 61"/>
          <p:cNvSpPr>
            <a:spLocks noChangeAspect="1"/>
          </p:cNvSpPr>
          <p:nvPr/>
        </p:nvSpPr>
        <p:spPr>
          <a:xfrm>
            <a:off x="4897993" y="2899355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63" name="Flussdiagramm: Verbindungsstelle 62"/>
          <p:cNvSpPr>
            <a:spLocks noChangeAspect="1"/>
          </p:cNvSpPr>
          <p:nvPr/>
        </p:nvSpPr>
        <p:spPr>
          <a:xfrm>
            <a:off x="4897993" y="3764526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64" name="Flussdiagramm: Verbindungsstelle 63"/>
          <p:cNvSpPr>
            <a:spLocks noChangeAspect="1"/>
          </p:cNvSpPr>
          <p:nvPr/>
        </p:nvSpPr>
        <p:spPr>
          <a:xfrm>
            <a:off x="5330577" y="3331940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65" name="Flussdiagramm: Verbindungsstelle 64"/>
          <p:cNvSpPr>
            <a:spLocks noChangeAspect="1"/>
          </p:cNvSpPr>
          <p:nvPr/>
        </p:nvSpPr>
        <p:spPr>
          <a:xfrm>
            <a:off x="5759449" y="3093474"/>
            <a:ext cx="673103" cy="673103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66" name="Flussdiagramm: Verbindungsstelle 65"/>
          <p:cNvSpPr>
            <a:spLocks noChangeAspect="1"/>
          </p:cNvSpPr>
          <p:nvPr/>
        </p:nvSpPr>
        <p:spPr>
          <a:xfrm>
            <a:off x="5567382" y="3333991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68" name="Flussdiagramm: Verbindungsstelle 67"/>
          <p:cNvSpPr>
            <a:spLocks noChangeAspect="1"/>
          </p:cNvSpPr>
          <p:nvPr/>
        </p:nvSpPr>
        <p:spPr>
          <a:xfrm>
            <a:off x="5999967" y="3766577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69" name="Flussdiagramm: Verbindungsstelle 68"/>
          <p:cNvSpPr>
            <a:spLocks noChangeAspect="1"/>
          </p:cNvSpPr>
          <p:nvPr/>
        </p:nvSpPr>
        <p:spPr>
          <a:xfrm>
            <a:off x="6861424" y="1987786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70" name="Flussdiagramm: Verbindungsstelle 69"/>
          <p:cNvSpPr>
            <a:spLocks noChangeAspect="1"/>
          </p:cNvSpPr>
          <p:nvPr/>
        </p:nvSpPr>
        <p:spPr>
          <a:xfrm>
            <a:off x="6669357" y="2228303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71" name="Flussdiagramm: Verbindungsstelle 70"/>
          <p:cNvSpPr>
            <a:spLocks noChangeAspect="1"/>
          </p:cNvSpPr>
          <p:nvPr/>
        </p:nvSpPr>
        <p:spPr>
          <a:xfrm>
            <a:off x="7101942" y="1795718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72" name="Flussdiagramm: Verbindungsstelle 71"/>
          <p:cNvSpPr>
            <a:spLocks noChangeAspect="1"/>
          </p:cNvSpPr>
          <p:nvPr/>
        </p:nvSpPr>
        <p:spPr>
          <a:xfrm>
            <a:off x="7101942" y="2660889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73" name="Flussdiagramm: Verbindungsstelle 72"/>
          <p:cNvSpPr>
            <a:spLocks noChangeAspect="1"/>
          </p:cNvSpPr>
          <p:nvPr/>
        </p:nvSpPr>
        <p:spPr>
          <a:xfrm>
            <a:off x="7534526" y="2228303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74" name="Flussdiagramm: Verbindungsstelle 73"/>
          <p:cNvSpPr>
            <a:spLocks noChangeAspect="1"/>
          </p:cNvSpPr>
          <p:nvPr/>
        </p:nvSpPr>
        <p:spPr>
          <a:xfrm>
            <a:off x="6861423" y="3093474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75" name="Flussdiagramm: Verbindungsstelle 74"/>
          <p:cNvSpPr>
            <a:spLocks noChangeAspect="1"/>
          </p:cNvSpPr>
          <p:nvPr/>
        </p:nvSpPr>
        <p:spPr>
          <a:xfrm>
            <a:off x="6669356" y="3333991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76" name="Flussdiagramm: Verbindungsstelle 75"/>
          <p:cNvSpPr>
            <a:spLocks noChangeAspect="1"/>
          </p:cNvSpPr>
          <p:nvPr/>
        </p:nvSpPr>
        <p:spPr>
          <a:xfrm>
            <a:off x="7101941" y="2901406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77" name="Flussdiagramm: Verbindungsstelle 76"/>
          <p:cNvSpPr>
            <a:spLocks noChangeAspect="1"/>
          </p:cNvSpPr>
          <p:nvPr/>
        </p:nvSpPr>
        <p:spPr>
          <a:xfrm>
            <a:off x="7101941" y="3766577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78" name="Flussdiagramm: Verbindungsstelle 77"/>
          <p:cNvSpPr>
            <a:spLocks noChangeAspect="1"/>
          </p:cNvSpPr>
          <p:nvPr/>
        </p:nvSpPr>
        <p:spPr>
          <a:xfrm>
            <a:off x="7534525" y="3333991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79" name="Flussdiagramm: Verbindungsstelle 78"/>
          <p:cNvSpPr>
            <a:spLocks noChangeAspect="1"/>
          </p:cNvSpPr>
          <p:nvPr/>
        </p:nvSpPr>
        <p:spPr>
          <a:xfrm>
            <a:off x="4657474" y="4197111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80" name="Flussdiagramm: Verbindungsstelle 79"/>
          <p:cNvSpPr>
            <a:spLocks noChangeAspect="1"/>
          </p:cNvSpPr>
          <p:nvPr/>
        </p:nvSpPr>
        <p:spPr>
          <a:xfrm>
            <a:off x="4465407" y="4437628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81" name="Flussdiagramm: Verbindungsstelle 80"/>
          <p:cNvSpPr>
            <a:spLocks noChangeAspect="1"/>
          </p:cNvSpPr>
          <p:nvPr/>
        </p:nvSpPr>
        <p:spPr>
          <a:xfrm>
            <a:off x="4897992" y="4005043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82" name="Flussdiagramm: Verbindungsstelle 81"/>
          <p:cNvSpPr>
            <a:spLocks noChangeAspect="1"/>
          </p:cNvSpPr>
          <p:nvPr/>
        </p:nvSpPr>
        <p:spPr>
          <a:xfrm>
            <a:off x="4897992" y="4870214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83" name="Flussdiagramm: Verbindungsstelle 82"/>
          <p:cNvSpPr>
            <a:spLocks noChangeAspect="1"/>
          </p:cNvSpPr>
          <p:nvPr/>
        </p:nvSpPr>
        <p:spPr>
          <a:xfrm>
            <a:off x="5330576" y="4437628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84" name="Flussdiagramm: Verbindungsstelle 83"/>
          <p:cNvSpPr>
            <a:spLocks noChangeAspect="1"/>
          </p:cNvSpPr>
          <p:nvPr/>
        </p:nvSpPr>
        <p:spPr>
          <a:xfrm>
            <a:off x="5759448" y="4199163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90" name="Flussdiagramm: Verbindungsstelle 89"/>
          <p:cNvSpPr>
            <a:spLocks noChangeAspect="1"/>
          </p:cNvSpPr>
          <p:nvPr/>
        </p:nvSpPr>
        <p:spPr>
          <a:xfrm>
            <a:off x="5999966" y="4007095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91" name="Flussdiagramm: Verbindungsstelle 90"/>
          <p:cNvSpPr>
            <a:spLocks noChangeAspect="1"/>
          </p:cNvSpPr>
          <p:nvPr/>
        </p:nvSpPr>
        <p:spPr>
          <a:xfrm>
            <a:off x="5999966" y="4872266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92" name="Flussdiagramm: Verbindungsstelle 91"/>
          <p:cNvSpPr>
            <a:spLocks noChangeAspect="1"/>
          </p:cNvSpPr>
          <p:nvPr/>
        </p:nvSpPr>
        <p:spPr>
          <a:xfrm>
            <a:off x="6432550" y="4439680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93" name="Flussdiagramm: Verbindungsstelle 92"/>
          <p:cNvSpPr>
            <a:spLocks noChangeAspect="1"/>
          </p:cNvSpPr>
          <p:nvPr/>
        </p:nvSpPr>
        <p:spPr>
          <a:xfrm>
            <a:off x="6859101" y="4199163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94" name="Flussdiagramm: Verbindungsstelle 93"/>
          <p:cNvSpPr>
            <a:spLocks noChangeAspect="1"/>
          </p:cNvSpPr>
          <p:nvPr/>
        </p:nvSpPr>
        <p:spPr>
          <a:xfrm>
            <a:off x="6667034" y="4439680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95" name="Flussdiagramm: Verbindungsstelle 94"/>
          <p:cNvSpPr>
            <a:spLocks noChangeAspect="1"/>
          </p:cNvSpPr>
          <p:nvPr/>
        </p:nvSpPr>
        <p:spPr>
          <a:xfrm>
            <a:off x="7099619" y="4007095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96" name="Flussdiagramm: Verbindungsstelle 95"/>
          <p:cNvSpPr>
            <a:spLocks noChangeAspect="1"/>
          </p:cNvSpPr>
          <p:nvPr/>
        </p:nvSpPr>
        <p:spPr>
          <a:xfrm>
            <a:off x="7099619" y="4872266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97" name="Flussdiagramm: Verbindungsstelle 96"/>
          <p:cNvSpPr>
            <a:spLocks noChangeAspect="1"/>
          </p:cNvSpPr>
          <p:nvPr/>
        </p:nvSpPr>
        <p:spPr>
          <a:xfrm>
            <a:off x="7532203" y="4439680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98" name="Rechteck 97"/>
          <p:cNvSpPr/>
          <p:nvPr/>
        </p:nvSpPr>
        <p:spPr>
          <a:xfrm>
            <a:off x="5980423" y="3290501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de-DE" dirty="0"/>
          </a:p>
        </p:txBody>
      </p:sp>
      <p:sp>
        <p:nvSpPr>
          <p:cNvPr id="99" name="Flussdiagramm: Verbindungsstelle 98"/>
          <p:cNvSpPr>
            <a:spLocks noChangeAspect="1"/>
          </p:cNvSpPr>
          <p:nvPr/>
        </p:nvSpPr>
        <p:spPr>
          <a:xfrm>
            <a:off x="5567381" y="4439680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00" name="Flussdiagramm: Verbindungsstelle 99"/>
          <p:cNvSpPr>
            <a:spLocks noChangeAspect="1"/>
          </p:cNvSpPr>
          <p:nvPr/>
        </p:nvSpPr>
        <p:spPr>
          <a:xfrm>
            <a:off x="6428838" y="3332966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01" name="Flussdiagramm: Verbindungsstelle 100"/>
          <p:cNvSpPr>
            <a:spLocks noChangeAspect="1"/>
          </p:cNvSpPr>
          <p:nvPr/>
        </p:nvSpPr>
        <p:spPr>
          <a:xfrm>
            <a:off x="6000916" y="2906365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 dirty="0">
                <a:solidFill>
                  <a:prstClr val="black">
                    <a:alpha val="0"/>
                  </a:prstClr>
                </a:solidFill>
              </a:rPr>
              <a:t>-</a:t>
            </a:r>
          </a:p>
        </p:txBody>
      </p:sp>
      <p:sp>
        <p:nvSpPr>
          <p:cNvPr id="107" name="Flussdiagramm: Verbindungsstelle 106"/>
          <p:cNvSpPr>
            <a:spLocks noChangeAspect="1"/>
          </p:cNvSpPr>
          <p:nvPr/>
        </p:nvSpPr>
        <p:spPr>
          <a:xfrm>
            <a:off x="6310911" y="3002399"/>
            <a:ext cx="192068" cy="19206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 dirty="0">
                <a:solidFill>
                  <a:prstClr val="black">
                    <a:alpha val="0"/>
                  </a:prstClr>
                </a:solidFill>
              </a:rPr>
              <a:t>-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4657474" y="5347855"/>
            <a:ext cx="2874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n</a:t>
            </a:r>
            <a:r>
              <a:rPr lang="de-DE" dirty="0" smtClean="0"/>
              <a:t>-dotiertes Si</a:t>
            </a:r>
            <a:endParaRPr lang="de-DE" dirty="0"/>
          </a:p>
        </p:txBody>
      </p:sp>
      <p:cxnSp>
        <p:nvCxnSpPr>
          <p:cNvPr id="3" name="Gerader Verbinder 2"/>
          <p:cNvCxnSpPr>
            <a:stCxn id="107" idx="6"/>
          </p:cNvCxnSpPr>
          <p:nvPr/>
        </p:nvCxnSpPr>
        <p:spPr>
          <a:xfrm>
            <a:off x="6502979" y="3098433"/>
            <a:ext cx="225309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8756073" y="2899355"/>
            <a:ext cx="2170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Valenzelektonen</a:t>
            </a:r>
            <a:endParaRPr lang="de-DE" dirty="0"/>
          </a:p>
        </p:txBody>
      </p:sp>
      <p:cxnSp>
        <p:nvCxnSpPr>
          <p:cNvPr id="6" name="Gerader Verbinder 5"/>
          <p:cNvCxnSpPr>
            <a:stCxn id="73" idx="6"/>
          </p:cNvCxnSpPr>
          <p:nvPr/>
        </p:nvCxnSpPr>
        <p:spPr>
          <a:xfrm>
            <a:off x="7726594" y="2324337"/>
            <a:ext cx="1029479" cy="7670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491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Flussdiagramm: Verbindungsstelle 84"/>
          <p:cNvSpPr>
            <a:spLocks noChangeAspect="1"/>
          </p:cNvSpPr>
          <p:nvPr/>
        </p:nvSpPr>
        <p:spPr>
          <a:xfrm>
            <a:off x="4657474" y="1985734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86" name="Flussdiagramm: Verbindungsstelle 85"/>
          <p:cNvSpPr>
            <a:spLocks noChangeAspect="1"/>
          </p:cNvSpPr>
          <p:nvPr/>
        </p:nvSpPr>
        <p:spPr>
          <a:xfrm>
            <a:off x="4465407" y="2226251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87" name="Flussdiagramm: Verbindungsstelle 86"/>
          <p:cNvSpPr>
            <a:spLocks noChangeAspect="1"/>
          </p:cNvSpPr>
          <p:nvPr/>
        </p:nvSpPr>
        <p:spPr>
          <a:xfrm>
            <a:off x="4897992" y="1793666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 anchorCtr="1">
            <a:noAutofit/>
          </a:bodyPr>
          <a:lstStyle/>
          <a:p>
            <a:pPr algn="ctr"/>
            <a:r>
              <a:rPr lang="de-DE" sz="1200" dirty="0" smtClean="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88" name="Flussdiagramm: Verbindungsstelle 87"/>
          <p:cNvSpPr>
            <a:spLocks noChangeAspect="1"/>
          </p:cNvSpPr>
          <p:nvPr/>
        </p:nvSpPr>
        <p:spPr>
          <a:xfrm>
            <a:off x="4897992" y="2658837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89" name="Flussdiagramm: Verbindungsstelle 88"/>
          <p:cNvSpPr>
            <a:spLocks noChangeAspect="1"/>
          </p:cNvSpPr>
          <p:nvPr/>
        </p:nvSpPr>
        <p:spPr>
          <a:xfrm>
            <a:off x="5330576" y="2226251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02" name="Flussdiagramm: Verbindungsstelle 101"/>
          <p:cNvSpPr>
            <a:spLocks noChangeAspect="1"/>
          </p:cNvSpPr>
          <p:nvPr/>
        </p:nvSpPr>
        <p:spPr>
          <a:xfrm>
            <a:off x="5759450" y="1987786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103" name="Flussdiagramm: Verbindungsstelle 102"/>
          <p:cNvSpPr>
            <a:spLocks noChangeAspect="1"/>
          </p:cNvSpPr>
          <p:nvPr/>
        </p:nvSpPr>
        <p:spPr>
          <a:xfrm>
            <a:off x="5567383" y="2228303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04" name="Flussdiagramm: Verbindungsstelle 103"/>
          <p:cNvSpPr>
            <a:spLocks noChangeAspect="1"/>
          </p:cNvSpPr>
          <p:nvPr/>
        </p:nvSpPr>
        <p:spPr>
          <a:xfrm>
            <a:off x="5999966" y="1795718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rtlCol="0" anchor="ctr" anchorCtr="1">
            <a:noAutofit/>
          </a:bodyPr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05" name="Flussdiagramm: Verbindungsstelle 104"/>
          <p:cNvSpPr>
            <a:spLocks noChangeAspect="1"/>
          </p:cNvSpPr>
          <p:nvPr/>
        </p:nvSpPr>
        <p:spPr>
          <a:xfrm>
            <a:off x="5999968" y="2660889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06" name="Flussdiagramm: Verbindungsstelle 105"/>
          <p:cNvSpPr>
            <a:spLocks noChangeAspect="1"/>
          </p:cNvSpPr>
          <p:nvPr/>
        </p:nvSpPr>
        <p:spPr>
          <a:xfrm>
            <a:off x="6432552" y="2228303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67" name="Flussdiagramm: Verbindungsstelle 166"/>
          <p:cNvSpPr>
            <a:spLocks noChangeAspect="1"/>
          </p:cNvSpPr>
          <p:nvPr/>
        </p:nvSpPr>
        <p:spPr>
          <a:xfrm>
            <a:off x="4657475" y="3091423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168" name="Flussdiagramm: Verbindungsstelle 167"/>
          <p:cNvSpPr>
            <a:spLocks noChangeAspect="1"/>
          </p:cNvSpPr>
          <p:nvPr/>
        </p:nvSpPr>
        <p:spPr>
          <a:xfrm>
            <a:off x="4465408" y="3331940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69" name="Flussdiagramm: Verbindungsstelle 168"/>
          <p:cNvSpPr>
            <a:spLocks noChangeAspect="1"/>
          </p:cNvSpPr>
          <p:nvPr/>
        </p:nvSpPr>
        <p:spPr>
          <a:xfrm>
            <a:off x="4897993" y="2899355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70" name="Flussdiagramm: Verbindungsstelle 169"/>
          <p:cNvSpPr>
            <a:spLocks noChangeAspect="1"/>
          </p:cNvSpPr>
          <p:nvPr/>
        </p:nvSpPr>
        <p:spPr>
          <a:xfrm>
            <a:off x="4897993" y="3764526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71" name="Flussdiagramm: Verbindungsstelle 170"/>
          <p:cNvSpPr>
            <a:spLocks noChangeAspect="1"/>
          </p:cNvSpPr>
          <p:nvPr/>
        </p:nvSpPr>
        <p:spPr>
          <a:xfrm>
            <a:off x="5330577" y="3331940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72" name="Flussdiagramm: Verbindungsstelle 171"/>
          <p:cNvSpPr>
            <a:spLocks noChangeAspect="1"/>
          </p:cNvSpPr>
          <p:nvPr/>
        </p:nvSpPr>
        <p:spPr>
          <a:xfrm>
            <a:off x="5759449" y="3093474"/>
            <a:ext cx="673103" cy="673103"/>
          </a:xfrm>
          <a:prstGeom prst="flowChartConnector">
            <a:avLst/>
          </a:prstGeom>
          <a:solidFill>
            <a:srgbClr val="0000FF">
              <a:alpha val="60000"/>
            </a:srgb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73" name="Flussdiagramm: Verbindungsstelle 172"/>
          <p:cNvSpPr>
            <a:spLocks noChangeAspect="1"/>
          </p:cNvSpPr>
          <p:nvPr/>
        </p:nvSpPr>
        <p:spPr>
          <a:xfrm>
            <a:off x="5567382" y="3333991"/>
            <a:ext cx="192068" cy="192068"/>
          </a:xfrm>
          <a:prstGeom prst="flowChartConnector">
            <a:avLst/>
          </a:prstGeom>
          <a:solidFill>
            <a:srgbClr val="0000FF">
              <a:alpha val="60000"/>
            </a:srgb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74" name="Flussdiagramm: Verbindungsstelle 173"/>
          <p:cNvSpPr>
            <a:spLocks noChangeAspect="1"/>
          </p:cNvSpPr>
          <p:nvPr/>
        </p:nvSpPr>
        <p:spPr>
          <a:xfrm>
            <a:off x="5999967" y="2901406"/>
            <a:ext cx="192068" cy="192068"/>
          </a:xfrm>
          <a:prstGeom prst="flowChartConnector">
            <a:avLst/>
          </a:prstGeom>
          <a:solidFill>
            <a:schemeClr val="bg1">
              <a:alpha val="60000"/>
            </a:schemeClr>
          </a:solidFill>
          <a:ln w="19050"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5" name="Flussdiagramm: Verbindungsstelle 174"/>
          <p:cNvSpPr>
            <a:spLocks noChangeAspect="1"/>
          </p:cNvSpPr>
          <p:nvPr/>
        </p:nvSpPr>
        <p:spPr>
          <a:xfrm>
            <a:off x="5999967" y="3766577"/>
            <a:ext cx="192068" cy="192068"/>
          </a:xfrm>
          <a:prstGeom prst="flowChartConnector">
            <a:avLst/>
          </a:prstGeom>
          <a:solidFill>
            <a:srgbClr val="0000FF">
              <a:alpha val="60000"/>
            </a:srgb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77" name="Flussdiagramm: Verbindungsstelle 176"/>
          <p:cNvSpPr>
            <a:spLocks noChangeAspect="1"/>
          </p:cNvSpPr>
          <p:nvPr/>
        </p:nvSpPr>
        <p:spPr>
          <a:xfrm>
            <a:off x="6861424" y="1987786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178" name="Flussdiagramm: Verbindungsstelle 177"/>
          <p:cNvSpPr>
            <a:spLocks noChangeAspect="1"/>
          </p:cNvSpPr>
          <p:nvPr/>
        </p:nvSpPr>
        <p:spPr>
          <a:xfrm>
            <a:off x="6669357" y="2228303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79" name="Flussdiagramm: Verbindungsstelle 178"/>
          <p:cNvSpPr>
            <a:spLocks noChangeAspect="1"/>
          </p:cNvSpPr>
          <p:nvPr/>
        </p:nvSpPr>
        <p:spPr>
          <a:xfrm>
            <a:off x="7101942" y="1795718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80" name="Flussdiagramm: Verbindungsstelle 179"/>
          <p:cNvSpPr>
            <a:spLocks noChangeAspect="1"/>
          </p:cNvSpPr>
          <p:nvPr/>
        </p:nvSpPr>
        <p:spPr>
          <a:xfrm>
            <a:off x="7101942" y="2660889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81" name="Flussdiagramm: Verbindungsstelle 180"/>
          <p:cNvSpPr>
            <a:spLocks noChangeAspect="1"/>
          </p:cNvSpPr>
          <p:nvPr/>
        </p:nvSpPr>
        <p:spPr>
          <a:xfrm>
            <a:off x="7534526" y="2228303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82" name="Flussdiagramm: Verbindungsstelle 181"/>
          <p:cNvSpPr>
            <a:spLocks noChangeAspect="1"/>
          </p:cNvSpPr>
          <p:nvPr/>
        </p:nvSpPr>
        <p:spPr>
          <a:xfrm>
            <a:off x="6861423" y="3093474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183" name="Flussdiagramm: Verbindungsstelle 182"/>
          <p:cNvSpPr>
            <a:spLocks noChangeAspect="1"/>
          </p:cNvSpPr>
          <p:nvPr/>
        </p:nvSpPr>
        <p:spPr>
          <a:xfrm>
            <a:off x="6669356" y="3333991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84" name="Flussdiagramm: Verbindungsstelle 183"/>
          <p:cNvSpPr>
            <a:spLocks noChangeAspect="1"/>
          </p:cNvSpPr>
          <p:nvPr/>
        </p:nvSpPr>
        <p:spPr>
          <a:xfrm>
            <a:off x="7101941" y="2901406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85" name="Flussdiagramm: Verbindungsstelle 184"/>
          <p:cNvSpPr>
            <a:spLocks noChangeAspect="1"/>
          </p:cNvSpPr>
          <p:nvPr/>
        </p:nvSpPr>
        <p:spPr>
          <a:xfrm>
            <a:off x="7101941" y="3766577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86" name="Flussdiagramm: Verbindungsstelle 185"/>
          <p:cNvSpPr>
            <a:spLocks noChangeAspect="1"/>
          </p:cNvSpPr>
          <p:nvPr/>
        </p:nvSpPr>
        <p:spPr>
          <a:xfrm>
            <a:off x="7534525" y="3333991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87" name="Flussdiagramm: Verbindungsstelle 186"/>
          <p:cNvSpPr>
            <a:spLocks noChangeAspect="1"/>
          </p:cNvSpPr>
          <p:nvPr/>
        </p:nvSpPr>
        <p:spPr>
          <a:xfrm>
            <a:off x="4657474" y="4197111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188" name="Flussdiagramm: Verbindungsstelle 187"/>
          <p:cNvSpPr>
            <a:spLocks noChangeAspect="1"/>
          </p:cNvSpPr>
          <p:nvPr/>
        </p:nvSpPr>
        <p:spPr>
          <a:xfrm>
            <a:off x="4465407" y="4437628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89" name="Flussdiagramm: Verbindungsstelle 188"/>
          <p:cNvSpPr>
            <a:spLocks noChangeAspect="1"/>
          </p:cNvSpPr>
          <p:nvPr/>
        </p:nvSpPr>
        <p:spPr>
          <a:xfrm>
            <a:off x="4897992" y="4005043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90" name="Flussdiagramm: Verbindungsstelle 189"/>
          <p:cNvSpPr>
            <a:spLocks noChangeAspect="1"/>
          </p:cNvSpPr>
          <p:nvPr/>
        </p:nvSpPr>
        <p:spPr>
          <a:xfrm>
            <a:off x="4897992" y="4870214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91" name="Flussdiagramm: Verbindungsstelle 190"/>
          <p:cNvSpPr>
            <a:spLocks noChangeAspect="1"/>
          </p:cNvSpPr>
          <p:nvPr/>
        </p:nvSpPr>
        <p:spPr>
          <a:xfrm>
            <a:off x="5330576" y="4437628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92" name="Flussdiagramm: Verbindungsstelle 191"/>
          <p:cNvSpPr>
            <a:spLocks noChangeAspect="1"/>
          </p:cNvSpPr>
          <p:nvPr/>
        </p:nvSpPr>
        <p:spPr>
          <a:xfrm>
            <a:off x="5759448" y="4199163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194" name="Flussdiagramm: Verbindungsstelle 193"/>
          <p:cNvSpPr>
            <a:spLocks noChangeAspect="1"/>
          </p:cNvSpPr>
          <p:nvPr/>
        </p:nvSpPr>
        <p:spPr>
          <a:xfrm>
            <a:off x="5999966" y="4007095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95" name="Flussdiagramm: Verbindungsstelle 194"/>
          <p:cNvSpPr>
            <a:spLocks noChangeAspect="1"/>
          </p:cNvSpPr>
          <p:nvPr/>
        </p:nvSpPr>
        <p:spPr>
          <a:xfrm>
            <a:off x="5999966" y="4872266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96" name="Flussdiagramm: Verbindungsstelle 195"/>
          <p:cNvSpPr>
            <a:spLocks noChangeAspect="1"/>
          </p:cNvSpPr>
          <p:nvPr/>
        </p:nvSpPr>
        <p:spPr>
          <a:xfrm>
            <a:off x="6432550" y="4439680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97" name="Flussdiagramm: Verbindungsstelle 196"/>
          <p:cNvSpPr>
            <a:spLocks noChangeAspect="1"/>
          </p:cNvSpPr>
          <p:nvPr/>
        </p:nvSpPr>
        <p:spPr>
          <a:xfrm>
            <a:off x="6859101" y="4199163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198" name="Flussdiagramm: Verbindungsstelle 197"/>
          <p:cNvSpPr>
            <a:spLocks noChangeAspect="1"/>
          </p:cNvSpPr>
          <p:nvPr/>
        </p:nvSpPr>
        <p:spPr>
          <a:xfrm>
            <a:off x="6667034" y="4439680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99" name="Flussdiagramm: Verbindungsstelle 198"/>
          <p:cNvSpPr>
            <a:spLocks noChangeAspect="1"/>
          </p:cNvSpPr>
          <p:nvPr/>
        </p:nvSpPr>
        <p:spPr>
          <a:xfrm>
            <a:off x="7099619" y="4007095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200" name="Flussdiagramm: Verbindungsstelle 199"/>
          <p:cNvSpPr>
            <a:spLocks noChangeAspect="1"/>
          </p:cNvSpPr>
          <p:nvPr/>
        </p:nvSpPr>
        <p:spPr>
          <a:xfrm>
            <a:off x="7099619" y="4872266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201" name="Flussdiagramm: Verbindungsstelle 200"/>
          <p:cNvSpPr>
            <a:spLocks noChangeAspect="1"/>
          </p:cNvSpPr>
          <p:nvPr/>
        </p:nvSpPr>
        <p:spPr>
          <a:xfrm>
            <a:off x="7532203" y="4439680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5980423" y="3290501"/>
            <a:ext cx="2311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prstClr val="black"/>
                </a:solidFill>
              </a:rPr>
              <a:t>-</a:t>
            </a:r>
            <a:endParaRPr lang="de-DE" dirty="0"/>
          </a:p>
        </p:txBody>
      </p:sp>
      <p:sp>
        <p:nvSpPr>
          <p:cNvPr id="193" name="Flussdiagramm: Verbindungsstelle 192"/>
          <p:cNvSpPr>
            <a:spLocks noChangeAspect="1"/>
          </p:cNvSpPr>
          <p:nvPr/>
        </p:nvSpPr>
        <p:spPr>
          <a:xfrm>
            <a:off x="5567381" y="4439680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56" name="Flussdiagramm: Verbindungsstelle 55"/>
          <p:cNvSpPr>
            <a:spLocks noChangeAspect="1"/>
          </p:cNvSpPr>
          <p:nvPr/>
        </p:nvSpPr>
        <p:spPr>
          <a:xfrm>
            <a:off x="6428838" y="3332966"/>
            <a:ext cx="192068" cy="192068"/>
          </a:xfrm>
          <a:prstGeom prst="flowChartConnector">
            <a:avLst/>
          </a:prstGeom>
          <a:solidFill>
            <a:srgbClr val="0000FF">
              <a:alpha val="60000"/>
            </a:srgb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57474" y="5347855"/>
            <a:ext cx="2874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p-dotiertes Si</a:t>
            </a:r>
            <a:endParaRPr lang="de-DE" dirty="0"/>
          </a:p>
        </p:txBody>
      </p:sp>
      <p:cxnSp>
        <p:nvCxnSpPr>
          <p:cNvPr id="6" name="Gerader Verbinder 5"/>
          <p:cNvCxnSpPr>
            <a:stCxn id="174" idx="6"/>
          </p:cNvCxnSpPr>
          <p:nvPr/>
        </p:nvCxnSpPr>
        <p:spPr>
          <a:xfrm flipV="1">
            <a:off x="6192035" y="2995389"/>
            <a:ext cx="2342365" cy="20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8543636" y="2810316"/>
            <a:ext cx="2244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Ladungsträgerlücke</a:t>
            </a:r>
            <a:endParaRPr lang="de-DE" dirty="0"/>
          </a:p>
        </p:txBody>
      </p:sp>
      <p:cxnSp>
        <p:nvCxnSpPr>
          <p:cNvPr id="9" name="Gerader Verbinder 8"/>
          <p:cNvCxnSpPr/>
          <p:nvPr/>
        </p:nvCxnSpPr>
        <p:spPr>
          <a:xfrm>
            <a:off x="7733507" y="3447041"/>
            <a:ext cx="81012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8534400" y="3239580"/>
            <a:ext cx="2142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Valenzelektron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4141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/>
          <p:cNvGrpSpPr/>
          <p:nvPr/>
        </p:nvGrpSpPr>
        <p:grpSpPr>
          <a:xfrm>
            <a:off x="2814767" y="1792641"/>
            <a:ext cx="6562467" cy="3924546"/>
            <a:chOff x="2814767" y="1792641"/>
            <a:chExt cx="6562467" cy="3924546"/>
          </a:xfrm>
        </p:grpSpPr>
        <p:grpSp>
          <p:nvGrpSpPr>
            <p:cNvPr id="5" name="Gruppieren 4"/>
            <p:cNvGrpSpPr/>
            <p:nvPr/>
          </p:nvGrpSpPr>
          <p:grpSpPr>
            <a:xfrm>
              <a:off x="2814767" y="1792641"/>
              <a:ext cx="6562467" cy="3272719"/>
              <a:chOff x="6120226" y="1792641"/>
              <a:chExt cx="6562467" cy="3272719"/>
            </a:xfrm>
          </p:grpSpPr>
          <p:sp>
            <p:nvSpPr>
              <p:cNvPr id="85" name="Flussdiagramm: Verbindungsstelle 84"/>
              <p:cNvSpPr>
                <a:spLocks noChangeAspect="1"/>
              </p:cNvSpPr>
              <p:nvPr/>
            </p:nvSpPr>
            <p:spPr>
              <a:xfrm>
                <a:off x="6312294" y="1986760"/>
                <a:ext cx="673103" cy="673103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Si</a:t>
                </a:r>
                <a:endParaRPr lang="de-DE" dirty="0"/>
              </a:p>
            </p:txBody>
          </p:sp>
          <p:sp>
            <p:nvSpPr>
              <p:cNvPr id="86" name="Flussdiagramm: Verbindungsstelle 85"/>
              <p:cNvSpPr>
                <a:spLocks noChangeAspect="1"/>
              </p:cNvSpPr>
              <p:nvPr/>
            </p:nvSpPr>
            <p:spPr>
              <a:xfrm>
                <a:off x="6120227" y="2227277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87" name="Flussdiagramm: Verbindungsstelle 86"/>
              <p:cNvSpPr>
                <a:spLocks noChangeAspect="1"/>
              </p:cNvSpPr>
              <p:nvPr/>
            </p:nvSpPr>
            <p:spPr>
              <a:xfrm>
                <a:off x="6552812" y="1794692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 anchorCtr="1">
                <a:noAutofit/>
              </a:bodyPr>
              <a:lstStyle/>
              <a:p>
                <a:pPr algn="ctr"/>
                <a:r>
                  <a:rPr lang="de-DE" sz="1200" dirty="0" smtClean="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88" name="Flussdiagramm: Verbindungsstelle 87"/>
              <p:cNvSpPr>
                <a:spLocks noChangeAspect="1"/>
              </p:cNvSpPr>
              <p:nvPr/>
            </p:nvSpPr>
            <p:spPr>
              <a:xfrm>
                <a:off x="6552812" y="2659863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89" name="Flussdiagramm: Verbindungsstelle 88"/>
              <p:cNvSpPr>
                <a:spLocks noChangeAspect="1"/>
              </p:cNvSpPr>
              <p:nvPr/>
            </p:nvSpPr>
            <p:spPr>
              <a:xfrm>
                <a:off x="6985396" y="2227277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102" name="Flussdiagramm: Verbindungsstelle 101"/>
              <p:cNvSpPr>
                <a:spLocks noChangeAspect="1"/>
              </p:cNvSpPr>
              <p:nvPr/>
            </p:nvSpPr>
            <p:spPr>
              <a:xfrm>
                <a:off x="7414269" y="1988812"/>
                <a:ext cx="673103" cy="673103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Si</a:t>
                </a:r>
                <a:endParaRPr lang="de-DE" dirty="0"/>
              </a:p>
            </p:txBody>
          </p:sp>
          <p:sp>
            <p:nvSpPr>
              <p:cNvPr id="103" name="Flussdiagramm: Verbindungsstelle 102"/>
              <p:cNvSpPr>
                <a:spLocks noChangeAspect="1"/>
              </p:cNvSpPr>
              <p:nvPr/>
            </p:nvSpPr>
            <p:spPr>
              <a:xfrm>
                <a:off x="7222202" y="2229329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104" name="Flussdiagramm: Verbindungsstelle 103"/>
              <p:cNvSpPr>
                <a:spLocks noChangeAspect="1"/>
              </p:cNvSpPr>
              <p:nvPr/>
            </p:nvSpPr>
            <p:spPr>
              <a:xfrm>
                <a:off x="7654785" y="1796744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vert="horz" wrap="square" rtlCol="0" anchor="ctr" anchorCtr="1">
                <a:noAutofit/>
              </a:bodyPr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105" name="Flussdiagramm: Verbindungsstelle 104"/>
              <p:cNvSpPr>
                <a:spLocks noChangeAspect="1"/>
              </p:cNvSpPr>
              <p:nvPr/>
            </p:nvSpPr>
            <p:spPr>
              <a:xfrm>
                <a:off x="7654787" y="2661915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106" name="Flussdiagramm: Verbindungsstelle 105"/>
              <p:cNvSpPr>
                <a:spLocks noChangeAspect="1"/>
              </p:cNvSpPr>
              <p:nvPr/>
            </p:nvSpPr>
            <p:spPr>
              <a:xfrm>
                <a:off x="8087371" y="2229329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167" name="Flussdiagramm: Verbindungsstelle 166"/>
              <p:cNvSpPr>
                <a:spLocks noChangeAspect="1"/>
              </p:cNvSpPr>
              <p:nvPr/>
            </p:nvSpPr>
            <p:spPr>
              <a:xfrm>
                <a:off x="6312294" y="3092449"/>
                <a:ext cx="673103" cy="673103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Si</a:t>
                </a:r>
                <a:endParaRPr lang="de-DE" dirty="0"/>
              </a:p>
            </p:txBody>
          </p:sp>
          <p:sp>
            <p:nvSpPr>
              <p:cNvPr id="168" name="Flussdiagramm: Verbindungsstelle 167"/>
              <p:cNvSpPr>
                <a:spLocks noChangeAspect="1"/>
              </p:cNvSpPr>
              <p:nvPr/>
            </p:nvSpPr>
            <p:spPr>
              <a:xfrm>
                <a:off x="6120227" y="3332966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169" name="Flussdiagramm: Verbindungsstelle 168"/>
              <p:cNvSpPr>
                <a:spLocks noChangeAspect="1"/>
              </p:cNvSpPr>
              <p:nvPr/>
            </p:nvSpPr>
            <p:spPr>
              <a:xfrm>
                <a:off x="6552812" y="2900381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170" name="Flussdiagramm: Verbindungsstelle 169"/>
              <p:cNvSpPr>
                <a:spLocks noChangeAspect="1"/>
              </p:cNvSpPr>
              <p:nvPr/>
            </p:nvSpPr>
            <p:spPr>
              <a:xfrm>
                <a:off x="6552812" y="3765552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171" name="Flussdiagramm: Verbindungsstelle 170"/>
              <p:cNvSpPr>
                <a:spLocks noChangeAspect="1"/>
              </p:cNvSpPr>
              <p:nvPr/>
            </p:nvSpPr>
            <p:spPr>
              <a:xfrm>
                <a:off x="6985396" y="3332966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172" name="Flussdiagramm: Verbindungsstelle 171"/>
              <p:cNvSpPr>
                <a:spLocks noChangeAspect="1"/>
              </p:cNvSpPr>
              <p:nvPr/>
            </p:nvSpPr>
            <p:spPr>
              <a:xfrm>
                <a:off x="7414268" y="3094500"/>
                <a:ext cx="673103" cy="673103"/>
              </a:xfrm>
              <a:prstGeom prst="flowChartConnector">
                <a:avLst/>
              </a:prstGeom>
              <a:solidFill>
                <a:srgbClr val="0000FF">
                  <a:alpha val="60000"/>
                </a:srgbClr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B</a:t>
                </a:r>
                <a:endParaRPr lang="de-DE" dirty="0"/>
              </a:p>
            </p:txBody>
          </p:sp>
          <p:sp>
            <p:nvSpPr>
              <p:cNvPr id="173" name="Flussdiagramm: Verbindungsstelle 172"/>
              <p:cNvSpPr>
                <a:spLocks noChangeAspect="1"/>
              </p:cNvSpPr>
              <p:nvPr/>
            </p:nvSpPr>
            <p:spPr>
              <a:xfrm>
                <a:off x="7222201" y="3335017"/>
                <a:ext cx="192068" cy="192068"/>
              </a:xfrm>
              <a:prstGeom prst="flowChartConnector">
                <a:avLst/>
              </a:prstGeom>
              <a:solidFill>
                <a:srgbClr val="0000FF">
                  <a:alpha val="60000"/>
                </a:srgbClr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174" name="Flussdiagramm: Verbindungsstelle 173"/>
              <p:cNvSpPr>
                <a:spLocks noChangeAspect="1"/>
              </p:cNvSpPr>
              <p:nvPr/>
            </p:nvSpPr>
            <p:spPr>
              <a:xfrm>
                <a:off x="7654786" y="2902432"/>
                <a:ext cx="192068" cy="192068"/>
              </a:xfrm>
              <a:prstGeom prst="flowChartConnector">
                <a:avLst/>
              </a:prstGeom>
              <a:ln w="19050">
                <a:solidFill>
                  <a:srgbClr val="0000FF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5" name="Flussdiagramm: Verbindungsstelle 174"/>
              <p:cNvSpPr>
                <a:spLocks noChangeAspect="1"/>
              </p:cNvSpPr>
              <p:nvPr/>
            </p:nvSpPr>
            <p:spPr>
              <a:xfrm>
                <a:off x="7654786" y="3767603"/>
                <a:ext cx="192068" cy="192068"/>
              </a:xfrm>
              <a:prstGeom prst="flowChartConnector">
                <a:avLst/>
              </a:prstGeom>
              <a:solidFill>
                <a:srgbClr val="0000FF">
                  <a:alpha val="60000"/>
                </a:srgbClr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177" name="Flussdiagramm: Verbindungsstelle 176"/>
              <p:cNvSpPr>
                <a:spLocks noChangeAspect="1"/>
              </p:cNvSpPr>
              <p:nvPr/>
            </p:nvSpPr>
            <p:spPr>
              <a:xfrm>
                <a:off x="8516243" y="1988812"/>
                <a:ext cx="673103" cy="673103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Si</a:t>
                </a:r>
                <a:endParaRPr lang="de-DE" dirty="0"/>
              </a:p>
            </p:txBody>
          </p:sp>
          <p:sp>
            <p:nvSpPr>
              <p:cNvPr id="178" name="Flussdiagramm: Verbindungsstelle 177"/>
              <p:cNvSpPr>
                <a:spLocks noChangeAspect="1"/>
              </p:cNvSpPr>
              <p:nvPr/>
            </p:nvSpPr>
            <p:spPr>
              <a:xfrm>
                <a:off x="8324176" y="2229329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179" name="Flussdiagramm: Verbindungsstelle 178"/>
              <p:cNvSpPr>
                <a:spLocks noChangeAspect="1"/>
              </p:cNvSpPr>
              <p:nvPr/>
            </p:nvSpPr>
            <p:spPr>
              <a:xfrm>
                <a:off x="8756761" y="1796744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180" name="Flussdiagramm: Verbindungsstelle 179"/>
              <p:cNvSpPr>
                <a:spLocks noChangeAspect="1"/>
              </p:cNvSpPr>
              <p:nvPr/>
            </p:nvSpPr>
            <p:spPr>
              <a:xfrm>
                <a:off x="8756761" y="2661915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181" name="Flussdiagramm: Verbindungsstelle 180"/>
              <p:cNvSpPr>
                <a:spLocks noChangeAspect="1"/>
              </p:cNvSpPr>
              <p:nvPr/>
            </p:nvSpPr>
            <p:spPr>
              <a:xfrm>
                <a:off x="9189345" y="2229329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182" name="Flussdiagramm: Verbindungsstelle 181"/>
              <p:cNvSpPr>
                <a:spLocks noChangeAspect="1"/>
              </p:cNvSpPr>
              <p:nvPr/>
            </p:nvSpPr>
            <p:spPr>
              <a:xfrm>
                <a:off x="8516242" y="3094500"/>
                <a:ext cx="673103" cy="673103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Si</a:t>
                </a:r>
                <a:endParaRPr lang="de-DE" dirty="0"/>
              </a:p>
            </p:txBody>
          </p:sp>
          <p:sp>
            <p:nvSpPr>
              <p:cNvPr id="183" name="Flussdiagramm: Verbindungsstelle 182"/>
              <p:cNvSpPr>
                <a:spLocks noChangeAspect="1"/>
              </p:cNvSpPr>
              <p:nvPr/>
            </p:nvSpPr>
            <p:spPr>
              <a:xfrm>
                <a:off x="8324175" y="3335017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184" name="Flussdiagramm: Verbindungsstelle 183"/>
              <p:cNvSpPr>
                <a:spLocks noChangeAspect="1"/>
              </p:cNvSpPr>
              <p:nvPr/>
            </p:nvSpPr>
            <p:spPr>
              <a:xfrm>
                <a:off x="8756760" y="2902432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185" name="Flussdiagramm: Verbindungsstelle 184"/>
              <p:cNvSpPr>
                <a:spLocks noChangeAspect="1"/>
              </p:cNvSpPr>
              <p:nvPr/>
            </p:nvSpPr>
            <p:spPr>
              <a:xfrm>
                <a:off x="8756760" y="3767603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186" name="Flussdiagramm: Verbindungsstelle 185"/>
              <p:cNvSpPr>
                <a:spLocks noChangeAspect="1"/>
              </p:cNvSpPr>
              <p:nvPr/>
            </p:nvSpPr>
            <p:spPr>
              <a:xfrm>
                <a:off x="9189344" y="3335017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187" name="Flussdiagramm: Verbindungsstelle 186"/>
              <p:cNvSpPr>
                <a:spLocks noChangeAspect="1"/>
              </p:cNvSpPr>
              <p:nvPr/>
            </p:nvSpPr>
            <p:spPr>
              <a:xfrm>
                <a:off x="6312293" y="4198137"/>
                <a:ext cx="673103" cy="673103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Si</a:t>
                </a:r>
                <a:endParaRPr lang="de-DE" dirty="0"/>
              </a:p>
            </p:txBody>
          </p:sp>
          <p:sp>
            <p:nvSpPr>
              <p:cNvPr id="188" name="Flussdiagramm: Verbindungsstelle 187"/>
              <p:cNvSpPr>
                <a:spLocks noChangeAspect="1"/>
              </p:cNvSpPr>
              <p:nvPr/>
            </p:nvSpPr>
            <p:spPr>
              <a:xfrm>
                <a:off x="6120226" y="4438654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189" name="Flussdiagramm: Verbindungsstelle 188"/>
              <p:cNvSpPr>
                <a:spLocks noChangeAspect="1"/>
              </p:cNvSpPr>
              <p:nvPr/>
            </p:nvSpPr>
            <p:spPr>
              <a:xfrm>
                <a:off x="6552811" y="4006069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190" name="Flussdiagramm: Verbindungsstelle 189"/>
              <p:cNvSpPr>
                <a:spLocks noChangeAspect="1"/>
              </p:cNvSpPr>
              <p:nvPr/>
            </p:nvSpPr>
            <p:spPr>
              <a:xfrm>
                <a:off x="6552811" y="4871240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191" name="Flussdiagramm: Verbindungsstelle 190"/>
              <p:cNvSpPr>
                <a:spLocks noChangeAspect="1"/>
              </p:cNvSpPr>
              <p:nvPr/>
            </p:nvSpPr>
            <p:spPr>
              <a:xfrm>
                <a:off x="6985395" y="4438654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192" name="Flussdiagramm: Verbindungsstelle 191"/>
              <p:cNvSpPr>
                <a:spLocks noChangeAspect="1"/>
              </p:cNvSpPr>
              <p:nvPr/>
            </p:nvSpPr>
            <p:spPr>
              <a:xfrm>
                <a:off x="7414267" y="4200189"/>
                <a:ext cx="673103" cy="673103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Si</a:t>
                </a:r>
                <a:endParaRPr lang="de-DE" dirty="0"/>
              </a:p>
            </p:txBody>
          </p:sp>
          <p:sp>
            <p:nvSpPr>
              <p:cNvPr id="194" name="Flussdiagramm: Verbindungsstelle 193"/>
              <p:cNvSpPr>
                <a:spLocks noChangeAspect="1"/>
              </p:cNvSpPr>
              <p:nvPr/>
            </p:nvSpPr>
            <p:spPr>
              <a:xfrm>
                <a:off x="7654785" y="4008121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195" name="Flussdiagramm: Verbindungsstelle 194"/>
              <p:cNvSpPr>
                <a:spLocks noChangeAspect="1"/>
              </p:cNvSpPr>
              <p:nvPr/>
            </p:nvSpPr>
            <p:spPr>
              <a:xfrm>
                <a:off x="7654785" y="4873292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196" name="Flussdiagramm: Verbindungsstelle 195"/>
              <p:cNvSpPr>
                <a:spLocks noChangeAspect="1"/>
              </p:cNvSpPr>
              <p:nvPr/>
            </p:nvSpPr>
            <p:spPr>
              <a:xfrm>
                <a:off x="8087369" y="4440706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197" name="Flussdiagramm: Verbindungsstelle 196"/>
              <p:cNvSpPr>
                <a:spLocks noChangeAspect="1"/>
              </p:cNvSpPr>
              <p:nvPr/>
            </p:nvSpPr>
            <p:spPr>
              <a:xfrm>
                <a:off x="8513920" y="4200189"/>
                <a:ext cx="673103" cy="673103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Si</a:t>
                </a:r>
                <a:endParaRPr lang="de-DE" dirty="0"/>
              </a:p>
            </p:txBody>
          </p:sp>
          <p:sp>
            <p:nvSpPr>
              <p:cNvPr id="198" name="Flussdiagramm: Verbindungsstelle 197"/>
              <p:cNvSpPr>
                <a:spLocks noChangeAspect="1"/>
              </p:cNvSpPr>
              <p:nvPr/>
            </p:nvSpPr>
            <p:spPr>
              <a:xfrm>
                <a:off x="8321853" y="4440706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199" name="Flussdiagramm: Verbindungsstelle 198"/>
              <p:cNvSpPr>
                <a:spLocks noChangeAspect="1"/>
              </p:cNvSpPr>
              <p:nvPr/>
            </p:nvSpPr>
            <p:spPr>
              <a:xfrm>
                <a:off x="8754438" y="4008121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200" name="Flussdiagramm: Verbindungsstelle 199"/>
              <p:cNvSpPr>
                <a:spLocks noChangeAspect="1"/>
              </p:cNvSpPr>
              <p:nvPr/>
            </p:nvSpPr>
            <p:spPr>
              <a:xfrm>
                <a:off x="8754438" y="4873292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201" name="Flussdiagramm: Verbindungsstelle 200"/>
              <p:cNvSpPr>
                <a:spLocks noChangeAspect="1"/>
              </p:cNvSpPr>
              <p:nvPr/>
            </p:nvSpPr>
            <p:spPr>
              <a:xfrm>
                <a:off x="9187022" y="4440706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2" name="Rechteck 1"/>
              <p:cNvSpPr/>
              <p:nvPr/>
            </p:nvSpPr>
            <p:spPr>
              <a:xfrm>
                <a:off x="7635242" y="3291527"/>
                <a:ext cx="23115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DE" sz="1200" dirty="0">
                    <a:solidFill>
                      <a:prstClr val="black"/>
                    </a:solidFill>
                  </a:rPr>
                  <a:t>-</a:t>
                </a:r>
                <a:endParaRPr lang="de-DE" dirty="0"/>
              </a:p>
            </p:txBody>
          </p:sp>
          <p:sp>
            <p:nvSpPr>
              <p:cNvPr id="193" name="Flussdiagramm: Verbindungsstelle 192"/>
              <p:cNvSpPr>
                <a:spLocks noChangeAspect="1"/>
              </p:cNvSpPr>
              <p:nvPr/>
            </p:nvSpPr>
            <p:spPr>
              <a:xfrm>
                <a:off x="7222200" y="4440706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56" name="Flussdiagramm: Verbindungsstelle 55"/>
              <p:cNvSpPr>
                <a:spLocks noChangeAspect="1"/>
              </p:cNvSpPr>
              <p:nvPr/>
            </p:nvSpPr>
            <p:spPr>
              <a:xfrm>
                <a:off x="8083657" y="3333992"/>
                <a:ext cx="192068" cy="192068"/>
              </a:xfrm>
              <a:prstGeom prst="flowChartConnector">
                <a:avLst/>
              </a:prstGeom>
              <a:solidFill>
                <a:srgbClr val="0000FF">
                  <a:alpha val="60000"/>
                </a:srgbClr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48" name="Flussdiagramm: Verbindungsstelle 47"/>
              <p:cNvSpPr>
                <a:spLocks noChangeAspect="1"/>
              </p:cNvSpPr>
              <p:nvPr/>
            </p:nvSpPr>
            <p:spPr>
              <a:xfrm>
                <a:off x="9613574" y="1984709"/>
                <a:ext cx="673103" cy="673103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Si</a:t>
                </a:r>
                <a:endParaRPr lang="de-DE" dirty="0"/>
              </a:p>
            </p:txBody>
          </p:sp>
          <p:sp>
            <p:nvSpPr>
              <p:cNvPr id="49" name="Flussdiagramm: Verbindungsstelle 48"/>
              <p:cNvSpPr>
                <a:spLocks noChangeAspect="1"/>
              </p:cNvSpPr>
              <p:nvPr/>
            </p:nvSpPr>
            <p:spPr>
              <a:xfrm>
                <a:off x="9421507" y="2225226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50" name="Flussdiagramm: Verbindungsstelle 49"/>
              <p:cNvSpPr>
                <a:spLocks noChangeAspect="1"/>
              </p:cNvSpPr>
              <p:nvPr/>
            </p:nvSpPr>
            <p:spPr>
              <a:xfrm>
                <a:off x="9854092" y="1792641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 anchorCtr="1">
                <a:noAutofit/>
              </a:bodyPr>
              <a:lstStyle/>
              <a:p>
                <a:pPr algn="ctr"/>
                <a:r>
                  <a:rPr lang="de-DE" sz="1200" dirty="0" smtClean="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51" name="Flussdiagramm: Verbindungsstelle 50"/>
              <p:cNvSpPr>
                <a:spLocks noChangeAspect="1"/>
              </p:cNvSpPr>
              <p:nvPr/>
            </p:nvSpPr>
            <p:spPr>
              <a:xfrm>
                <a:off x="9854092" y="2657812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52" name="Flussdiagramm: Verbindungsstelle 51"/>
              <p:cNvSpPr>
                <a:spLocks noChangeAspect="1"/>
              </p:cNvSpPr>
              <p:nvPr/>
            </p:nvSpPr>
            <p:spPr>
              <a:xfrm>
                <a:off x="10286676" y="2225226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53" name="Flussdiagramm: Verbindungsstelle 52"/>
              <p:cNvSpPr>
                <a:spLocks noChangeAspect="1"/>
              </p:cNvSpPr>
              <p:nvPr/>
            </p:nvSpPr>
            <p:spPr>
              <a:xfrm>
                <a:off x="10715549" y="1986761"/>
                <a:ext cx="673103" cy="673103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Si</a:t>
                </a:r>
                <a:endParaRPr lang="de-DE" dirty="0"/>
              </a:p>
            </p:txBody>
          </p:sp>
          <p:sp>
            <p:nvSpPr>
              <p:cNvPr id="54" name="Flussdiagramm: Verbindungsstelle 53"/>
              <p:cNvSpPr>
                <a:spLocks noChangeAspect="1"/>
              </p:cNvSpPr>
              <p:nvPr/>
            </p:nvSpPr>
            <p:spPr>
              <a:xfrm>
                <a:off x="10523482" y="2227278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55" name="Flussdiagramm: Verbindungsstelle 54"/>
              <p:cNvSpPr>
                <a:spLocks noChangeAspect="1"/>
              </p:cNvSpPr>
              <p:nvPr/>
            </p:nvSpPr>
            <p:spPr>
              <a:xfrm>
                <a:off x="10956065" y="1794693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vert="horz" wrap="square" rtlCol="0" anchor="ctr" anchorCtr="1">
                <a:noAutofit/>
              </a:bodyPr>
              <a:lstStyle/>
              <a:p>
                <a:pPr lvl="0" algn="ctr"/>
                <a:r>
                  <a:rPr lang="de-DE" sz="120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57" name="Flussdiagramm: Verbindungsstelle 56"/>
              <p:cNvSpPr>
                <a:spLocks noChangeAspect="1"/>
              </p:cNvSpPr>
              <p:nvPr/>
            </p:nvSpPr>
            <p:spPr>
              <a:xfrm>
                <a:off x="10956067" y="2659864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 dirty="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</a:p>
            </p:txBody>
          </p:sp>
          <p:sp>
            <p:nvSpPr>
              <p:cNvPr id="58" name="Flussdiagramm: Verbindungsstelle 57"/>
              <p:cNvSpPr>
                <a:spLocks noChangeAspect="1"/>
              </p:cNvSpPr>
              <p:nvPr/>
            </p:nvSpPr>
            <p:spPr>
              <a:xfrm>
                <a:off x="11388651" y="2227278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59" name="Flussdiagramm: Verbindungsstelle 58"/>
              <p:cNvSpPr>
                <a:spLocks noChangeAspect="1"/>
              </p:cNvSpPr>
              <p:nvPr/>
            </p:nvSpPr>
            <p:spPr>
              <a:xfrm>
                <a:off x="9613574" y="3090398"/>
                <a:ext cx="673103" cy="673103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Si</a:t>
                </a:r>
                <a:endParaRPr lang="de-DE" dirty="0"/>
              </a:p>
            </p:txBody>
          </p:sp>
          <p:sp>
            <p:nvSpPr>
              <p:cNvPr id="60" name="Flussdiagramm: Verbindungsstelle 59"/>
              <p:cNvSpPr>
                <a:spLocks noChangeAspect="1"/>
              </p:cNvSpPr>
              <p:nvPr/>
            </p:nvSpPr>
            <p:spPr>
              <a:xfrm>
                <a:off x="9421507" y="3330915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61" name="Flussdiagramm: Verbindungsstelle 60"/>
              <p:cNvSpPr>
                <a:spLocks noChangeAspect="1"/>
              </p:cNvSpPr>
              <p:nvPr/>
            </p:nvSpPr>
            <p:spPr>
              <a:xfrm>
                <a:off x="9854092" y="2898330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62" name="Flussdiagramm: Verbindungsstelle 61"/>
              <p:cNvSpPr>
                <a:spLocks noChangeAspect="1"/>
              </p:cNvSpPr>
              <p:nvPr/>
            </p:nvSpPr>
            <p:spPr>
              <a:xfrm>
                <a:off x="9854092" y="3763501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63" name="Flussdiagramm: Verbindungsstelle 62"/>
              <p:cNvSpPr>
                <a:spLocks noChangeAspect="1"/>
              </p:cNvSpPr>
              <p:nvPr/>
            </p:nvSpPr>
            <p:spPr>
              <a:xfrm>
                <a:off x="10286676" y="3330915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64" name="Flussdiagramm: Verbindungsstelle 63"/>
              <p:cNvSpPr>
                <a:spLocks noChangeAspect="1"/>
              </p:cNvSpPr>
              <p:nvPr/>
            </p:nvSpPr>
            <p:spPr>
              <a:xfrm>
                <a:off x="10715548" y="3092449"/>
                <a:ext cx="673103" cy="673103"/>
              </a:xfrm>
              <a:prstGeom prst="flowChartConnector">
                <a:avLst/>
              </a:prstGeom>
              <a:solidFill>
                <a:srgbClr val="FF0000">
                  <a:alpha val="80000"/>
                </a:srgbClr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P</a:t>
                </a:r>
                <a:endParaRPr lang="de-DE" dirty="0"/>
              </a:p>
            </p:txBody>
          </p:sp>
          <p:sp>
            <p:nvSpPr>
              <p:cNvPr id="65" name="Flussdiagramm: Verbindungsstelle 64"/>
              <p:cNvSpPr>
                <a:spLocks noChangeAspect="1"/>
              </p:cNvSpPr>
              <p:nvPr/>
            </p:nvSpPr>
            <p:spPr>
              <a:xfrm>
                <a:off x="10523481" y="3332966"/>
                <a:ext cx="192068" cy="192068"/>
              </a:xfrm>
              <a:prstGeom prst="flowChartConnector">
                <a:avLst/>
              </a:prstGeom>
              <a:solidFill>
                <a:srgbClr val="FF0000">
                  <a:alpha val="80000"/>
                </a:srgbClr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66" name="Flussdiagramm: Verbindungsstelle 65"/>
              <p:cNvSpPr>
                <a:spLocks noChangeAspect="1"/>
              </p:cNvSpPr>
              <p:nvPr/>
            </p:nvSpPr>
            <p:spPr>
              <a:xfrm>
                <a:off x="10956066" y="3765552"/>
                <a:ext cx="192068" cy="192068"/>
              </a:xfrm>
              <a:prstGeom prst="flowChartConnector">
                <a:avLst/>
              </a:prstGeom>
              <a:solidFill>
                <a:srgbClr val="FF0000">
                  <a:alpha val="80000"/>
                </a:srgbClr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67" name="Flussdiagramm: Verbindungsstelle 66"/>
              <p:cNvSpPr>
                <a:spLocks noChangeAspect="1"/>
              </p:cNvSpPr>
              <p:nvPr/>
            </p:nvSpPr>
            <p:spPr>
              <a:xfrm>
                <a:off x="11817523" y="1986761"/>
                <a:ext cx="673103" cy="673103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Si</a:t>
                </a:r>
                <a:endParaRPr lang="de-DE" dirty="0"/>
              </a:p>
            </p:txBody>
          </p:sp>
          <p:sp>
            <p:nvSpPr>
              <p:cNvPr id="68" name="Flussdiagramm: Verbindungsstelle 67"/>
              <p:cNvSpPr>
                <a:spLocks noChangeAspect="1"/>
              </p:cNvSpPr>
              <p:nvPr/>
            </p:nvSpPr>
            <p:spPr>
              <a:xfrm>
                <a:off x="11625456" y="2227278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69" name="Flussdiagramm: Verbindungsstelle 68"/>
              <p:cNvSpPr>
                <a:spLocks noChangeAspect="1"/>
              </p:cNvSpPr>
              <p:nvPr/>
            </p:nvSpPr>
            <p:spPr>
              <a:xfrm>
                <a:off x="12058041" y="1794693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70" name="Flussdiagramm: Verbindungsstelle 69"/>
              <p:cNvSpPr>
                <a:spLocks noChangeAspect="1"/>
              </p:cNvSpPr>
              <p:nvPr/>
            </p:nvSpPr>
            <p:spPr>
              <a:xfrm>
                <a:off x="12058041" y="2659864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71" name="Flussdiagramm: Verbindungsstelle 70"/>
              <p:cNvSpPr>
                <a:spLocks noChangeAspect="1"/>
              </p:cNvSpPr>
              <p:nvPr/>
            </p:nvSpPr>
            <p:spPr>
              <a:xfrm>
                <a:off x="12490625" y="2227278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72" name="Flussdiagramm: Verbindungsstelle 71"/>
              <p:cNvSpPr>
                <a:spLocks noChangeAspect="1"/>
              </p:cNvSpPr>
              <p:nvPr/>
            </p:nvSpPr>
            <p:spPr>
              <a:xfrm>
                <a:off x="11817522" y="3092449"/>
                <a:ext cx="673103" cy="673103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Si</a:t>
                </a:r>
                <a:endParaRPr lang="de-DE" dirty="0"/>
              </a:p>
            </p:txBody>
          </p:sp>
          <p:sp>
            <p:nvSpPr>
              <p:cNvPr id="73" name="Flussdiagramm: Verbindungsstelle 72"/>
              <p:cNvSpPr>
                <a:spLocks noChangeAspect="1"/>
              </p:cNvSpPr>
              <p:nvPr/>
            </p:nvSpPr>
            <p:spPr>
              <a:xfrm>
                <a:off x="11625455" y="3332966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74" name="Flussdiagramm: Verbindungsstelle 73"/>
              <p:cNvSpPr>
                <a:spLocks noChangeAspect="1"/>
              </p:cNvSpPr>
              <p:nvPr/>
            </p:nvSpPr>
            <p:spPr>
              <a:xfrm>
                <a:off x="12058040" y="2900381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75" name="Flussdiagramm: Verbindungsstelle 74"/>
              <p:cNvSpPr>
                <a:spLocks noChangeAspect="1"/>
              </p:cNvSpPr>
              <p:nvPr/>
            </p:nvSpPr>
            <p:spPr>
              <a:xfrm>
                <a:off x="12058040" y="3765552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76" name="Flussdiagramm: Verbindungsstelle 75"/>
              <p:cNvSpPr>
                <a:spLocks noChangeAspect="1"/>
              </p:cNvSpPr>
              <p:nvPr/>
            </p:nvSpPr>
            <p:spPr>
              <a:xfrm>
                <a:off x="12490624" y="3332966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77" name="Flussdiagramm: Verbindungsstelle 76"/>
              <p:cNvSpPr>
                <a:spLocks noChangeAspect="1"/>
              </p:cNvSpPr>
              <p:nvPr/>
            </p:nvSpPr>
            <p:spPr>
              <a:xfrm>
                <a:off x="9613573" y="4196086"/>
                <a:ext cx="673103" cy="673103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Si</a:t>
                </a:r>
                <a:endParaRPr lang="de-DE" dirty="0"/>
              </a:p>
            </p:txBody>
          </p:sp>
          <p:sp>
            <p:nvSpPr>
              <p:cNvPr id="78" name="Flussdiagramm: Verbindungsstelle 77"/>
              <p:cNvSpPr>
                <a:spLocks noChangeAspect="1"/>
              </p:cNvSpPr>
              <p:nvPr/>
            </p:nvSpPr>
            <p:spPr>
              <a:xfrm>
                <a:off x="9421506" y="4436603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79" name="Flussdiagramm: Verbindungsstelle 78"/>
              <p:cNvSpPr>
                <a:spLocks noChangeAspect="1"/>
              </p:cNvSpPr>
              <p:nvPr/>
            </p:nvSpPr>
            <p:spPr>
              <a:xfrm>
                <a:off x="9854091" y="4004018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80" name="Flussdiagramm: Verbindungsstelle 79"/>
              <p:cNvSpPr>
                <a:spLocks noChangeAspect="1"/>
              </p:cNvSpPr>
              <p:nvPr/>
            </p:nvSpPr>
            <p:spPr>
              <a:xfrm>
                <a:off x="9854091" y="4869189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81" name="Flussdiagramm: Verbindungsstelle 80"/>
              <p:cNvSpPr>
                <a:spLocks noChangeAspect="1"/>
              </p:cNvSpPr>
              <p:nvPr/>
            </p:nvSpPr>
            <p:spPr>
              <a:xfrm>
                <a:off x="10286675" y="4436603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82" name="Flussdiagramm: Verbindungsstelle 81"/>
              <p:cNvSpPr>
                <a:spLocks noChangeAspect="1"/>
              </p:cNvSpPr>
              <p:nvPr/>
            </p:nvSpPr>
            <p:spPr>
              <a:xfrm>
                <a:off x="10715547" y="4198138"/>
                <a:ext cx="673103" cy="673103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Si</a:t>
                </a:r>
                <a:endParaRPr lang="de-DE" dirty="0"/>
              </a:p>
            </p:txBody>
          </p:sp>
          <p:sp>
            <p:nvSpPr>
              <p:cNvPr id="83" name="Flussdiagramm: Verbindungsstelle 82"/>
              <p:cNvSpPr>
                <a:spLocks noChangeAspect="1"/>
              </p:cNvSpPr>
              <p:nvPr/>
            </p:nvSpPr>
            <p:spPr>
              <a:xfrm>
                <a:off x="10956065" y="4006070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84" name="Flussdiagramm: Verbindungsstelle 83"/>
              <p:cNvSpPr>
                <a:spLocks noChangeAspect="1"/>
              </p:cNvSpPr>
              <p:nvPr/>
            </p:nvSpPr>
            <p:spPr>
              <a:xfrm>
                <a:off x="10956065" y="4871241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90" name="Flussdiagramm: Verbindungsstelle 89"/>
              <p:cNvSpPr>
                <a:spLocks noChangeAspect="1"/>
              </p:cNvSpPr>
              <p:nvPr/>
            </p:nvSpPr>
            <p:spPr>
              <a:xfrm>
                <a:off x="11388649" y="4438655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91" name="Flussdiagramm: Verbindungsstelle 90"/>
              <p:cNvSpPr>
                <a:spLocks noChangeAspect="1"/>
              </p:cNvSpPr>
              <p:nvPr/>
            </p:nvSpPr>
            <p:spPr>
              <a:xfrm>
                <a:off x="11815200" y="4198138"/>
                <a:ext cx="673103" cy="673103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Si</a:t>
                </a:r>
                <a:endParaRPr lang="de-DE" dirty="0"/>
              </a:p>
            </p:txBody>
          </p:sp>
          <p:sp>
            <p:nvSpPr>
              <p:cNvPr id="92" name="Flussdiagramm: Verbindungsstelle 91"/>
              <p:cNvSpPr>
                <a:spLocks noChangeAspect="1"/>
              </p:cNvSpPr>
              <p:nvPr/>
            </p:nvSpPr>
            <p:spPr>
              <a:xfrm>
                <a:off x="11623133" y="4438655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93" name="Flussdiagramm: Verbindungsstelle 92"/>
              <p:cNvSpPr>
                <a:spLocks noChangeAspect="1"/>
              </p:cNvSpPr>
              <p:nvPr/>
            </p:nvSpPr>
            <p:spPr>
              <a:xfrm>
                <a:off x="12055718" y="4006070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94" name="Flussdiagramm: Verbindungsstelle 93"/>
              <p:cNvSpPr>
                <a:spLocks noChangeAspect="1"/>
              </p:cNvSpPr>
              <p:nvPr/>
            </p:nvSpPr>
            <p:spPr>
              <a:xfrm>
                <a:off x="12055718" y="4871241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95" name="Flussdiagramm: Verbindungsstelle 94"/>
              <p:cNvSpPr>
                <a:spLocks noChangeAspect="1"/>
              </p:cNvSpPr>
              <p:nvPr/>
            </p:nvSpPr>
            <p:spPr>
              <a:xfrm>
                <a:off x="12488302" y="4438655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96" name="Rechteck 95"/>
              <p:cNvSpPr/>
              <p:nvPr/>
            </p:nvSpPr>
            <p:spPr>
              <a:xfrm>
                <a:off x="10936522" y="3289476"/>
                <a:ext cx="1847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de-DE" dirty="0"/>
              </a:p>
            </p:txBody>
          </p:sp>
          <p:sp>
            <p:nvSpPr>
              <p:cNvPr id="97" name="Flussdiagramm: Verbindungsstelle 96"/>
              <p:cNvSpPr>
                <a:spLocks noChangeAspect="1"/>
              </p:cNvSpPr>
              <p:nvPr/>
            </p:nvSpPr>
            <p:spPr>
              <a:xfrm>
                <a:off x="10523480" y="4438655"/>
                <a:ext cx="192068" cy="192068"/>
              </a:xfrm>
              <a:prstGeom prst="flowChartConnector">
                <a:avLst/>
              </a:prstGeom>
              <a:solidFill>
                <a:srgbClr val="C0C0C0"/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srgbClr val="FF0000">
                        <a:alpha val="0"/>
                      </a:srgbClr>
                    </a:solidFill>
                  </a:rPr>
                  <a:t>-</a:t>
                </a:r>
                <a:endParaRPr lang="de-DE" sz="1200" dirty="0">
                  <a:solidFill>
                    <a:srgbClr val="FF0000">
                      <a:alpha val="0"/>
                    </a:srgbClr>
                  </a:solidFill>
                </a:endParaRPr>
              </a:p>
            </p:txBody>
          </p:sp>
          <p:sp>
            <p:nvSpPr>
              <p:cNvPr id="98" name="Flussdiagramm: Verbindungsstelle 97"/>
              <p:cNvSpPr>
                <a:spLocks noChangeAspect="1"/>
              </p:cNvSpPr>
              <p:nvPr/>
            </p:nvSpPr>
            <p:spPr>
              <a:xfrm>
                <a:off x="11384937" y="3331941"/>
                <a:ext cx="192068" cy="192068"/>
              </a:xfrm>
              <a:prstGeom prst="flowChartConnector">
                <a:avLst/>
              </a:prstGeom>
              <a:solidFill>
                <a:srgbClr val="FF0000">
                  <a:alpha val="80000"/>
                </a:srgbClr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  <a:endParaRPr lang="de-DE" sz="1200" dirty="0">
                  <a:solidFill>
                    <a:prstClr val="black">
                      <a:alpha val="0"/>
                    </a:prstClr>
                  </a:solidFill>
                </a:endParaRPr>
              </a:p>
            </p:txBody>
          </p:sp>
          <p:sp>
            <p:nvSpPr>
              <p:cNvPr id="99" name="Flussdiagramm: Verbindungsstelle 98"/>
              <p:cNvSpPr>
                <a:spLocks noChangeAspect="1"/>
              </p:cNvSpPr>
              <p:nvPr/>
            </p:nvSpPr>
            <p:spPr>
              <a:xfrm>
                <a:off x="10957015" y="2905340"/>
                <a:ext cx="192068" cy="192068"/>
              </a:xfrm>
              <a:prstGeom prst="flowChartConnector">
                <a:avLst/>
              </a:prstGeom>
              <a:solidFill>
                <a:srgbClr val="FF0000">
                  <a:alpha val="80000"/>
                </a:srgbClr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 dirty="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</a:p>
            </p:txBody>
          </p:sp>
          <p:sp>
            <p:nvSpPr>
              <p:cNvPr id="100" name="Flussdiagramm: Verbindungsstelle 99"/>
              <p:cNvSpPr>
                <a:spLocks noChangeAspect="1"/>
              </p:cNvSpPr>
              <p:nvPr/>
            </p:nvSpPr>
            <p:spPr>
              <a:xfrm>
                <a:off x="11267010" y="3001374"/>
                <a:ext cx="192068" cy="192068"/>
              </a:xfrm>
              <a:prstGeom prst="flowChartConnector">
                <a:avLst/>
              </a:prstGeom>
              <a:solidFill>
                <a:srgbClr val="FF0000">
                  <a:alpha val="80000"/>
                </a:srgbClr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de-DE" sz="1200" dirty="0">
                    <a:solidFill>
                      <a:prstClr val="black">
                        <a:alpha val="0"/>
                      </a:prstClr>
                    </a:solidFill>
                  </a:rPr>
                  <a:t>-</a:t>
                </a:r>
              </a:p>
            </p:txBody>
          </p:sp>
        </p:grpSp>
        <p:sp>
          <p:nvSpPr>
            <p:cNvPr id="101" name="Textfeld 100"/>
            <p:cNvSpPr txBox="1"/>
            <p:nvPr/>
          </p:nvSpPr>
          <p:spPr>
            <a:xfrm>
              <a:off x="4657474" y="5347855"/>
              <a:ext cx="28747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err="1" smtClean="0"/>
                <a:t>pn</a:t>
              </a:r>
              <a:r>
                <a:rPr lang="de-DE" dirty="0" smtClean="0"/>
                <a:t>-Grenzschicht</a:t>
              </a:r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40980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Flussdiagramm: Verbindungsstelle 84"/>
          <p:cNvSpPr>
            <a:spLocks noChangeAspect="1"/>
          </p:cNvSpPr>
          <p:nvPr/>
        </p:nvSpPr>
        <p:spPr>
          <a:xfrm>
            <a:off x="3006835" y="1986760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86" name="Flussdiagramm: Verbindungsstelle 85"/>
          <p:cNvSpPr>
            <a:spLocks noChangeAspect="1"/>
          </p:cNvSpPr>
          <p:nvPr/>
        </p:nvSpPr>
        <p:spPr>
          <a:xfrm>
            <a:off x="2814768" y="2227277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87" name="Flussdiagramm: Verbindungsstelle 86"/>
          <p:cNvSpPr>
            <a:spLocks noChangeAspect="1"/>
          </p:cNvSpPr>
          <p:nvPr/>
        </p:nvSpPr>
        <p:spPr>
          <a:xfrm>
            <a:off x="3247353" y="1794692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 anchorCtr="1">
            <a:noAutofit/>
          </a:bodyPr>
          <a:lstStyle/>
          <a:p>
            <a:pPr algn="ctr"/>
            <a:r>
              <a:rPr lang="de-DE" sz="1200" dirty="0" smtClean="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88" name="Flussdiagramm: Verbindungsstelle 87"/>
          <p:cNvSpPr>
            <a:spLocks noChangeAspect="1"/>
          </p:cNvSpPr>
          <p:nvPr/>
        </p:nvSpPr>
        <p:spPr>
          <a:xfrm>
            <a:off x="3247353" y="2659863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89" name="Flussdiagramm: Verbindungsstelle 88"/>
          <p:cNvSpPr>
            <a:spLocks noChangeAspect="1"/>
          </p:cNvSpPr>
          <p:nvPr/>
        </p:nvSpPr>
        <p:spPr>
          <a:xfrm>
            <a:off x="3679937" y="2227277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02" name="Flussdiagramm: Verbindungsstelle 101"/>
          <p:cNvSpPr>
            <a:spLocks noChangeAspect="1"/>
          </p:cNvSpPr>
          <p:nvPr/>
        </p:nvSpPr>
        <p:spPr>
          <a:xfrm>
            <a:off x="4108810" y="1988812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103" name="Flussdiagramm: Verbindungsstelle 102"/>
          <p:cNvSpPr>
            <a:spLocks noChangeAspect="1"/>
          </p:cNvSpPr>
          <p:nvPr/>
        </p:nvSpPr>
        <p:spPr>
          <a:xfrm>
            <a:off x="3916743" y="2229329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04" name="Flussdiagramm: Verbindungsstelle 103"/>
          <p:cNvSpPr>
            <a:spLocks noChangeAspect="1"/>
          </p:cNvSpPr>
          <p:nvPr/>
        </p:nvSpPr>
        <p:spPr>
          <a:xfrm>
            <a:off x="4349326" y="1796744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rtlCol="0" anchor="ctr" anchorCtr="1">
            <a:noAutofit/>
          </a:bodyPr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05" name="Flussdiagramm: Verbindungsstelle 104"/>
          <p:cNvSpPr>
            <a:spLocks noChangeAspect="1"/>
          </p:cNvSpPr>
          <p:nvPr/>
        </p:nvSpPr>
        <p:spPr>
          <a:xfrm>
            <a:off x="4349328" y="2661915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06" name="Flussdiagramm: Verbindungsstelle 105"/>
          <p:cNvSpPr>
            <a:spLocks noChangeAspect="1"/>
          </p:cNvSpPr>
          <p:nvPr/>
        </p:nvSpPr>
        <p:spPr>
          <a:xfrm>
            <a:off x="4781912" y="2229329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67" name="Flussdiagramm: Verbindungsstelle 166"/>
          <p:cNvSpPr>
            <a:spLocks noChangeAspect="1"/>
          </p:cNvSpPr>
          <p:nvPr/>
        </p:nvSpPr>
        <p:spPr>
          <a:xfrm>
            <a:off x="3006835" y="3092449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168" name="Flussdiagramm: Verbindungsstelle 167"/>
          <p:cNvSpPr>
            <a:spLocks noChangeAspect="1"/>
          </p:cNvSpPr>
          <p:nvPr/>
        </p:nvSpPr>
        <p:spPr>
          <a:xfrm>
            <a:off x="2814768" y="3332966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69" name="Flussdiagramm: Verbindungsstelle 168"/>
          <p:cNvSpPr>
            <a:spLocks noChangeAspect="1"/>
          </p:cNvSpPr>
          <p:nvPr/>
        </p:nvSpPr>
        <p:spPr>
          <a:xfrm>
            <a:off x="3247353" y="2900381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70" name="Flussdiagramm: Verbindungsstelle 169"/>
          <p:cNvSpPr>
            <a:spLocks noChangeAspect="1"/>
          </p:cNvSpPr>
          <p:nvPr/>
        </p:nvSpPr>
        <p:spPr>
          <a:xfrm>
            <a:off x="3247353" y="3765552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71" name="Flussdiagramm: Verbindungsstelle 170"/>
          <p:cNvSpPr>
            <a:spLocks noChangeAspect="1"/>
          </p:cNvSpPr>
          <p:nvPr/>
        </p:nvSpPr>
        <p:spPr>
          <a:xfrm>
            <a:off x="3679937" y="3332966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72" name="Flussdiagramm: Verbindungsstelle 171"/>
          <p:cNvSpPr>
            <a:spLocks noChangeAspect="1"/>
          </p:cNvSpPr>
          <p:nvPr/>
        </p:nvSpPr>
        <p:spPr>
          <a:xfrm>
            <a:off x="4108809" y="3094500"/>
            <a:ext cx="673103" cy="673103"/>
          </a:xfrm>
          <a:prstGeom prst="flowChartConnector">
            <a:avLst/>
          </a:prstGeom>
          <a:solidFill>
            <a:srgbClr val="0000FF">
              <a:alpha val="60000"/>
            </a:srgb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73" name="Flussdiagramm: Verbindungsstelle 172"/>
          <p:cNvSpPr>
            <a:spLocks noChangeAspect="1"/>
          </p:cNvSpPr>
          <p:nvPr/>
        </p:nvSpPr>
        <p:spPr>
          <a:xfrm>
            <a:off x="3916742" y="3335017"/>
            <a:ext cx="192068" cy="192068"/>
          </a:xfrm>
          <a:prstGeom prst="flowChartConnector">
            <a:avLst/>
          </a:prstGeom>
          <a:solidFill>
            <a:srgbClr val="0000FF">
              <a:alpha val="60000"/>
            </a:srgb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74" name="Flussdiagramm: Verbindungsstelle 173"/>
          <p:cNvSpPr>
            <a:spLocks noChangeAspect="1"/>
          </p:cNvSpPr>
          <p:nvPr/>
        </p:nvSpPr>
        <p:spPr>
          <a:xfrm>
            <a:off x="4349327" y="2902432"/>
            <a:ext cx="192068" cy="192068"/>
          </a:xfrm>
          <a:prstGeom prst="flowChartConnector">
            <a:avLst/>
          </a:prstGeom>
          <a:solidFill>
            <a:srgbClr val="FF0000">
              <a:alpha val="80000"/>
            </a:srgbClr>
          </a:solidFill>
          <a:ln w="19050"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175" name="Flussdiagramm: Verbindungsstelle 174"/>
          <p:cNvSpPr>
            <a:spLocks noChangeAspect="1"/>
          </p:cNvSpPr>
          <p:nvPr/>
        </p:nvSpPr>
        <p:spPr>
          <a:xfrm>
            <a:off x="4349327" y="3767603"/>
            <a:ext cx="192068" cy="192068"/>
          </a:xfrm>
          <a:prstGeom prst="flowChartConnector">
            <a:avLst/>
          </a:prstGeom>
          <a:solidFill>
            <a:srgbClr val="0000FF">
              <a:alpha val="60000"/>
            </a:srgb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77" name="Flussdiagramm: Verbindungsstelle 176"/>
          <p:cNvSpPr>
            <a:spLocks noChangeAspect="1"/>
          </p:cNvSpPr>
          <p:nvPr/>
        </p:nvSpPr>
        <p:spPr>
          <a:xfrm>
            <a:off x="5210784" y="1988812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178" name="Flussdiagramm: Verbindungsstelle 177"/>
          <p:cNvSpPr>
            <a:spLocks noChangeAspect="1"/>
          </p:cNvSpPr>
          <p:nvPr/>
        </p:nvSpPr>
        <p:spPr>
          <a:xfrm>
            <a:off x="5018717" y="2229329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79" name="Flussdiagramm: Verbindungsstelle 178"/>
          <p:cNvSpPr>
            <a:spLocks noChangeAspect="1"/>
          </p:cNvSpPr>
          <p:nvPr/>
        </p:nvSpPr>
        <p:spPr>
          <a:xfrm>
            <a:off x="5451302" y="1796744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80" name="Flussdiagramm: Verbindungsstelle 179"/>
          <p:cNvSpPr>
            <a:spLocks noChangeAspect="1"/>
          </p:cNvSpPr>
          <p:nvPr/>
        </p:nvSpPr>
        <p:spPr>
          <a:xfrm>
            <a:off x="5451302" y="2661915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81" name="Flussdiagramm: Verbindungsstelle 180"/>
          <p:cNvSpPr>
            <a:spLocks noChangeAspect="1"/>
          </p:cNvSpPr>
          <p:nvPr/>
        </p:nvSpPr>
        <p:spPr>
          <a:xfrm>
            <a:off x="5883886" y="2229329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82" name="Flussdiagramm: Verbindungsstelle 181"/>
          <p:cNvSpPr>
            <a:spLocks noChangeAspect="1"/>
          </p:cNvSpPr>
          <p:nvPr/>
        </p:nvSpPr>
        <p:spPr>
          <a:xfrm>
            <a:off x="5210783" y="3094500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183" name="Flussdiagramm: Verbindungsstelle 182"/>
          <p:cNvSpPr>
            <a:spLocks noChangeAspect="1"/>
          </p:cNvSpPr>
          <p:nvPr/>
        </p:nvSpPr>
        <p:spPr>
          <a:xfrm>
            <a:off x="5018716" y="3335017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84" name="Flussdiagramm: Verbindungsstelle 183"/>
          <p:cNvSpPr>
            <a:spLocks noChangeAspect="1"/>
          </p:cNvSpPr>
          <p:nvPr/>
        </p:nvSpPr>
        <p:spPr>
          <a:xfrm>
            <a:off x="5451301" y="2902432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85" name="Flussdiagramm: Verbindungsstelle 184"/>
          <p:cNvSpPr>
            <a:spLocks noChangeAspect="1"/>
          </p:cNvSpPr>
          <p:nvPr/>
        </p:nvSpPr>
        <p:spPr>
          <a:xfrm>
            <a:off x="5451301" y="3767603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86" name="Flussdiagramm: Verbindungsstelle 185"/>
          <p:cNvSpPr>
            <a:spLocks noChangeAspect="1"/>
          </p:cNvSpPr>
          <p:nvPr/>
        </p:nvSpPr>
        <p:spPr>
          <a:xfrm>
            <a:off x="5883885" y="3335017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87" name="Flussdiagramm: Verbindungsstelle 186"/>
          <p:cNvSpPr>
            <a:spLocks noChangeAspect="1"/>
          </p:cNvSpPr>
          <p:nvPr/>
        </p:nvSpPr>
        <p:spPr>
          <a:xfrm>
            <a:off x="3006834" y="4198137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188" name="Flussdiagramm: Verbindungsstelle 187"/>
          <p:cNvSpPr>
            <a:spLocks noChangeAspect="1"/>
          </p:cNvSpPr>
          <p:nvPr/>
        </p:nvSpPr>
        <p:spPr>
          <a:xfrm>
            <a:off x="2814767" y="4438654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89" name="Flussdiagramm: Verbindungsstelle 188"/>
          <p:cNvSpPr>
            <a:spLocks noChangeAspect="1"/>
          </p:cNvSpPr>
          <p:nvPr/>
        </p:nvSpPr>
        <p:spPr>
          <a:xfrm>
            <a:off x="3247352" y="4006069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90" name="Flussdiagramm: Verbindungsstelle 189"/>
          <p:cNvSpPr>
            <a:spLocks noChangeAspect="1"/>
          </p:cNvSpPr>
          <p:nvPr/>
        </p:nvSpPr>
        <p:spPr>
          <a:xfrm>
            <a:off x="3247352" y="4871240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91" name="Flussdiagramm: Verbindungsstelle 190"/>
          <p:cNvSpPr>
            <a:spLocks noChangeAspect="1"/>
          </p:cNvSpPr>
          <p:nvPr/>
        </p:nvSpPr>
        <p:spPr>
          <a:xfrm>
            <a:off x="3679936" y="4438654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92" name="Flussdiagramm: Verbindungsstelle 191"/>
          <p:cNvSpPr>
            <a:spLocks noChangeAspect="1"/>
          </p:cNvSpPr>
          <p:nvPr/>
        </p:nvSpPr>
        <p:spPr>
          <a:xfrm>
            <a:off x="4108808" y="4200189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194" name="Flussdiagramm: Verbindungsstelle 193"/>
          <p:cNvSpPr>
            <a:spLocks noChangeAspect="1"/>
          </p:cNvSpPr>
          <p:nvPr/>
        </p:nvSpPr>
        <p:spPr>
          <a:xfrm>
            <a:off x="4349326" y="4008121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95" name="Flussdiagramm: Verbindungsstelle 194"/>
          <p:cNvSpPr>
            <a:spLocks noChangeAspect="1"/>
          </p:cNvSpPr>
          <p:nvPr/>
        </p:nvSpPr>
        <p:spPr>
          <a:xfrm>
            <a:off x="4349326" y="4873292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96" name="Flussdiagramm: Verbindungsstelle 195"/>
          <p:cNvSpPr>
            <a:spLocks noChangeAspect="1"/>
          </p:cNvSpPr>
          <p:nvPr/>
        </p:nvSpPr>
        <p:spPr>
          <a:xfrm>
            <a:off x="4781910" y="4440706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97" name="Flussdiagramm: Verbindungsstelle 196"/>
          <p:cNvSpPr>
            <a:spLocks noChangeAspect="1"/>
          </p:cNvSpPr>
          <p:nvPr/>
        </p:nvSpPr>
        <p:spPr>
          <a:xfrm>
            <a:off x="5208461" y="4200189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198" name="Flussdiagramm: Verbindungsstelle 197"/>
          <p:cNvSpPr>
            <a:spLocks noChangeAspect="1"/>
          </p:cNvSpPr>
          <p:nvPr/>
        </p:nvSpPr>
        <p:spPr>
          <a:xfrm>
            <a:off x="5016394" y="4440706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99" name="Flussdiagramm: Verbindungsstelle 198"/>
          <p:cNvSpPr>
            <a:spLocks noChangeAspect="1"/>
          </p:cNvSpPr>
          <p:nvPr/>
        </p:nvSpPr>
        <p:spPr>
          <a:xfrm>
            <a:off x="5448979" y="4008121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200" name="Flussdiagramm: Verbindungsstelle 199"/>
          <p:cNvSpPr>
            <a:spLocks noChangeAspect="1"/>
          </p:cNvSpPr>
          <p:nvPr/>
        </p:nvSpPr>
        <p:spPr>
          <a:xfrm>
            <a:off x="5448979" y="4873292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201" name="Flussdiagramm: Verbindungsstelle 200"/>
          <p:cNvSpPr>
            <a:spLocks noChangeAspect="1"/>
          </p:cNvSpPr>
          <p:nvPr/>
        </p:nvSpPr>
        <p:spPr>
          <a:xfrm>
            <a:off x="5881563" y="4440706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4329783" y="3291527"/>
            <a:ext cx="2311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prstClr val="black"/>
                </a:solidFill>
              </a:rPr>
              <a:t>-</a:t>
            </a:r>
            <a:endParaRPr lang="de-DE" dirty="0"/>
          </a:p>
        </p:txBody>
      </p:sp>
      <p:sp>
        <p:nvSpPr>
          <p:cNvPr id="193" name="Flussdiagramm: Verbindungsstelle 192"/>
          <p:cNvSpPr>
            <a:spLocks noChangeAspect="1"/>
          </p:cNvSpPr>
          <p:nvPr/>
        </p:nvSpPr>
        <p:spPr>
          <a:xfrm>
            <a:off x="3916741" y="4440706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56" name="Flussdiagramm: Verbindungsstelle 55"/>
          <p:cNvSpPr>
            <a:spLocks noChangeAspect="1"/>
          </p:cNvSpPr>
          <p:nvPr/>
        </p:nvSpPr>
        <p:spPr>
          <a:xfrm>
            <a:off x="4778198" y="3333992"/>
            <a:ext cx="192068" cy="192068"/>
          </a:xfrm>
          <a:prstGeom prst="flowChartConnector">
            <a:avLst/>
          </a:prstGeom>
          <a:solidFill>
            <a:srgbClr val="0000FF">
              <a:alpha val="60000"/>
            </a:srgb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01" name="Flussdiagramm: Verbindungsstelle 100"/>
          <p:cNvSpPr>
            <a:spLocks noChangeAspect="1"/>
          </p:cNvSpPr>
          <p:nvPr/>
        </p:nvSpPr>
        <p:spPr>
          <a:xfrm>
            <a:off x="6316471" y="1984708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107" name="Flussdiagramm: Verbindungsstelle 106"/>
          <p:cNvSpPr>
            <a:spLocks noChangeAspect="1"/>
          </p:cNvSpPr>
          <p:nvPr/>
        </p:nvSpPr>
        <p:spPr>
          <a:xfrm>
            <a:off x="6124404" y="2225225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08" name="Flussdiagramm: Verbindungsstelle 107"/>
          <p:cNvSpPr>
            <a:spLocks noChangeAspect="1"/>
          </p:cNvSpPr>
          <p:nvPr/>
        </p:nvSpPr>
        <p:spPr>
          <a:xfrm>
            <a:off x="6556989" y="1792640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 anchorCtr="1">
            <a:noAutofit/>
          </a:bodyPr>
          <a:lstStyle/>
          <a:p>
            <a:pPr algn="ctr"/>
            <a:r>
              <a:rPr lang="de-DE" sz="1200" dirty="0" smtClean="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09" name="Flussdiagramm: Verbindungsstelle 108"/>
          <p:cNvSpPr>
            <a:spLocks noChangeAspect="1"/>
          </p:cNvSpPr>
          <p:nvPr/>
        </p:nvSpPr>
        <p:spPr>
          <a:xfrm>
            <a:off x="6556989" y="2657811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10" name="Flussdiagramm: Verbindungsstelle 109"/>
          <p:cNvSpPr>
            <a:spLocks noChangeAspect="1"/>
          </p:cNvSpPr>
          <p:nvPr/>
        </p:nvSpPr>
        <p:spPr>
          <a:xfrm>
            <a:off x="6989573" y="2225225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11" name="Flussdiagramm: Verbindungsstelle 110"/>
          <p:cNvSpPr>
            <a:spLocks noChangeAspect="1"/>
          </p:cNvSpPr>
          <p:nvPr/>
        </p:nvSpPr>
        <p:spPr>
          <a:xfrm>
            <a:off x="7418446" y="1986760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112" name="Flussdiagramm: Verbindungsstelle 111"/>
          <p:cNvSpPr>
            <a:spLocks noChangeAspect="1"/>
          </p:cNvSpPr>
          <p:nvPr/>
        </p:nvSpPr>
        <p:spPr>
          <a:xfrm>
            <a:off x="7226379" y="2227277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13" name="Flussdiagramm: Verbindungsstelle 112"/>
          <p:cNvSpPr>
            <a:spLocks noChangeAspect="1"/>
          </p:cNvSpPr>
          <p:nvPr/>
        </p:nvSpPr>
        <p:spPr>
          <a:xfrm>
            <a:off x="7658962" y="1794692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rtlCol="0" anchor="ctr" anchorCtr="1">
            <a:noAutofit/>
          </a:bodyPr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14" name="Flussdiagramm: Verbindungsstelle 113"/>
          <p:cNvSpPr>
            <a:spLocks noChangeAspect="1"/>
          </p:cNvSpPr>
          <p:nvPr/>
        </p:nvSpPr>
        <p:spPr>
          <a:xfrm>
            <a:off x="7658964" y="2659863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 dirty="0">
                <a:solidFill>
                  <a:srgbClr val="FF0000">
                    <a:alpha val="0"/>
                  </a:srgbClr>
                </a:solidFill>
              </a:rPr>
              <a:t>-</a:t>
            </a:r>
          </a:p>
        </p:txBody>
      </p:sp>
      <p:sp>
        <p:nvSpPr>
          <p:cNvPr id="115" name="Flussdiagramm: Verbindungsstelle 114"/>
          <p:cNvSpPr>
            <a:spLocks noChangeAspect="1"/>
          </p:cNvSpPr>
          <p:nvPr/>
        </p:nvSpPr>
        <p:spPr>
          <a:xfrm>
            <a:off x="8091548" y="2227277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16" name="Flussdiagramm: Verbindungsstelle 115"/>
          <p:cNvSpPr>
            <a:spLocks noChangeAspect="1"/>
          </p:cNvSpPr>
          <p:nvPr/>
        </p:nvSpPr>
        <p:spPr>
          <a:xfrm>
            <a:off x="6316471" y="3090397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117" name="Flussdiagramm: Verbindungsstelle 116"/>
          <p:cNvSpPr>
            <a:spLocks noChangeAspect="1"/>
          </p:cNvSpPr>
          <p:nvPr/>
        </p:nvSpPr>
        <p:spPr>
          <a:xfrm>
            <a:off x="6124404" y="3330914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18" name="Flussdiagramm: Verbindungsstelle 117"/>
          <p:cNvSpPr>
            <a:spLocks noChangeAspect="1"/>
          </p:cNvSpPr>
          <p:nvPr/>
        </p:nvSpPr>
        <p:spPr>
          <a:xfrm>
            <a:off x="6556989" y="2898329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19" name="Flussdiagramm: Verbindungsstelle 118"/>
          <p:cNvSpPr>
            <a:spLocks noChangeAspect="1"/>
          </p:cNvSpPr>
          <p:nvPr/>
        </p:nvSpPr>
        <p:spPr>
          <a:xfrm>
            <a:off x="6556989" y="3763500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20" name="Flussdiagramm: Verbindungsstelle 119"/>
          <p:cNvSpPr>
            <a:spLocks noChangeAspect="1"/>
          </p:cNvSpPr>
          <p:nvPr/>
        </p:nvSpPr>
        <p:spPr>
          <a:xfrm>
            <a:off x="6989573" y="3330914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21" name="Flussdiagramm: Verbindungsstelle 120"/>
          <p:cNvSpPr>
            <a:spLocks noChangeAspect="1"/>
          </p:cNvSpPr>
          <p:nvPr/>
        </p:nvSpPr>
        <p:spPr>
          <a:xfrm>
            <a:off x="7418445" y="3092448"/>
            <a:ext cx="673103" cy="673103"/>
          </a:xfrm>
          <a:prstGeom prst="flowChartConnector">
            <a:avLst/>
          </a:prstGeom>
          <a:solidFill>
            <a:srgbClr val="FF0000">
              <a:alpha val="80000"/>
            </a:srgb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122" name="Flussdiagramm: Verbindungsstelle 121"/>
          <p:cNvSpPr>
            <a:spLocks noChangeAspect="1"/>
          </p:cNvSpPr>
          <p:nvPr/>
        </p:nvSpPr>
        <p:spPr>
          <a:xfrm>
            <a:off x="7226378" y="3332965"/>
            <a:ext cx="192068" cy="192068"/>
          </a:xfrm>
          <a:prstGeom prst="flowChartConnector">
            <a:avLst/>
          </a:prstGeom>
          <a:solidFill>
            <a:srgbClr val="FF0000">
              <a:alpha val="80000"/>
            </a:srgb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23" name="Flussdiagramm: Verbindungsstelle 122"/>
          <p:cNvSpPr>
            <a:spLocks noChangeAspect="1"/>
          </p:cNvSpPr>
          <p:nvPr/>
        </p:nvSpPr>
        <p:spPr>
          <a:xfrm>
            <a:off x="7658963" y="3765551"/>
            <a:ext cx="192068" cy="192068"/>
          </a:xfrm>
          <a:prstGeom prst="flowChartConnector">
            <a:avLst/>
          </a:prstGeom>
          <a:solidFill>
            <a:srgbClr val="FF0000">
              <a:alpha val="80000"/>
            </a:srgb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24" name="Flussdiagramm: Verbindungsstelle 123"/>
          <p:cNvSpPr>
            <a:spLocks noChangeAspect="1"/>
          </p:cNvSpPr>
          <p:nvPr/>
        </p:nvSpPr>
        <p:spPr>
          <a:xfrm>
            <a:off x="8520420" y="1986760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125" name="Flussdiagramm: Verbindungsstelle 124"/>
          <p:cNvSpPr>
            <a:spLocks noChangeAspect="1"/>
          </p:cNvSpPr>
          <p:nvPr/>
        </p:nvSpPr>
        <p:spPr>
          <a:xfrm>
            <a:off x="8328353" y="2227277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26" name="Flussdiagramm: Verbindungsstelle 125"/>
          <p:cNvSpPr>
            <a:spLocks noChangeAspect="1"/>
          </p:cNvSpPr>
          <p:nvPr/>
        </p:nvSpPr>
        <p:spPr>
          <a:xfrm>
            <a:off x="8760938" y="1794692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27" name="Flussdiagramm: Verbindungsstelle 126"/>
          <p:cNvSpPr>
            <a:spLocks noChangeAspect="1"/>
          </p:cNvSpPr>
          <p:nvPr/>
        </p:nvSpPr>
        <p:spPr>
          <a:xfrm>
            <a:off x="8760938" y="2659863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28" name="Flussdiagramm: Verbindungsstelle 127"/>
          <p:cNvSpPr>
            <a:spLocks noChangeAspect="1"/>
          </p:cNvSpPr>
          <p:nvPr/>
        </p:nvSpPr>
        <p:spPr>
          <a:xfrm>
            <a:off x="9193522" y="2227277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29" name="Flussdiagramm: Verbindungsstelle 128"/>
          <p:cNvSpPr>
            <a:spLocks noChangeAspect="1"/>
          </p:cNvSpPr>
          <p:nvPr/>
        </p:nvSpPr>
        <p:spPr>
          <a:xfrm>
            <a:off x="8520419" y="3092448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130" name="Flussdiagramm: Verbindungsstelle 129"/>
          <p:cNvSpPr>
            <a:spLocks noChangeAspect="1"/>
          </p:cNvSpPr>
          <p:nvPr/>
        </p:nvSpPr>
        <p:spPr>
          <a:xfrm>
            <a:off x="8328352" y="3332965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31" name="Flussdiagramm: Verbindungsstelle 130"/>
          <p:cNvSpPr>
            <a:spLocks noChangeAspect="1"/>
          </p:cNvSpPr>
          <p:nvPr/>
        </p:nvSpPr>
        <p:spPr>
          <a:xfrm>
            <a:off x="8760937" y="2900380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32" name="Flussdiagramm: Verbindungsstelle 131"/>
          <p:cNvSpPr>
            <a:spLocks noChangeAspect="1"/>
          </p:cNvSpPr>
          <p:nvPr/>
        </p:nvSpPr>
        <p:spPr>
          <a:xfrm>
            <a:off x="8760937" y="3765551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33" name="Flussdiagramm: Verbindungsstelle 132"/>
          <p:cNvSpPr>
            <a:spLocks noChangeAspect="1"/>
          </p:cNvSpPr>
          <p:nvPr/>
        </p:nvSpPr>
        <p:spPr>
          <a:xfrm>
            <a:off x="9193521" y="3332965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34" name="Flussdiagramm: Verbindungsstelle 133"/>
          <p:cNvSpPr>
            <a:spLocks noChangeAspect="1"/>
          </p:cNvSpPr>
          <p:nvPr/>
        </p:nvSpPr>
        <p:spPr>
          <a:xfrm>
            <a:off x="6316470" y="4196085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135" name="Flussdiagramm: Verbindungsstelle 134"/>
          <p:cNvSpPr>
            <a:spLocks noChangeAspect="1"/>
          </p:cNvSpPr>
          <p:nvPr/>
        </p:nvSpPr>
        <p:spPr>
          <a:xfrm>
            <a:off x="6124403" y="4436602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36" name="Flussdiagramm: Verbindungsstelle 135"/>
          <p:cNvSpPr>
            <a:spLocks noChangeAspect="1"/>
          </p:cNvSpPr>
          <p:nvPr/>
        </p:nvSpPr>
        <p:spPr>
          <a:xfrm>
            <a:off x="6556988" y="4004017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37" name="Flussdiagramm: Verbindungsstelle 136"/>
          <p:cNvSpPr>
            <a:spLocks noChangeAspect="1"/>
          </p:cNvSpPr>
          <p:nvPr/>
        </p:nvSpPr>
        <p:spPr>
          <a:xfrm>
            <a:off x="6556988" y="4869188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38" name="Flussdiagramm: Verbindungsstelle 137"/>
          <p:cNvSpPr>
            <a:spLocks noChangeAspect="1"/>
          </p:cNvSpPr>
          <p:nvPr/>
        </p:nvSpPr>
        <p:spPr>
          <a:xfrm>
            <a:off x="6989572" y="4436602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39" name="Flussdiagramm: Verbindungsstelle 138"/>
          <p:cNvSpPr>
            <a:spLocks noChangeAspect="1"/>
          </p:cNvSpPr>
          <p:nvPr/>
        </p:nvSpPr>
        <p:spPr>
          <a:xfrm>
            <a:off x="7418444" y="4198137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140" name="Flussdiagramm: Verbindungsstelle 139"/>
          <p:cNvSpPr>
            <a:spLocks noChangeAspect="1"/>
          </p:cNvSpPr>
          <p:nvPr/>
        </p:nvSpPr>
        <p:spPr>
          <a:xfrm>
            <a:off x="7658962" y="4006069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41" name="Flussdiagramm: Verbindungsstelle 140"/>
          <p:cNvSpPr>
            <a:spLocks noChangeAspect="1"/>
          </p:cNvSpPr>
          <p:nvPr/>
        </p:nvSpPr>
        <p:spPr>
          <a:xfrm>
            <a:off x="7658962" y="4871240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42" name="Flussdiagramm: Verbindungsstelle 141"/>
          <p:cNvSpPr>
            <a:spLocks noChangeAspect="1"/>
          </p:cNvSpPr>
          <p:nvPr/>
        </p:nvSpPr>
        <p:spPr>
          <a:xfrm>
            <a:off x="8091546" y="4438654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43" name="Flussdiagramm: Verbindungsstelle 142"/>
          <p:cNvSpPr>
            <a:spLocks noChangeAspect="1"/>
          </p:cNvSpPr>
          <p:nvPr/>
        </p:nvSpPr>
        <p:spPr>
          <a:xfrm>
            <a:off x="8518097" y="4198137"/>
            <a:ext cx="673103" cy="673103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144" name="Flussdiagramm: Verbindungsstelle 143"/>
          <p:cNvSpPr>
            <a:spLocks noChangeAspect="1"/>
          </p:cNvSpPr>
          <p:nvPr/>
        </p:nvSpPr>
        <p:spPr>
          <a:xfrm>
            <a:off x="8326030" y="4438654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45" name="Flussdiagramm: Verbindungsstelle 144"/>
          <p:cNvSpPr>
            <a:spLocks noChangeAspect="1"/>
          </p:cNvSpPr>
          <p:nvPr/>
        </p:nvSpPr>
        <p:spPr>
          <a:xfrm>
            <a:off x="8758615" y="4006069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46" name="Flussdiagramm: Verbindungsstelle 145"/>
          <p:cNvSpPr>
            <a:spLocks noChangeAspect="1"/>
          </p:cNvSpPr>
          <p:nvPr/>
        </p:nvSpPr>
        <p:spPr>
          <a:xfrm>
            <a:off x="8758615" y="4871240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47" name="Flussdiagramm: Verbindungsstelle 146"/>
          <p:cNvSpPr>
            <a:spLocks noChangeAspect="1"/>
          </p:cNvSpPr>
          <p:nvPr/>
        </p:nvSpPr>
        <p:spPr>
          <a:xfrm>
            <a:off x="9191199" y="4438654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48" name="Rechteck 147"/>
          <p:cNvSpPr/>
          <p:nvPr/>
        </p:nvSpPr>
        <p:spPr>
          <a:xfrm>
            <a:off x="7639419" y="3289475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de-DE" dirty="0"/>
          </a:p>
        </p:txBody>
      </p:sp>
      <p:sp>
        <p:nvSpPr>
          <p:cNvPr id="149" name="Flussdiagramm: Verbindungsstelle 148"/>
          <p:cNvSpPr>
            <a:spLocks noChangeAspect="1"/>
          </p:cNvSpPr>
          <p:nvPr/>
        </p:nvSpPr>
        <p:spPr>
          <a:xfrm>
            <a:off x="7226377" y="4438654"/>
            <a:ext cx="192068" cy="192068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150" name="Flussdiagramm: Verbindungsstelle 149"/>
          <p:cNvSpPr>
            <a:spLocks noChangeAspect="1"/>
          </p:cNvSpPr>
          <p:nvPr/>
        </p:nvSpPr>
        <p:spPr>
          <a:xfrm>
            <a:off x="8087834" y="3331940"/>
            <a:ext cx="192068" cy="192068"/>
          </a:xfrm>
          <a:prstGeom prst="flowChartConnector">
            <a:avLst/>
          </a:prstGeom>
          <a:solidFill>
            <a:srgbClr val="FF0000">
              <a:alpha val="80000"/>
            </a:srgb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151" name="Flussdiagramm: Verbindungsstelle 150"/>
          <p:cNvSpPr>
            <a:spLocks noChangeAspect="1"/>
          </p:cNvSpPr>
          <p:nvPr/>
        </p:nvSpPr>
        <p:spPr>
          <a:xfrm>
            <a:off x="7659912" y="2905339"/>
            <a:ext cx="192068" cy="192068"/>
          </a:xfrm>
          <a:prstGeom prst="flowChartConnector">
            <a:avLst/>
          </a:prstGeom>
          <a:solidFill>
            <a:srgbClr val="FF0000">
              <a:alpha val="80000"/>
            </a:srgb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200" dirty="0">
                <a:solidFill>
                  <a:prstClr val="black">
                    <a:alpha val="0"/>
                  </a:prstClr>
                </a:solidFill>
              </a:rPr>
              <a:t>-</a:t>
            </a:r>
          </a:p>
        </p:txBody>
      </p:sp>
      <p:sp>
        <p:nvSpPr>
          <p:cNvPr id="152" name="Flussdiagramm: Verbindungsstelle 151"/>
          <p:cNvSpPr>
            <a:spLocks noChangeAspect="1"/>
          </p:cNvSpPr>
          <p:nvPr/>
        </p:nvSpPr>
        <p:spPr>
          <a:xfrm>
            <a:off x="7969907" y="3001373"/>
            <a:ext cx="192068" cy="192068"/>
          </a:xfrm>
          <a:prstGeom prst="flowChartConnector">
            <a:avLst/>
          </a:prstGeom>
          <a:solidFill>
            <a:schemeClr val="bg1">
              <a:alpha val="8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de-DE" sz="1600" dirty="0">
                <a:solidFill>
                  <a:prstClr val="black"/>
                </a:solidFill>
              </a:rPr>
              <a:t>+</a:t>
            </a:r>
          </a:p>
        </p:txBody>
      </p:sp>
      <p:sp>
        <p:nvSpPr>
          <p:cNvPr id="95" name="Textfeld 94"/>
          <p:cNvSpPr txBox="1"/>
          <p:nvPr/>
        </p:nvSpPr>
        <p:spPr>
          <a:xfrm>
            <a:off x="4657474" y="5347855"/>
            <a:ext cx="2874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pn</a:t>
            </a:r>
            <a:r>
              <a:rPr lang="de-DE" dirty="0" smtClean="0"/>
              <a:t>-Grenzschicht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873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>
            <a:grpSpLocks noChangeAspect="1"/>
          </p:cNvGrpSpPr>
          <p:nvPr/>
        </p:nvGrpSpPr>
        <p:grpSpPr>
          <a:xfrm>
            <a:off x="986590" y="965375"/>
            <a:ext cx="8491414" cy="3576950"/>
            <a:chOff x="986589" y="960837"/>
            <a:chExt cx="9649327" cy="4064716"/>
          </a:xfrm>
        </p:grpSpPr>
        <p:grpSp>
          <p:nvGrpSpPr>
            <p:cNvPr id="2" name="Gruppieren 1"/>
            <p:cNvGrpSpPr/>
            <p:nvPr/>
          </p:nvGrpSpPr>
          <p:grpSpPr>
            <a:xfrm>
              <a:off x="986589" y="960837"/>
              <a:ext cx="9223774" cy="4064716"/>
              <a:chOff x="818147" y="250974"/>
              <a:chExt cx="9223774" cy="4064716"/>
            </a:xfrm>
          </p:grpSpPr>
          <p:sp>
            <p:nvSpPr>
              <p:cNvPr id="36" name="Rechteck 35"/>
              <p:cNvSpPr/>
              <p:nvPr/>
            </p:nvSpPr>
            <p:spPr>
              <a:xfrm>
                <a:off x="4482572" y="1283366"/>
                <a:ext cx="5367281" cy="251861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" name="Rechteck 34"/>
              <p:cNvSpPr/>
              <p:nvPr/>
            </p:nvSpPr>
            <p:spPr>
              <a:xfrm>
                <a:off x="2582780" y="1283368"/>
                <a:ext cx="1899792" cy="251861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" name="Rechteck 3"/>
              <p:cNvSpPr/>
              <p:nvPr/>
            </p:nvSpPr>
            <p:spPr>
              <a:xfrm>
                <a:off x="4110127" y="1283368"/>
                <a:ext cx="372445" cy="2518611"/>
              </a:xfrm>
              <a:prstGeom prst="rect">
                <a:avLst/>
              </a:prstGeom>
              <a:solidFill>
                <a:srgbClr val="6464FF">
                  <a:alpha val="24706"/>
                </a:srgb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" name="Rechteck 4"/>
              <p:cNvSpPr/>
              <p:nvPr/>
            </p:nvSpPr>
            <p:spPr>
              <a:xfrm>
                <a:off x="4491789" y="1283367"/>
                <a:ext cx="369408" cy="2518611"/>
              </a:xfrm>
              <a:prstGeom prst="rect">
                <a:avLst/>
              </a:prstGeom>
              <a:solidFill>
                <a:srgbClr val="FF6464">
                  <a:alpha val="24706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cxnSp>
            <p:nvCxnSpPr>
              <p:cNvPr id="7" name="Gekrümmte Verbindung 6"/>
              <p:cNvCxnSpPr/>
              <p:nvPr/>
            </p:nvCxnSpPr>
            <p:spPr>
              <a:xfrm>
                <a:off x="818147" y="1700463"/>
                <a:ext cx="1235242" cy="561474"/>
              </a:xfrm>
              <a:prstGeom prst="curvedConnector3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" name="Textfeld 7"/>
                  <p:cNvSpPr txBox="1"/>
                  <p:nvPr/>
                </p:nvSpPr>
                <p:spPr>
                  <a:xfrm>
                    <a:off x="818147" y="2077271"/>
                    <a:ext cx="786063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r>
                            <a:rPr lang="de-DE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𝜐</m:t>
                          </m:r>
                        </m:oMath>
                      </m:oMathPara>
                    </a14:m>
                    <a:endParaRPr lang="de-DE" sz="2000" i="1" dirty="0"/>
                  </a:p>
                </p:txBody>
              </p:sp>
            </mc:Choice>
            <mc:Fallback xmlns="">
              <p:sp>
                <p:nvSpPr>
                  <p:cNvPr id="8" name="Textfeld 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18147" y="2077271"/>
                    <a:ext cx="786063" cy="400110"/>
                  </a:xfrm>
                  <a:prstGeom prst="rect">
                    <a:avLst/>
                  </a:prstGeom>
                  <a:blipFill rotWithShape="0"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9" name="Flussdiagramm: Verbindungsstelle 8"/>
              <p:cNvSpPr>
                <a:spLocks noChangeAspect="1"/>
              </p:cNvSpPr>
              <p:nvPr/>
            </p:nvSpPr>
            <p:spPr>
              <a:xfrm>
                <a:off x="4503665" y="2310097"/>
                <a:ext cx="252000" cy="252000"/>
              </a:xfrm>
              <a:prstGeom prst="flowChartConnector">
                <a:avLst/>
              </a:prstGeom>
              <a:solidFill>
                <a:srgbClr val="FF0000">
                  <a:alpha val="8000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+</a:t>
                </a:r>
              </a:p>
            </p:txBody>
          </p:sp>
          <p:sp>
            <p:nvSpPr>
              <p:cNvPr id="10" name="Flussdiagramm: Verbindungsstelle 9"/>
              <p:cNvSpPr>
                <a:spLocks noChangeAspect="1"/>
              </p:cNvSpPr>
              <p:nvPr/>
            </p:nvSpPr>
            <p:spPr>
              <a:xfrm>
                <a:off x="4227541" y="2310097"/>
                <a:ext cx="252000" cy="252000"/>
              </a:xfrm>
              <a:prstGeom prst="flowChartConnector">
                <a:avLst/>
              </a:prstGeom>
              <a:solidFill>
                <a:srgbClr val="0000FF">
                  <a:alpha val="60000"/>
                </a:srgbClr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sz="2800" b="1" dirty="0" smtClean="0"/>
                  <a:t>-</a:t>
                </a:r>
                <a:endParaRPr lang="de-DE" sz="2800" b="1" dirty="0"/>
              </a:p>
            </p:txBody>
          </p:sp>
          <p:sp>
            <p:nvSpPr>
              <p:cNvPr id="11" name="Flussdiagramm: Verbindungsstelle 10"/>
              <p:cNvSpPr>
                <a:spLocks noChangeAspect="1"/>
              </p:cNvSpPr>
              <p:nvPr/>
            </p:nvSpPr>
            <p:spPr>
              <a:xfrm>
                <a:off x="4957231" y="3031052"/>
                <a:ext cx="252000" cy="252000"/>
              </a:xfrm>
              <a:prstGeom prst="flowChartConnector">
                <a:avLst/>
              </a:prstGeom>
              <a:solidFill>
                <a:srgbClr val="0000FF">
                  <a:alpha val="60000"/>
                </a:srgbClr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sz="2800" b="1" dirty="0" smtClean="0"/>
                  <a:t>-</a:t>
                </a:r>
                <a:endParaRPr lang="de-DE" sz="2800" b="1" dirty="0"/>
              </a:p>
            </p:txBody>
          </p:sp>
          <p:sp>
            <p:nvSpPr>
              <p:cNvPr id="12" name="Flussdiagramm: Verbindungsstelle 11"/>
              <p:cNvSpPr>
                <a:spLocks noChangeAspect="1"/>
              </p:cNvSpPr>
              <p:nvPr/>
            </p:nvSpPr>
            <p:spPr>
              <a:xfrm>
                <a:off x="3762093" y="3031052"/>
                <a:ext cx="252000" cy="252000"/>
              </a:xfrm>
              <a:prstGeom prst="flowChartConnector">
                <a:avLst/>
              </a:prstGeom>
              <a:solidFill>
                <a:srgbClr val="FF0000">
                  <a:alpha val="8000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+</a:t>
                </a:r>
              </a:p>
            </p:txBody>
          </p:sp>
          <p:cxnSp>
            <p:nvCxnSpPr>
              <p:cNvPr id="14" name="Gerade Verbindung mit Pfeil 13"/>
              <p:cNvCxnSpPr/>
              <p:nvPr/>
            </p:nvCxnSpPr>
            <p:spPr>
              <a:xfrm flipV="1">
                <a:off x="5215229" y="3143392"/>
                <a:ext cx="696068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Gerade Verbindung mit Pfeil 15"/>
              <p:cNvCxnSpPr/>
              <p:nvPr/>
            </p:nvCxnSpPr>
            <p:spPr>
              <a:xfrm flipH="1">
                <a:off x="3006093" y="3157052"/>
                <a:ext cx="756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Rechteck 16"/>
              <p:cNvSpPr/>
              <p:nvPr/>
            </p:nvSpPr>
            <p:spPr>
              <a:xfrm>
                <a:off x="2390712" y="1283367"/>
                <a:ext cx="192068" cy="2518611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" name="Rechteck 17"/>
              <p:cNvSpPr/>
              <p:nvPr/>
            </p:nvSpPr>
            <p:spPr>
              <a:xfrm>
                <a:off x="9849853" y="1283366"/>
                <a:ext cx="192068" cy="2518611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20" name="Gerader Verbinder 19"/>
              <p:cNvCxnSpPr>
                <a:stCxn id="17" idx="0"/>
              </p:cNvCxnSpPr>
              <p:nvPr/>
            </p:nvCxnSpPr>
            <p:spPr>
              <a:xfrm flipV="1">
                <a:off x="2486746" y="609600"/>
                <a:ext cx="0" cy="67376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Gerader Verbinder 21"/>
              <p:cNvCxnSpPr/>
              <p:nvPr/>
            </p:nvCxnSpPr>
            <p:spPr>
              <a:xfrm>
                <a:off x="2486746" y="593558"/>
                <a:ext cx="745914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Gerader Verbinder 23"/>
              <p:cNvCxnSpPr>
                <a:endCxn id="18" idx="0"/>
              </p:cNvCxnSpPr>
              <p:nvPr/>
            </p:nvCxnSpPr>
            <p:spPr>
              <a:xfrm>
                <a:off x="9945887" y="609600"/>
                <a:ext cx="0" cy="67376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Flussdiagramm: Verbindungsstelle 24"/>
              <p:cNvSpPr/>
              <p:nvPr/>
            </p:nvSpPr>
            <p:spPr>
              <a:xfrm>
                <a:off x="5911297" y="417095"/>
                <a:ext cx="361167" cy="360000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27" name="Gerade Verbindung mit Pfeil 26"/>
              <p:cNvCxnSpPr/>
              <p:nvPr/>
            </p:nvCxnSpPr>
            <p:spPr>
              <a:xfrm flipV="1">
                <a:off x="5855479" y="288758"/>
                <a:ext cx="504000" cy="540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0" name="Textfeld 29"/>
                  <p:cNvSpPr txBox="1"/>
                  <p:nvPr/>
                </p:nvSpPr>
                <p:spPr>
                  <a:xfrm>
                    <a:off x="6359479" y="250974"/>
                    <a:ext cx="811341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oMath>
                      </m:oMathPara>
                    </a14:m>
                    <a:endParaRPr lang="de-DE" dirty="0"/>
                  </a:p>
                </p:txBody>
              </p:sp>
            </mc:Choice>
            <mc:Fallback>
              <p:sp>
                <p:nvSpPr>
                  <p:cNvPr id="30" name="Textfeld 2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59479" y="250974"/>
                    <a:ext cx="811341" cy="369332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 b="-3704"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1" name="Textfeld 30"/>
              <p:cNvSpPr txBox="1"/>
              <p:nvPr/>
            </p:nvSpPr>
            <p:spPr>
              <a:xfrm>
                <a:off x="2582780" y="3946358"/>
                <a:ext cx="12838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/>
                  <a:t>p</a:t>
                </a:r>
                <a:r>
                  <a:rPr lang="de-DE" dirty="0" smtClean="0"/>
                  <a:t>-dotiert</a:t>
                </a:r>
                <a:endParaRPr lang="de-DE" dirty="0"/>
              </a:p>
            </p:txBody>
          </p:sp>
          <p:sp>
            <p:nvSpPr>
              <p:cNvPr id="32" name="Textfeld 31"/>
              <p:cNvSpPr txBox="1"/>
              <p:nvPr/>
            </p:nvSpPr>
            <p:spPr>
              <a:xfrm>
                <a:off x="6765150" y="3946358"/>
                <a:ext cx="184484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/>
                  <a:t>n</a:t>
                </a:r>
                <a:r>
                  <a:rPr lang="de-DE" dirty="0" smtClean="0"/>
                  <a:t>-dotiert</a:t>
                </a:r>
                <a:endParaRPr lang="de-DE" dirty="0"/>
              </a:p>
            </p:txBody>
          </p:sp>
          <p:sp>
            <p:nvSpPr>
              <p:cNvPr id="33" name="Textfeld 32"/>
              <p:cNvSpPr txBox="1"/>
              <p:nvPr/>
            </p:nvSpPr>
            <p:spPr>
              <a:xfrm>
                <a:off x="3937900" y="3946358"/>
                <a:ext cx="15118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err="1"/>
                  <a:t>p</a:t>
                </a:r>
                <a:r>
                  <a:rPr lang="de-DE" dirty="0" err="1" smtClean="0"/>
                  <a:t>n</a:t>
                </a:r>
                <a:r>
                  <a:rPr lang="de-DE" dirty="0" smtClean="0"/>
                  <a:t>-Kontakt</a:t>
                </a:r>
                <a:endParaRPr lang="de-DE" dirty="0"/>
              </a:p>
            </p:txBody>
          </p:sp>
        </p:grpSp>
        <p:sp>
          <p:nvSpPr>
            <p:cNvPr id="3" name="Rechteck 2"/>
            <p:cNvSpPr/>
            <p:nvPr/>
          </p:nvSpPr>
          <p:spPr>
            <a:xfrm>
              <a:off x="10515600" y="2863516"/>
              <a:ext cx="120316" cy="505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56402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/>
          <p:cNvGrpSpPr>
            <a:grpSpLocks noChangeAspect="1"/>
          </p:cNvGrpSpPr>
          <p:nvPr/>
        </p:nvGrpSpPr>
        <p:grpSpPr>
          <a:xfrm>
            <a:off x="3998119" y="3716977"/>
            <a:ext cx="3806377" cy="1894647"/>
            <a:chOff x="-494991" y="1794692"/>
            <a:chExt cx="6570826" cy="3270668"/>
          </a:xfrm>
        </p:grpSpPr>
        <p:sp>
          <p:nvSpPr>
            <p:cNvPr id="85" name="Flussdiagramm: Verbindungsstelle 84"/>
            <p:cNvSpPr>
              <a:spLocks noChangeAspect="1"/>
            </p:cNvSpPr>
            <p:nvPr/>
          </p:nvSpPr>
          <p:spPr>
            <a:xfrm>
              <a:off x="3006716" y="1986760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55000" lnSpcReduction="20000"/>
            </a:bodyPr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86" name="Flussdiagramm: Verbindungsstelle 85"/>
            <p:cNvSpPr>
              <a:spLocks noChangeAspect="1"/>
            </p:cNvSpPr>
            <p:nvPr/>
          </p:nvSpPr>
          <p:spPr>
            <a:xfrm>
              <a:off x="2814649" y="2227277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87" name="Flussdiagramm: Verbindungsstelle 86"/>
            <p:cNvSpPr>
              <a:spLocks noChangeAspect="1"/>
            </p:cNvSpPr>
            <p:nvPr/>
          </p:nvSpPr>
          <p:spPr>
            <a:xfrm>
              <a:off x="3247234" y="1794692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 anchorCtr="1">
              <a:normAutofit fontScale="25000" lnSpcReduction="20000"/>
            </a:bodyPr>
            <a:lstStyle/>
            <a:p>
              <a:pPr algn="ctr"/>
              <a:r>
                <a:rPr lang="de-DE" sz="1200" dirty="0" smtClean="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88" name="Flussdiagramm: Verbindungsstelle 87"/>
            <p:cNvSpPr>
              <a:spLocks noChangeAspect="1"/>
            </p:cNvSpPr>
            <p:nvPr/>
          </p:nvSpPr>
          <p:spPr>
            <a:xfrm>
              <a:off x="3247234" y="2659863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89" name="Flussdiagramm: Verbindungsstelle 88"/>
            <p:cNvSpPr>
              <a:spLocks noChangeAspect="1"/>
            </p:cNvSpPr>
            <p:nvPr/>
          </p:nvSpPr>
          <p:spPr>
            <a:xfrm>
              <a:off x="3679818" y="2227277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02" name="Flussdiagramm: Verbindungsstelle 101"/>
            <p:cNvSpPr>
              <a:spLocks noChangeAspect="1"/>
            </p:cNvSpPr>
            <p:nvPr/>
          </p:nvSpPr>
          <p:spPr>
            <a:xfrm>
              <a:off x="4108691" y="1988812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55000" lnSpcReduction="20000"/>
            </a:bodyPr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103" name="Flussdiagramm: Verbindungsstelle 102"/>
            <p:cNvSpPr>
              <a:spLocks noChangeAspect="1"/>
            </p:cNvSpPr>
            <p:nvPr/>
          </p:nvSpPr>
          <p:spPr>
            <a:xfrm>
              <a:off x="3916624" y="2229329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04" name="Flussdiagramm: Verbindungsstelle 103"/>
            <p:cNvSpPr>
              <a:spLocks noChangeAspect="1"/>
            </p:cNvSpPr>
            <p:nvPr/>
          </p:nvSpPr>
          <p:spPr>
            <a:xfrm>
              <a:off x="4349207" y="1796744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rtlCol="0" anchor="ctr" anchorCtr="1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05" name="Flussdiagramm: Verbindungsstelle 104"/>
            <p:cNvSpPr>
              <a:spLocks noChangeAspect="1"/>
            </p:cNvSpPr>
            <p:nvPr/>
          </p:nvSpPr>
          <p:spPr>
            <a:xfrm>
              <a:off x="4349209" y="2661915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06" name="Flussdiagramm: Verbindungsstelle 105"/>
            <p:cNvSpPr>
              <a:spLocks noChangeAspect="1"/>
            </p:cNvSpPr>
            <p:nvPr/>
          </p:nvSpPr>
          <p:spPr>
            <a:xfrm>
              <a:off x="4781793" y="2229329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67" name="Flussdiagramm: Verbindungsstelle 166"/>
            <p:cNvSpPr>
              <a:spLocks noChangeAspect="1"/>
            </p:cNvSpPr>
            <p:nvPr/>
          </p:nvSpPr>
          <p:spPr>
            <a:xfrm>
              <a:off x="3006716" y="3092449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55000" lnSpcReduction="20000"/>
            </a:bodyPr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168" name="Flussdiagramm: Verbindungsstelle 167"/>
            <p:cNvSpPr>
              <a:spLocks noChangeAspect="1"/>
            </p:cNvSpPr>
            <p:nvPr/>
          </p:nvSpPr>
          <p:spPr>
            <a:xfrm>
              <a:off x="2814649" y="333296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69" name="Flussdiagramm: Verbindungsstelle 168"/>
            <p:cNvSpPr>
              <a:spLocks noChangeAspect="1"/>
            </p:cNvSpPr>
            <p:nvPr/>
          </p:nvSpPr>
          <p:spPr>
            <a:xfrm>
              <a:off x="3247234" y="2900381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70" name="Flussdiagramm: Verbindungsstelle 169"/>
            <p:cNvSpPr>
              <a:spLocks noChangeAspect="1"/>
            </p:cNvSpPr>
            <p:nvPr/>
          </p:nvSpPr>
          <p:spPr>
            <a:xfrm>
              <a:off x="3247234" y="3765552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71" name="Flussdiagramm: Verbindungsstelle 170"/>
            <p:cNvSpPr>
              <a:spLocks noChangeAspect="1"/>
            </p:cNvSpPr>
            <p:nvPr/>
          </p:nvSpPr>
          <p:spPr>
            <a:xfrm>
              <a:off x="3679818" y="333296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72" name="Flussdiagramm: Verbindungsstelle 171"/>
            <p:cNvSpPr>
              <a:spLocks noChangeAspect="1"/>
            </p:cNvSpPr>
            <p:nvPr/>
          </p:nvSpPr>
          <p:spPr>
            <a:xfrm>
              <a:off x="4108690" y="3094500"/>
              <a:ext cx="673103" cy="673103"/>
            </a:xfrm>
            <a:prstGeom prst="flowChartConnector">
              <a:avLst/>
            </a:prstGeom>
            <a:solidFill>
              <a:srgbClr val="FF7C80"/>
            </a:solidFill>
            <a:ln>
              <a:solidFill>
                <a:srgbClr val="FF000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85000" lnSpcReduction="20000"/>
            </a:bodyPr>
            <a:lstStyle/>
            <a:p>
              <a:pPr algn="ctr"/>
              <a:r>
                <a:rPr lang="de-DE" dirty="0" smtClean="0"/>
                <a:t>B</a:t>
              </a:r>
              <a:endParaRPr lang="de-DE" dirty="0"/>
            </a:p>
          </p:txBody>
        </p:sp>
        <p:sp>
          <p:nvSpPr>
            <p:cNvPr id="173" name="Flussdiagramm: Verbindungsstelle 172"/>
            <p:cNvSpPr>
              <a:spLocks noChangeAspect="1"/>
            </p:cNvSpPr>
            <p:nvPr/>
          </p:nvSpPr>
          <p:spPr>
            <a:xfrm>
              <a:off x="3916623" y="3335017"/>
              <a:ext cx="192068" cy="192068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74" name="Flussdiagramm: Verbindungsstelle 173"/>
            <p:cNvSpPr>
              <a:spLocks noChangeAspect="1"/>
            </p:cNvSpPr>
            <p:nvPr/>
          </p:nvSpPr>
          <p:spPr>
            <a:xfrm>
              <a:off x="4349208" y="2902432"/>
              <a:ext cx="192068" cy="192068"/>
            </a:xfrm>
            <a:prstGeom prst="flowChartConnector">
              <a:avLst/>
            </a:prstGeom>
            <a:solidFill>
              <a:srgbClr val="99CCFF"/>
            </a:solidFill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algn="ctr"/>
              <a:r>
                <a:rPr lang="de-DE" dirty="0" smtClean="0"/>
                <a:t>-</a:t>
              </a:r>
              <a:endParaRPr lang="de-DE" dirty="0"/>
            </a:p>
          </p:txBody>
        </p:sp>
        <p:sp>
          <p:nvSpPr>
            <p:cNvPr id="175" name="Flussdiagramm: Verbindungsstelle 174"/>
            <p:cNvSpPr>
              <a:spLocks noChangeAspect="1"/>
            </p:cNvSpPr>
            <p:nvPr/>
          </p:nvSpPr>
          <p:spPr>
            <a:xfrm>
              <a:off x="4349208" y="3767603"/>
              <a:ext cx="192068" cy="192068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77" name="Flussdiagramm: Verbindungsstelle 176"/>
            <p:cNvSpPr>
              <a:spLocks noChangeAspect="1"/>
            </p:cNvSpPr>
            <p:nvPr/>
          </p:nvSpPr>
          <p:spPr>
            <a:xfrm>
              <a:off x="5210665" y="1988812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55000" lnSpcReduction="20000"/>
            </a:bodyPr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178" name="Flussdiagramm: Verbindungsstelle 177"/>
            <p:cNvSpPr>
              <a:spLocks noChangeAspect="1"/>
            </p:cNvSpPr>
            <p:nvPr/>
          </p:nvSpPr>
          <p:spPr>
            <a:xfrm>
              <a:off x="5018598" y="2229329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79" name="Flussdiagramm: Verbindungsstelle 178"/>
            <p:cNvSpPr>
              <a:spLocks noChangeAspect="1"/>
            </p:cNvSpPr>
            <p:nvPr/>
          </p:nvSpPr>
          <p:spPr>
            <a:xfrm>
              <a:off x="5451183" y="1796744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80" name="Flussdiagramm: Verbindungsstelle 179"/>
            <p:cNvSpPr>
              <a:spLocks noChangeAspect="1"/>
            </p:cNvSpPr>
            <p:nvPr/>
          </p:nvSpPr>
          <p:spPr>
            <a:xfrm>
              <a:off x="5451183" y="2661915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81" name="Flussdiagramm: Verbindungsstelle 180"/>
            <p:cNvSpPr>
              <a:spLocks noChangeAspect="1"/>
            </p:cNvSpPr>
            <p:nvPr/>
          </p:nvSpPr>
          <p:spPr>
            <a:xfrm>
              <a:off x="5883767" y="2229329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82" name="Flussdiagramm: Verbindungsstelle 181"/>
            <p:cNvSpPr>
              <a:spLocks noChangeAspect="1"/>
            </p:cNvSpPr>
            <p:nvPr/>
          </p:nvSpPr>
          <p:spPr>
            <a:xfrm>
              <a:off x="5210664" y="3094500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55000" lnSpcReduction="20000"/>
            </a:bodyPr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183" name="Flussdiagramm: Verbindungsstelle 182"/>
            <p:cNvSpPr>
              <a:spLocks noChangeAspect="1"/>
            </p:cNvSpPr>
            <p:nvPr/>
          </p:nvSpPr>
          <p:spPr>
            <a:xfrm>
              <a:off x="5018597" y="3335017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84" name="Flussdiagramm: Verbindungsstelle 183"/>
            <p:cNvSpPr>
              <a:spLocks noChangeAspect="1"/>
            </p:cNvSpPr>
            <p:nvPr/>
          </p:nvSpPr>
          <p:spPr>
            <a:xfrm>
              <a:off x="5451182" y="2902432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85" name="Flussdiagramm: Verbindungsstelle 184"/>
            <p:cNvSpPr>
              <a:spLocks noChangeAspect="1"/>
            </p:cNvSpPr>
            <p:nvPr/>
          </p:nvSpPr>
          <p:spPr>
            <a:xfrm>
              <a:off x="5451182" y="3767603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86" name="Flussdiagramm: Verbindungsstelle 185"/>
            <p:cNvSpPr>
              <a:spLocks noChangeAspect="1"/>
            </p:cNvSpPr>
            <p:nvPr/>
          </p:nvSpPr>
          <p:spPr>
            <a:xfrm>
              <a:off x="5883766" y="3335017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87" name="Flussdiagramm: Verbindungsstelle 186"/>
            <p:cNvSpPr>
              <a:spLocks noChangeAspect="1"/>
            </p:cNvSpPr>
            <p:nvPr/>
          </p:nvSpPr>
          <p:spPr>
            <a:xfrm>
              <a:off x="3006715" y="4198137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55000" lnSpcReduction="20000"/>
            </a:bodyPr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188" name="Flussdiagramm: Verbindungsstelle 187"/>
            <p:cNvSpPr>
              <a:spLocks noChangeAspect="1"/>
            </p:cNvSpPr>
            <p:nvPr/>
          </p:nvSpPr>
          <p:spPr>
            <a:xfrm>
              <a:off x="2814648" y="4438654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89" name="Flussdiagramm: Verbindungsstelle 188"/>
            <p:cNvSpPr>
              <a:spLocks noChangeAspect="1"/>
            </p:cNvSpPr>
            <p:nvPr/>
          </p:nvSpPr>
          <p:spPr>
            <a:xfrm>
              <a:off x="3247233" y="4006069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90" name="Flussdiagramm: Verbindungsstelle 189"/>
            <p:cNvSpPr>
              <a:spLocks noChangeAspect="1"/>
            </p:cNvSpPr>
            <p:nvPr/>
          </p:nvSpPr>
          <p:spPr>
            <a:xfrm>
              <a:off x="3247233" y="4871240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91" name="Flussdiagramm: Verbindungsstelle 190"/>
            <p:cNvSpPr>
              <a:spLocks noChangeAspect="1"/>
            </p:cNvSpPr>
            <p:nvPr/>
          </p:nvSpPr>
          <p:spPr>
            <a:xfrm>
              <a:off x="3679817" y="4438654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92" name="Flussdiagramm: Verbindungsstelle 191"/>
            <p:cNvSpPr>
              <a:spLocks noChangeAspect="1"/>
            </p:cNvSpPr>
            <p:nvPr/>
          </p:nvSpPr>
          <p:spPr>
            <a:xfrm>
              <a:off x="4108689" y="4200189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55000" lnSpcReduction="20000"/>
            </a:bodyPr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194" name="Flussdiagramm: Verbindungsstelle 193"/>
            <p:cNvSpPr>
              <a:spLocks noChangeAspect="1"/>
            </p:cNvSpPr>
            <p:nvPr/>
          </p:nvSpPr>
          <p:spPr>
            <a:xfrm>
              <a:off x="4349207" y="4008121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95" name="Flussdiagramm: Verbindungsstelle 194"/>
            <p:cNvSpPr>
              <a:spLocks noChangeAspect="1"/>
            </p:cNvSpPr>
            <p:nvPr/>
          </p:nvSpPr>
          <p:spPr>
            <a:xfrm>
              <a:off x="4349207" y="4873292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96" name="Flussdiagramm: Verbindungsstelle 195"/>
            <p:cNvSpPr>
              <a:spLocks noChangeAspect="1"/>
            </p:cNvSpPr>
            <p:nvPr/>
          </p:nvSpPr>
          <p:spPr>
            <a:xfrm>
              <a:off x="4781791" y="444070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97" name="Flussdiagramm: Verbindungsstelle 196"/>
            <p:cNvSpPr>
              <a:spLocks noChangeAspect="1"/>
            </p:cNvSpPr>
            <p:nvPr/>
          </p:nvSpPr>
          <p:spPr>
            <a:xfrm>
              <a:off x="5208342" y="4200189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55000" lnSpcReduction="20000"/>
            </a:bodyPr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198" name="Flussdiagramm: Verbindungsstelle 197"/>
            <p:cNvSpPr>
              <a:spLocks noChangeAspect="1"/>
            </p:cNvSpPr>
            <p:nvPr/>
          </p:nvSpPr>
          <p:spPr>
            <a:xfrm>
              <a:off x="5016275" y="444070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99" name="Flussdiagramm: Verbindungsstelle 198"/>
            <p:cNvSpPr>
              <a:spLocks noChangeAspect="1"/>
            </p:cNvSpPr>
            <p:nvPr/>
          </p:nvSpPr>
          <p:spPr>
            <a:xfrm>
              <a:off x="5448860" y="4008121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200" name="Flussdiagramm: Verbindungsstelle 199"/>
            <p:cNvSpPr>
              <a:spLocks noChangeAspect="1"/>
            </p:cNvSpPr>
            <p:nvPr/>
          </p:nvSpPr>
          <p:spPr>
            <a:xfrm>
              <a:off x="5448860" y="4873292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201" name="Flussdiagramm: Verbindungsstelle 200"/>
            <p:cNvSpPr>
              <a:spLocks noChangeAspect="1"/>
            </p:cNvSpPr>
            <p:nvPr/>
          </p:nvSpPr>
          <p:spPr>
            <a:xfrm>
              <a:off x="5881444" y="444070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2" name="Rechteck 1"/>
            <p:cNvSpPr/>
            <p:nvPr/>
          </p:nvSpPr>
          <p:spPr>
            <a:xfrm>
              <a:off x="4329664" y="3291527"/>
              <a:ext cx="231154" cy="276999"/>
            </a:xfrm>
            <a:prstGeom prst="rect">
              <a:avLst/>
            </a:prstGeom>
          </p:spPr>
          <p:txBody>
            <a:bodyPr wrap="square">
              <a:normAutofit fontScale="40000" lnSpcReduction="20000"/>
            </a:bodyPr>
            <a:lstStyle/>
            <a:p>
              <a:r>
                <a:rPr lang="de-DE" sz="1200" dirty="0">
                  <a:solidFill>
                    <a:prstClr val="black"/>
                  </a:solidFill>
                </a:rPr>
                <a:t>-</a:t>
              </a:r>
              <a:endParaRPr lang="de-DE" dirty="0"/>
            </a:p>
          </p:txBody>
        </p:sp>
        <p:sp>
          <p:nvSpPr>
            <p:cNvPr id="193" name="Flussdiagramm: Verbindungsstelle 192"/>
            <p:cNvSpPr>
              <a:spLocks noChangeAspect="1"/>
            </p:cNvSpPr>
            <p:nvPr/>
          </p:nvSpPr>
          <p:spPr>
            <a:xfrm>
              <a:off x="3916622" y="444070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56" name="Flussdiagramm: Verbindungsstelle 55"/>
            <p:cNvSpPr>
              <a:spLocks noChangeAspect="1"/>
            </p:cNvSpPr>
            <p:nvPr/>
          </p:nvSpPr>
          <p:spPr>
            <a:xfrm>
              <a:off x="4778079" y="3333992"/>
              <a:ext cx="192068" cy="192068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01" name="Flussdiagramm: Verbindungsstelle 100"/>
            <p:cNvSpPr>
              <a:spLocks noChangeAspect="1"/>
            </p:cNvSpPr>
            <p:nvPr/>
          </p:nvSpPr>
          <p:spPr>
            <a:xfrm>
              <a:off x="-302923" y="1986760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55000" lnSpcReduction="20000"/>
            </a:bodyPr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107" name="Flussdiagramm: Verbindungsstelle 106"/>
            <p:cNvSpPr>
              <a:spLocks noChangeAspect="1"/>
            </p:cNvSpPr>
            <p:nvPr/>
          </p:nvSpPr>
          <p:spPr>
            <a:xfrm>
              <a:off x="-494990" y="2227277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08" name="Flussdiagramm: Verbindungsstelle 107"/>
            <p:cNvSpPr>
              <a:spLocks noChangeAspect="1"/>
            </p:cNvSpPr>
            <p:nvPr/>
          </p:nvSpPr>
          <p:spPr>
            <a:xfrm>
              <a:off x="-62405" y="1794692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 anchorCtr="1">
              <a:normAutofit fontScale="25000" lnSpcReduction="20000"/>
            </a:bodyPr>
            <a:lstStyle/>
            <a:p>
              <a:pPr algn="ctr"/>
              <a:r>
                <a:rPr lang="de-DE" sz="1200" dirty="0" smtClean="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09" name="Flussdiagramm: Verbindungsstelle 108"/>
            <p:cNvSpPr>
              <a:spLocks noChangeAspect="1"/>
            </p:cNvSpPr>
            <p:nvPr/>
          </p:nvSpPr>
          <p:spPr>
            <a:xfrm>
              <a:off x="-62405" y="2659863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10" name="Flussdiagramm: Verbindungsstelle 109"/>
            <p:cNvSpPr>
              <a:spLocks noChangeAspect="1"/>
            </p:cNvSpPr>
            <p:nvPr/>
          </p:nvSpPr>
          <p:spPr>
            <a:xfrm>
              <a:off x="370179" y="2227277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11" name="Flussdiagramm: Verbindungsstelle 110"/>
            <p:cNvSpPr>
              <a:spLocks noChangeAspect="1"/>
            </p:cNvSpPr>
            <p:nvPr/>
          </p:nvSpPr>
          <p:spPr>
            <a:xfrm>
              <a:off x="799052" y="1988812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55000" lnSpcReduction="20000"/>
            </a:bodyPr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112" name="Flussdiagramm: Verbindungsstelle 111"/>
            <p:cNvSpPr>
              <a:spLocks noChangeAspect="1"/>
            </p:cNvSpPr>
            <p:nvPr/>
          </p:nvSpPr>
          <p:spPr>
            <a:xfrm>
              <a:off x="606985" y="2229329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13" name="Flussdiagramm: Verbindungsstelle 112"/>
            <p:cNvSpPr>
              <a:spLocks noChangeAspect="1"/>
            </p:cNvSpPr>
            <p:nvPr/>
          </p:nvSpPr>
          <p:spPr>
            <a:xfrm>
              <a:off x="1039568" y="1796744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rtlCol="0" anchor="ctr" anchorCtr="1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14" name="Flussdiagramm: Verbindungsstelle 113"/>
            <p:cNvSpPr>
              <a:spLocks noChangeAspect="1"/>
            </p:cNvSpPr>
            <p:nvPr/>
          </p:nvSpPr>
          <p:spPr>
            <a:xfrm>
              <a:off x="1039570" y="2661915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 dirty="0">
                  <a:solidFill>
                    <a:srgbClr val="FF0000">
                      <a:alpha val="0"/>
                    </a:srgbClr>
                  </a:solidFill>
                </a:rPr>
                <a:t>-</a:t>
              </a:r>
            </a:p>
          </p:txBody>
        </p:sp>
        <p:sp>
          <p:nvSpPr>
            <p:cNvPr id="115" name="Flussdiagramm: Verbindungsstelle 114"/>
            <p:cNvSpPr>
              <a:spLocks noChangeAspect="1"/>
            </p:cNvSpPr>
            <p:nvPr/>
          </p:nvSpPr>
          <p:spPr>
            <a:xfrm>
              <a:off x="1472154" y="2229329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16" name="Flussdiagramm: Verbindungsstelle 115"/>
            <p:cNvSpPr>
              <a:spLocks noChangeAspect="1"/>
            </p:cNvSpPr>
            <p:nvPr/>
          </p:nvSpPr>
          <p:spPr>
            <a:xfrm>
              <a:off x="-302923" y="3092449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55000" lnSpcReduction="20000"/>
            </a:bodyPr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117" name="Flussdiagramm: Verbindungsstelle 116"/>
            <p:cNvSpPr>
              <a:spLocks noChangeAspect="1"/>
            </p:cNvSpPr>
            <p:nvPr/>
          </p:nvSpPr>
          <p:spPr>
            <a:xfrm>
              <a:off x="-494990" y="333296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18" name="Flussdiagramm: Verbindungsstelle 117"/>
            <p:cNvSpPr>
              <a:spLocks noChangeAspect="1"/>
            </p:cNvSpPr>
            <p:nvPr/>
          </p:nvSpPr>
          <p:spPr>
            <a:xfrm>
              <a:off x="-62405" y="2900381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19" name="Flussdiagramm: Verbindungsstelle 118"/>
            <p:cNvSpPr>
              <a:spLocks noChangeAspect="1"/>
            </p:cNvSpPr>
            <p:nvPr/>
          </p:nvSpPr>
          <p:spPr>
            <a:xfrm>
              <a:off x="-62405" y="3765552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20" name="Flussdiagramm: Verbindungsstelle 119"/>
            <p:cNvSpPr>
              <a:spLocks noChangeAspect="1"/>
            </p:cNvSpPr>
            <p:nvPr/>
          </p:nvSpPr>
          <p:spPr>
            <a:xfrm>
              <a:off x="370179" y="333296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21" name="Flussdiagramm: Verbindungsstelle 120"/>
            <p:cNvSpPr>
              <a:spLocks noChangeAspect="1"/>
            </p:cNvSpPr>
            <p:nvPr/>
          </p:nvSpPr>
          <p:spPr>
            <a:xfrm>
              <a:off x="799051" y="3094500"/>
              <a:ext cx="673103" cy="673103"/>
            </a:xfrm>
            <a:prstGeom prst="flowChartConnector">
              <a:avLst/>
            </a:prstGeom>
            <a:solidFill>
              <a:srgbClr val="99CCFF"/>
            </a:solidFill>
            <a:ln>
              <a:solidFill>
                <a:srgbClr val="00B0F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85000" lnSpcReduction="20000"/>
            </a:bodyPr>
            <a:lstStyle/>
            <a:p>
              <a:pPr algn="ctr"/>
              <a:r>
                <a:rPr lang="de-DE" dirty="0" smtClean="0"/>
                <a:t>P</a:t>
              </a:r>
              <a:endParaRPr lang="de-DE" dirty="0"/>
            </a:p>
          </p:txBody>
        </p:sp>
        <p:sp>
          <p:nvSpPr>
            <p:cNvPr id="122" name="Flussdiagramm: Verbindungsstelle 121"/>
            <p:cNvSpPr>
              <a:spLocks noChangeAspect="1"/>
            </p:cNvSpPr>
            <p:nvPr/>
          </p:nvSpPr>
          <p:spPr>
            <a:xfrm>
              <a:off x="606984" y="3335017"/>
              <a:ext cx="192068" cy="192068"/>
            </a:xfrm>
            <a:prstGeom prst="flowChartConnector">
              <a:avLst/>
            </a:prstGeom>
            <a:solidFill>
              <a:srgbClr val="99CCFF"/>
            </a:solidFill>
            <a:ln>
              <a:solidFill>
                <a:srgbClr val="00B0F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23" name="Flussdiagramm: Verbindungsstelle 122"/>
            <p:cNvSpPr>
              <a:spLocks noChangeAspect="1"/>
            </p:cNvSpPr>
            <p:nvPr/>
          </p:nvSpPr>
          <p:spPr>
            <a:xfrm>
              <a:off x="1039569" y="3767603"/>
              <a:ext cx="192068" cy="192068"/>
            </a:xfrm>
            <a:prstGeom prst="flowChartConnector">
              <a:avLst/>
            </a:prstGeom>
            <a:solidFill>
              <a:srgbClr val="99CCFF"/>
            </a:solidFill>
            <a:ln>
              <a:solidFill>
                <a:srgbClr val="00B0F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24" name="Flussdiagramm: Verbindungsstelle 123"/>
            <p:cNvSpPr>
              <a:spLocks noChangeAspect="1"/>
            </p:cNvSpPr>
            <p:nvPr/>
          </p:nvSpPr>
          <p:spPr>
            <a:xfrm>
              <a:off x="1901026" y="1988812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55000" lnSpcReduction="20000"/>
            </a:bodyPr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125" name="Flussdiagramm: Verbindungsstelle 124"/>
            <p:cNvSpPr>
              <a:spLocks noChangeAspect="1"/>
            </p:cNvSpPr>
            <p:nvPr/>
          </p:nvSpPr>
          <p:spPr>
            <a:xfrm>
              <a:off x="1708959" y="2229329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26" name="Flussdiagramm: Verbindungsstelle 125"/>
            <p:cNvSpPr>
              <a:spLocks noChangeAspect="1"/>
            </p:cNvSpPr>
            <p:nvPr/>
          </p:nvSpPr>
          <p:spPr>
            <a:xfrm>
              <a:off x="2141544" y="1796744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27" name="Flussdiagramm: Verbindungsstelle 126"/>
            <p:cNvSpPr>
              <a:spLocks noChangeAspect="1"/>
            </p:cNvSpPr>
            <p:nvPr/>
          </p:nvSpPr>
          <p:spPr>
            <a:xfrm>
              <a:off x="2141544" y="2661915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28" name="Flussdiagramm: Verbindungsstelle 127"/>
            <p:cNvSpPr>
              <a:spLocks noChangeAspect="1"/>
            </p:cNvSpPr>
            <p:nvPr/>
          </p:nvSpPr>
          <p:spPr>
            <a:xfrm>
              <a:off x="2574128" y="2229329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29" name="Flussdiagramm: Verbindungsstelle 128"/>
            <p:cNvSpPr>
              <a:spLocks noChangeAspect="1"/>
            </p:cNvSpPr>
            <p:nvPr/>
          </p:nvSpPr>
          <p:spPr>
            <a:xfrm>
              <a:off x="1901025" y="3094500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55000" lnSpcReduction="20000"/>
            </a:bodyPr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130" name="Flussdiagramm: Verbindungsstelle 129"/>
            <p:cNvSpPr>
              <a:spLocks noChangeAspect="1"/>
            </p:cNvSpPr>
            <p:nvPr/>
          </p:nvSpPr>
          <p:spPr>
            <a:xfrm>
              <a:off x="1708958" y="3335017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31" name="Flussdiagramm: Verbindungsstelle 130"/>
            <p:cNvSpPr>
              <a:spLocks noChangeAspect="1"/>
            </p:cNvSpPr>
            <p:nvPr/>
          </p:nvSpPr>
          <p:spPr>
            <a:xfrm>
              <a:off x="2141543" y="2902432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32" name="Flussdiagramm: Verbindungsstelle 131"/>
            <p:cNvSpPr>
              <a:spLocks noChangeAspect="1"/>
            </p:cNvSpPr>
            <p:nvPr/>
          </p:nvSpPr>
          <p:spPr>
            <a:xfrm>
              <a:off x="2141543" y="3767603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33" name="Flussdiagramm: Verbindungsstelle 132"/>
            <p:cNvSpPr>
              <a:spLocks noChangeAspect="1"/>
            </p:cNvSpPr>
            <p:nvPr/>
          </p:nvSpPr>
          <p:spPr>
            <a:xfrm>
              <a:off x="2574127" y="3335017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34" name="Flussdiagramm: Verbindungsstelle 133"/>
            <p:cNvSpPr>
              <a:spLocks noChangeAspect="1"/>
            </p:cNvSpPr>
            <p:nvPr/>
          </p:nvSpPr>
          <p:spPr>
            <a:xfrm>
              <a:off x="-302924" y="4198137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55000" lnSpcReduction="20000"/>
            </a:bodyPr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135" name="Flussdiagramm: Verbindungsstelle 134"/>
            <p:cNvSpPr>
              <a:spLocks noChangeAspect="1"/>
            </p:cNvSpPr>
            <p:nvPr/>
          </p:nvSpPr>
          <p:spPr>
            <a:xfrm>
              <a:off x="-494991" y="4438654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36" name="Flussdiagramm: Verbindungsstelle 135"/>
            <p:cNvSpPr>
              <a:spLocks noChangeAspect="1"/>
            </p:cNvSpPr>
            <p:nvPr/>
          </p:nvSpPr>
          <p:spPr>
            <a:xfrm>
              <a:off x="-62406" y="4006069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37" name="Flussdiagramm: Verbindungsstelle 136"/>
            <p:cNvSpPr>
              <a:spLocks noChangeAspect="1"/>
            </p:cNvSpPr>
            <p:nvPr/>
          </p:nvSpPr>
          <p:spPr>
            <a:xfrm>
              <a:off x="-62406" y="4871240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38" name="Flussdiagramm: Verbindungsstelle 137"/>
            <p:cNvSpPr>
              <a:spLocks noChangeAspect="1"/>
            </p:cNvSpPr>
            <p:nvPr/>
          </p:nvSpPr>
          <p:spPr>
            <a:xfrm>
              <a:off x="370178" y="4438654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39" name="Flussdiagramm: Verbindungsstelle 138"/>
            <p:cNvSpPr>
              <a:spLocks noChangeAspect="1"/>
            </p:cNvSpPr>
            <p:nvPr/>
          </p:nvSpPr>
          <p:spPr>
            <a:xfrm>
              <a:off x="799050" y="4200189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55000" lnSpcReduction="20000"/>
            </a:bodyPr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140" name="Flussdiagramm: Verbindungsstelle 139"/>
            <p:cNvSpPr>
              <a:spLocks noChangeAspect="1"/>
            </p:cNvSpPr>
            <p:nvPr/>
          </p:nvSpPr>
          <p:spPr>
            <a:xfrm>
              <a:off x="1039568" y="4008121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41" name="Flussdiagramm: Verbindungsstelle 140"/>
            <p:cNvSpPr>
              <a:spLocks noChangeAspect="1"/>
            </p:cNvSpPr>
            <p:nvPr/>
          </p:nvSpPr>
          <p:spPr>
            <a:xfrm>
              <a:off x="1039568" y="4873292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42" name="Flussdiagramm: Verbindungsstelle 141"/>
            <p:cNvSpPr>
              <a:spLocks noChangeAspect="1"/>
            </p:cNvSpPr>
            <p:nvPr/>
          </p:nvSpPr>
          <p:spPr>
            <a:xfrm>
              <a:off x="1472152" y="444070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43" name="Flussdiagramm: Verbindungsstelle 142"/>
            <p:cNvSpPr>
              <a:spLocks noChangeAspect="1"/>
            </p:cNvSpPr>
            <p:nvPr/>
          </p:nvSpPr>
          <p:spPr>
            <a:xfrm>
              <a:off x="1898703" y="4200189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55000" lnSpcReduction="20000"/>
            </a:bodyPr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144" name="Flussdiagramm: Verbindungsstelle 143"/>
            <p:cNvSpPr>
              <a:spLocks noChangeAspect="1"/>
            </p:cNvSpPr>
            <p:nvPr/>
          </p:nvSpPr>
          <p:spPr>
            <a:xfrm>
              <a:off x="1706636" y="444070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45" name="Flussdiagramm: Verbindungsstelle 144"/>
            <p:cNvSpPr>
              <a:spLocks noChangeAspect="1"/>
            </p:cNvSpPr>
            <p:nvPr/>
          </p:nvSpPr>
          <p:spPr>
            <a:xfrm>
              <a:off x="2139221" y="4008121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46" name="Flussdiagramm: Verbindungsstelle 145"/>
            <p:cNvSpPr>
              <a:spLocks noChangeAspect="1"/>
            </p:cNvSpPr>
            <p:nvPr/>
          </p:nvSpPr>
          <p:spPr>
            <a:xfrm>
              <a:off x="2139221" y="4873292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47" name="Flussdiagramm: Verbindungsstelle 146"/>
            <p:cNvSpPr>
              <a:spLocks noChangeAspect="1"/>
            </p:cNvSpPr>
            <p:nvPr/>
          </p:nvSpPr>
          <p:spPr>
            <a:xfrm>
              <a:off x="2571805" y="444070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48" name="Rechteck 147"/>
            <p:cNvSpPr/>
            <p:nvPr/>
          </p:nvSpPr>
          <p:spPr>
            <a:xfrm>
              <a:off x="1020025" y="3291527"/>
              <a:ext cx="184731" cy="369332"/>
            </a:xfrm>
            <a:prstGeom prst="rect">
              <a:avLst/>
            </a:prstGeom>
          </p:spPr>
          <p:txBody>
            <a:bodyPr wrap="square">
              <a:normAutofit fontScale="55000" lnSpcReduction="20000"/>
            </a:bodyPr>
            <a:lstStyle/>
            <a:p>
              <a:endParaRPr lang="de-DE" dirty="0"/>
            </a:p>
          </p:txBody>
        </p:sp>
        <p:sp>
          <p:nvSpPr>
            <p:cNvPr id="149" name="Flussdiagramm: Verbindungsstelle 148"/>
            <p:cNvSpPr>
              <a:spLocks noChangeAspect="1"/>
            </p:cNvSpPr>
            <p:nvPr/>
          </p:nvSpPr>
          <p:spPr>
            <a:xfrm>
              <a:off x="606983" y="444070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50" name="Flussdiagramm: Verbindungsstelle 149"/>
            <p:cNvSpPr>
              <a:spLocks noChangeAspect="1"/>
            </p:cNvSpPr>
            <p:nvPr/>
          </p:nvSpPr>
          <p:spPr>
            <a:xfrm>
              <a:off x="1468440" y="3333992"/>
              <a:ext cx="192068" cy="192068"/>
            </a:xfrm>
            <a:prstGeom prst="flowChartConnector">
              <a:avLst/>
            </a:prstGeom>
            <a:solidFill>
              <a:srgbClr val="99CCFF"/>
            </a:solidFill>
            <a:ln>
              <a:solidFill>
                <a:srgbClr val="00B0F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51" name="Flussdiagramm: Verbindungsstelle 150"/>
            <p:cNvSpPr>
              <a:spLocks noChangeAspect="1"/>
            </p:cNvSpPr>
            <p:nvPr/>
          </p:nvSpPr>
          <p:spPr>
            <a:xfrm>
              <a:off x="1040518" y="2907391"/>
              <a:ext cx="192068" cy="192068"/>
            </a:xfrm>
            <a:prstGeom prst="flowChartConnector">
              <a:avLst/>
            </a:prstGeom>
            <a:solidFill>
              <a:srgbClr val="99CCFF"/>
            </a:solidFill>
            <a:ln>
              <a:solidFill>
                <a:srgbClr val="00B0F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 dirty="0">
                  <a:solidFill>
                    <a:prstClr val="black">
                      <a:alpha val="0"/>
                    </a:prstClr>
                  </a:solidFill>
                </a:rPr>
                <a:t>-</a:t>
              </a:r>
            </a:p>
          </p:txBody>
        </p:sp>
        <p:sp>
          <p:nvSpPr>
            <p:cNvPr id="152" name="Flussdiagramm: Verbindungsstelle 151"/>
            <p:cNvSpPr>
              <a:spLocks noChangeAspect="1"/>
            </p:cNvSpPr>
            <p:nvPr/>
          </p:nvSpPr>
          <p:spPr>
            <a:xfrm>
              <a:off x="1350513" y="3003425"/>
              <a:ext cx="192068" cy="192068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 dirty="0" smtClean="0">
                  <a:solidFill>
                    <a:prstClr val="black">
                      <a:alpha val="96000"/>
                    </a:prstClr>
                  </a:solidFill>
                </a:rPr>
                <a:t>+</a:t>
              </a:r>
              <a:endParaRPr lang="de-DE" sz="1200" dirty="0">
                <a:solidFill>
                  <a:prstClr val="black">
                    <a:alpha val="96000"/>
                  </a:prstClr>
                </a:solidFill>
              </a:endParaRPr>
            </a:p>
          </p:txBody>
        </p:sp>
      </p:grpSp>
      <p:grpSp>
        <p:nvGrpSpPr>
          <p:cNvPr id="96" name="Gruppieren 95"/>
          <p:cNvGrpSpPr>
            <a:grpSpLocks noChangeAspect="1"/>
          </p:cNvGrpSpPr>
          <p:nvPr/>
        </p:nvGrpSpPr>
        <p:grpSpPr>
          <a:xfrm>
            <a:off x="3996773" y="1795098"/>
            <a:ext cx="3806377" cy="1894647"/>
            <a:chOff x="-494991" y="1794692"/>
            <a:chExt cx="6570826" cy="3270668"/>
          </a:xfrm>
        </p:grpSpPr>
        <p:sp>
          <p:nvSpPr>
            <p:cNvPr id="97" name="Flussdiagramm: Verbindungsstelle 96"/>
            <p:cNvSpPr>
              <a:spLocks noChangeAspect="1"/>
            </p:cNvSpPr>
            <p:nvPr/>
          </p:nvSpPr>
          <p:spPr>
            <a:xfrm>
              <a:off x="3006716" y="1986760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55000" lnSpcReduction="20000"/>
            </a:bodyPr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98" name="Flussdiagramm: Verbindungsstelle 97"/>
            <p:cNvSpPr>
              <a:spLocks noChangeAspect="1"/>
            </p:cNvSpPr>
            <p:nvPr/>
          </p:nvSpPr>
          <p:spPr>
            <a:xfrm>
              <a:off x="2814649" y="2227277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99" name="Flussdiagramm: Verbindungsstelle 98"/>
            <p:cNvSpPr>
              <a:spLocks noChangeAspect="1"/>
            </p:cNvSpPr>
            <p:nvPr/>
          </p:nvSpPr>
          <p:spPr>
            <a:xfrm>
              <a:off x="3247234" y="1794692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 anchorCtr="1">
              <a:normAutofit fontScale="25000" lnSpcReduction="20000"/>
            </a:bodyPr>
            <a:lstStyle/>
            <a:p>
              <a:pPr algn="ctr"/>
              <a:r>
                <a:rPr lang="de-DE" sz="1200" dirty="0" smtClean="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00" name="Flussdiagramm: Verbindungsstelle 99"/>
            <p:cNvSpPr>
              <a:spLocks noChangeAspect="1"/>
            </p:cNvSpPr>
            <p:nvPr/>
          </p:nvSpPr>
          <p:spPr>
            <a:xfrm>
              <a:off x="3247234" y="2659863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53" name="Flussdiagramm: Verbindungsstelle 152"/>
            <p:cNvSpPr>
              <a:spLocks noChangeAspect="1"/>
            </p:cNvSpPr>
            <p:nvPr/>
          </p:nvSpPr>
          <p:spPr>
            <a:xfrm>
              <a:off x="3679818" y="2227277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54" name="Flussdiagramm: Verbindungsstelle 153"/>
            <p:cNvSpPr>
              <a:spLocks noChangeAspect="1"/>
            </p:cNvSpPr>
            <p:nvPr/>
          </p:nvSpPr>
          <p:spPr>
            <a:xfrm>
              <a:off x="4108691" y="1988812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55000" lnSpcReduction="20000"/>
            </a:bodyPr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155" name="Flussdiagramm: Verbindungsstelle 154"/>
            <p:cNvSpPr>
              <a:spLocks noChangeAspect="1"/>
            </p:cNvSpPr>
            <p:nvPr/>
          </p:nvSpPr>
          <p:spPr>
            <a:xfrm>
              <a:off x="3916624" y="2229329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56" name="Flussdiagramm: Verbindungsstelle 155"/>
            <p:cNvSpPr>
              <a:spLocks noChangeAspect="1"/>
            </p:cNvSpPr>
            <p:nvPr/>
          </p:nvSpPr>
          <p:spPr>
            <a:xfrm>
              <a:off x="4349207" y="1796744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rtlCol="0" anchor="ctr" anchorCtr="1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57" name="Flussdiagramm: Verbindungsstelle 156"/>
            <p:cNvSpPr>
              <a:spLocks noChangeAspect="1"/>
            </p:cNvSpPr>
            <p:nvPr/>
          </p:nvSpPr>
          <p:spPr>
            <a:xfrm>
              <a:off x="4349209" y="2661915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58" name="Flussdiagramm: Verbindungsstelle 157"/>
            <p:cNvSpPr>
              <a:spLocks noChangeAspect="1"/>
            </p:cNvSpPr>
            <p:nvPr/>
          </p:nvSpPr>
          <p:spPr>
            <a:xfrm>
              <a:off x="4781793" y="2229329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59" name="Flussdiagramm: Verbindungsstelle 158"/>
            <p:cNvSpPr>
              <a:spLocks noChangeAspect="1"/>
            </p:cNvSpPr>
            <p:nvPr/>
          </p:nvSpPr>
          <p:spPr>
            <a:xfrm>
              <a:off x="3006716" y="3092449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55000" lnSpcReduction="20000"/>
            </a:bodyPr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160" name="Flussdiagramm: Verbindungsstelle 159"/>
            <p:cNvSpPr>
              <a:spLocks noChangeAspect="1"/>
            </p:cNvSpPr>
            <p:nvPr/>
          </p:nvSpPr>
          <p:spPr>
            <a:xfrm>
              <a:off x="2814649" y="333296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61" name="Flussdiagramm: Verbindungsstelle 160"/>
            <p:cNvSpPr>
              <a:spLocks noChangeAspect="1"/>
            </p:cNvSpPr>
            <p:nvPr/>
          </p:nvSpPr>
          <p:spPr>
            <a:xfrm>
              <a:off x="3247234" y="2900381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62" name="Flussdiagramm: Verbindungsstelle 161"/>
            <p:cNvSpPr>
              <a:spLocks noChangeAspect="1"/>
            </p:cNvSpPr>
            <p:nvPr/>
          </p:nvSpPr>
          <p:spPr>
            <a:xfrm>
              <a:off x="3247234" y="3765552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63" name="Flussdiagramm: Verbindungsstelle 162"/>
            <p:cNvSpPr>
              <a:spLocks noChangeAspect="1"/>
            </p:cNvSpPr>
            <p:nvPr/>
          </p:nvSpPr>
          <p:spPr>
            <a:xfrm>
              <a:off x="3679818" y="333296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64" name="Flussdiagramm: Verbindungsstelle 163"/>
            <p:cNvSpPr>
              <a:spLocks noChangeAspect="1"/>
            </p:cNvSpPr>
            <p:nvPr/>
          </p:nvSpPr>
          <p:spPr>
            <a:xfrm>
              <a:off x="4108690" y="3094500"/>
              <a:ext cx="673103" cy="673103"/>
            </a:xfrm>
            <a:prstGeom prst="flowChartConnector">
              <a:avLst/>
            </a:prstGeom>
            <a:solidFill>
              <a:srgbClr val="FF7C80"/>
            </a:solidFill>
            <a:ln>
              <a:solidFill>
                <a:srgbClr val="FF000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85000" lnSpcReduction="20000"/>
            </a:bodyPr>
            <a:lstStyle/>
            <a:p>
              <a:pPr algn="ctr"/>
              <a:r>
                <a:rPr lang="de-DE" dirty="0" smtClean="0"/>
                <a:t>B</a:t>
              </a:r>
              <a:endParaRPr lang="de-DE" dirty="0"/>
            </a:p>
          </p:txBody>
        </p:sp>
        <p:sp>
          <p:nvSpPr>
            <p:cNvPr id="165" name="Flussdiagramm: Verbindungsstelle 164"/>
            <p:cNvSpPr>
              <a:spLocks noChangeAspect="1"/>
            </p:cNvSpPr>
            <p:nvPr/>
          </p:nvSpPr>
          <p:spPr>
            <a:xfrm>
              <a:off x="3916623" y="3335017"/>
              <a:ext cx="192068" cy="192068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66" name="Flussdiagramm: Verbindungsstelle 165"/>
            <p:cNvSpPr>
              <a:spLocks noChangeAspect="1"/>
            </p:cNvSpPr>
            <p:nvPr/>
          </p:nvSpPr>
          <p:spPr>
            <a:xfrm>
              <a:off x="4349208" y="2902432"/>
              <a:ext cx="192068" cy="192068"/>
            </a:xfrm>
            <a:prstGeom prst="flowChartConnector">
              <a:avLst/>
            </a:prstGeom>
            <a:solidFill>
              <a:srgbClr val="99CCFF"/>
            </a:solidFill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algn="ctr"/>
              <a:r>
                <a:rPr lang="de-DE" dirty="0" smtClean="0"/>
                <a:t>-</a:t>
              </a:r>
              <a:endParaRPr lang="de-DE" dirty="0"/>
            </a:p>
          </p:txBody>
        </p:sp>
        <p:sp>
          <p:nvSpPr>
            <p:cNvPr id="176" name="Flussdiagramm: Verbindungsstelle 175"/>
            <p:cNvSpPr>
              <a:spLocks noChangeAspect="1"/>
            </p:cNvSpPr>
            <p:nvPr/>
          </p:nvSpPr>
          <p:spPr>
            <a:xfrm>
              <a:off x="4349208" y="3767603"/>
              <a:ext cx="192068" cy="192068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202" name="Flussdiagramm: Verbindungsstelle 201"/>
            <p:cNvSpPr>
              <a:spLocks noChangeAspect="1"/>
            </p:cNvSpPr>
            <p:nvPr/>
          </p:nvSpPr>
          <p:spPr>
            <a:xfrm>
              <a:off x="5210665" y="1988812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55000" lnSpcReduction="20000"/>
            </a:bodyPr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203" name="Flussdiagramm: Verbindungsstelle 202"/>
            <p:cNvSpPr>
              <a:spLocks noChangeAspect="1"/>
            </p:cNvSpPr>
            <p:nvPr/>
          </p:nvSpPr>
          <p:spPr>
            <a:xfrm>
              <a:off x="5018598" y="2229329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204" name="Flussdiagramm: Verbindungsstelle 203"/>
            <p:cNvSpPr>
              <a:spLocks noChangeAspect="1"/>
            </p:cNvSpPr>
            <p:nvPr/>
          </p:nvSpPr>
          <p:spPr>
            <a:xfrm>
              <a:off x="5451183" y="1796744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205" name="Flussdiagramm: Verbindungsstelle 204"/>
            <p:cNvSpPr>
              <a:spLocks noChangeAspect="1"/>
            </p:cNvSpPr>
            <p:nvPr/>
          </p:nvSpPr>
          <p:spPr>
            <a:xfrm>
              <a:off x="5451183" y="2661915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206" name="Flussdiagramm: Verbindungsstelle 205"/>
            <p:cNvSpPr>
              <a:spLocks noChangeAspect="1"/>
            </p:cNvSpPr>
            <p:nvPr/>
          </p:nvSpPr>
          <p:spPr>
            <a:xfrm>
              <a:off x="5883767" y="2229329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207" name="Flussdiagramm: Verbindungsstelle 206"/>
            <p:cNvSpPr>
              <a:spLocks noChangeAspect="1"/>
            </p:cNvSpPr>
            <p:nvPr/>
          </p:nvSpPr>
          <p:spPr>
            <a:xfrm>
              <a:off x="5210664" y="3094500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55000" lnSpcReduction="20000"/>
            </a:bodyPr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208" name="Flussdiagramm: Verbindungsstelle 207"/>
            <p:cNvSpPr>
              <a:spLocks noChangeAspect="1"/>
            </p:cNvSpPr>
            <p:nvPr/>
          </p:nvSpPr>
          <p:spPr>
            <a:xfrm>
              <a:off x="5018597" y="3335017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209" name="Flussdiagramm: Verbindungsstelle 208"/>
            <p:cNvSpPr>
              <a:spLocks noChangeAspect="1"/>
            </p:cNvSpPr>
            <p:nvPr/>
          </p:nvSpPr>
          <p:spPr>
            <a:xfrm>
              <a:off x="5451182" y="2902432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210" name="Flussdiagramm: Verbindungsstelle 209"/>
            <p:cNvSpPr>
              <a:spLocks noChangeAspect="1"/>
            </p:cNvSpPr>
            <p:nvPr/>
          </p:nvSpPr>
          <p:spPr>
            <a:xfrm>
              <a:off x="5451182" y="3767603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211" name="Flussdiagramm: Verbindungsstelle 210"/>
            <p:cNvSpPr>
              <a:spLocks noChangeAspect="1"/>
            </p:cNvSpPr>
            <p:nvPr/>
          </p:nvSpPr>
          <p:spPr>
            <a:xfrm>
              <a:off x="5883766" y="3335017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212" name="Flussdiagramm: Verbindungsstelle 211"/>
            <p:cNvSpPr>
              <a:spLocks noChangeAspect="1"/>
            </p:cNvSpPr>
            <p:nvPr/>
          </p:nvSpPr>
          <p:spPr>
            <a:xfrm>
              <a:off x="3006715" y="4198137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55000" lnSpcReduction="20000"/>
            </a:bodyPr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213" name="Flussdiagramm: Verbindungsstelle 212"/>
            <p:cNvSpPr>
              <a:spLocks noChangeAspect="1"/>
            </p:cNvSpPr>
            <p:nvPr/>
          </p:nvSpPr>
          <p:spPr>
            <a:xfrm>
              <a:off x="2814648" y="4438654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214" name="Flussdiagramm: Verbindungsstelle 213"/>
            <p:cNvSpPr>
              <a:spLocks noChangeAspect="1"/>
            </p:cNvSpPr>
            <p:nvPr/>
          </p:nvSpPr>
          <p:spPr>
            <a:xfrm>
              <a:off x="3247233" y="4006069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215" name="Flussdiagramm: Verbindungsstelle 214"/>
            <p:cNvSpPr>
              <a:spLocks noChangeAspect="1"/>
            </p:cNvSpPr>
            <p:nvPr/>
          </p:nvSpPr>
          <p:spPr>
            <a:xfrm>
              <a:off x="3247233" y="4871240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216" name="Flussdiagramm: Verbindungsstelle 215"/>
            <p:cNvSpPr>
              <a:spLocks noChangeAspect="1"/>
            </p:cNvSpPr>
            <p:nvPr/>
          </p:nvSpPr>
          <p:spPr>
            <a:xfrm>
              <a:off x="3679817" y="4438654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217" name="Flussdiagramm: Verbindungsstelle 216"/>
            <p:cNvSpPr>
              <a:spLocks noChangeAspect="1"/>
            </p:cNvSpPr>
            <p:nvPr/>
          </p:nvSpPr>
          <p:spPr>
            <a:xfrm>
              <a:off x="4108689" y="4200189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55000" lnSpcReduction="20000"/>
            </a:bodyPr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218" name="Flussdiagramm: Verbindungsstelle 217"/>
            <p:cNvSpPr>
              <a:spLocks noChangeAspect="1"/>
            </p:cNvSpPr>
            <p:nvPr/>
          </p:nvSpPr>
          <p:spPr>
            <a:xfrm>
              <a:off x="4349207" y="4008121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219" name="Flussdiagramm: Verbindungsstelle 218"/>
            <p:cNvSpPr>
              <a:spLocks noChangeAspect="1"/>
            </p:cNvSpPr>
            <p:nvPr/>
          </p:nvSpPr>
          <p:spPr>
            <a:xfrm>
              <a:off x="4349207" y="4873292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220" name="Flussdiagramm: Verbindungsstelle 219"/>
            <p:cNvSpPr>
              <a:spLocks noChangeAspect="1"/>
            </p:cNvSpPr>
            <p:nvPr/>
          </p:nvSpPr>
          <p:spPr>
            <a:xfrm>
              <a:off x="4781791" y="444070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221" name="Flussdiagramm: Verbindungsstelle 220"/>
            <p:cNvSpPr>
              <a:spLocks noChangeAspect="1"/>
            </p:cNvSpPr>
            <p:nvPr/>
          </p:nvSpPr>
          <p:spPr>
            <a:xfrm>
              <a:off x="5208342" y="4200189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55000" lnSpcReduction="20000"/>
            </a:bodyPr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222" name="Flussdiagramm: Verbindungsstelle 221"/>
            <p:cNvSpPr>
              <a:spLocks noChangeAspect="1"/>
            </p:cNvSpPr>
            <p:nvPr/>
          </p:nvSpPr>
          <p:spPr>
            <a:xfrm>
              <a:off x="5016275" y="444070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223" name="Flussdiagramm: Verbindungsstelle 222"/>
            <p:cNvSpPr>
              <a:spLocks noChangeAspect="1"/>
            </p:cNvSpPr>
            <p:nvPr/>
          </p:nvSpPr>
          <p:spPr>
            <a:xfrm>
              <a:off x="5448860" y="4008121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224" name="Flussdiagramm: Verbindungsstelle 223"/>
            <p:cNvSpPr>
              <a:spLocks noChangeAspect="1"/>
            </p:cNvSpPr>
            <p:nvPr/>
          </p:nvSpPr>
          <p:spPr>
            <a:xfrm>
              <a:off x="5448860" y="4873292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225" name="Flussdiagramm: Verbindungsstelle 224"/>
            <p:cNvSpPr>
              <a:spLocks noChangeAspect="1"/>
            </p:cNvSpPr>
            <p:nvPr/>
          </p:nvSpPr>
          <p:spPr>
            <a:xfrm>
              <a:off x="5881444" y="444070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226" name="Rechteck 225"/>
            <p:cNvSpPr/>
            <p:nvPr/>
          </p:nvSpPr>
          <p:spPr>
            <a:xfrm>
              <a:off x="4329664" y="3291527"/>
              <a:ext cx="231154" cy="276999"/>
            </a:xfrm>
            <a:prstGeom prst="rect">
              <a:avLst/>
            </a:prstGeom>
          </p:spPr>
          <p:txBody>
            <a:bodyPr wrap="square">
              <a:normAutofit fontScale="40000" lnSpcReduction="20000"/>
            </a:bodyPr>
            <a:lstStyle/>
            <a:p>
              <a:r>
                <a:rPr lang="de-DE" sz="1200" dirty="0">
                  <a:solidFill>
                    <a:prstClr val="black"/>
                  </a:solidFill>
                </a:rPr>
                <a:t>-</a:t>
              </a:r>
              <a:endParaRPr lang="de-DE" dirty="0"/>
            </a:p>
          </p:txBody>
        </p:sp>
        <p:sp>
          <p:nvSpPr>
            <p:cNvPr id="227" name="Flussdiagramm: Verbindungsstelle 226"/>
            <p:cNvSpPr>
              <a:spLocks noChangeAspect="1"/>
            </p:cNvSpPr>
            <p:nvPr/>
          </p:nvSpPr>
          <p:spPr>
            <a:xfrm>
              <a:off x="3916622" y="444070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228" name="Flussdiagramm: Verbindungsstelle 227"/>
            <p:cNvSpPr>
              <a:spLocks noChangeAspect="1"/>
            </p:cNvSpPr>
            <p:nvPr/>
          </p:nvSpPr>
          <p:spPr>
            <a:xfrm>
              <a:off x="4778079" y="3333992"/>
              <a:ext cx="192068" cy="192068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229" name="Flussdiagramm: Verbindungsstelle 228"/>
            <p:cNvSpPr>
              <a:spLocks noChangeAspect="1"/>
            </p:cNvSpPr>
            <p:nvPr/>
          </p:nvSpPr>
          <p:spPr>
            <a:xfrm>
              <a:off x="-302923" y="1986760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55000" lnSpcReduction="20000"/>
            </a:bodyPr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230" name="Flussdiagramm: Verbindungsstelle 229"/>
            <p:cNvSpPr>
              <a:spLocks noChangeAspect="1"/>
            </p:cNvSpPr>
            <p:nvPr/>
          </p:nvSpPr>
          <p:spPr>
            <a:xfrm>
              <a:off x="-494990" y="2227277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231" name="Flussdiagramm: Verbindungsstelle 230"/>
            <p:cNvSpPr>
              <a:spLocks noChangeAspect="1"/>
            </p:cNvSpPr>
            <p:nvPr/>
          </p:nvSpPr>
          <p:spPr>
            <a:xfrm>
              <a:off x="-62405" y="1794692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 anchorCtr="1">
              <a:normAutofit fontScale="25000" lnSpcReduction="20000"/>
            </a:bodyPr>
            <a:lstStyle/>
            <a:p>
              <a:pPr algn="ctr"/>
              <a:r>
                <a:rPr lang="de-DE" sz="1200" dirty="0" smtClean="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232" name="Flussdiagramm: Verbindungsstelle 231"/>
            <p:cNvSpPr>
              <a:spLocks noChangeAspect="1"/>
            </p:cNvSpPr>
            <p:nvPr/>
          </p:nvSpPr>
          <p:spPr>
            <a:xfrm>
              <a:off x="-62405" y="2659863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233" name="Flussdiagramm: Verbindungsstelle 232"/>
            <p:cNvSpPr>
              <a:spLocks noChangeAspect="1"/>
            </p:cNvSpPr>
            <p:nvPr/>
          </p:nvSpPr>
          <p:spPr>
            <a:xfrm>
              <a:off x="370179" y="2227277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234" name="Flussdiagramm: Verbindungsstelle 233"/>
            <p:cNvSpPr>
              <a:spLocks noChangeAspect="1"/>
            </p:cNvSpPr>
            <p:nvPr/>
          </p:nvSpPr>
          <p:spPr>
            <a:xfrm>
              <a:off x="799052" y="1988812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55000" lnSpcReduction="20000"/>
            </a:bodyPr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235" name="Flussdiagramm: Verbindungsstelle 234"/>
            <p:cNvSpPr>
              <a:spLocks noChangeAspect="1"/>
            </p:cNvSpPr>
            <p:nvPr/>
          </p:nvSpPr>
          <p:spPr>
            <a:xfrm>
              <a:off x="606985" y="2229329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236" name="Flussdiagramm: Verbindungsstelle 235"/>
            <p:cNvSpPr>
              <a:spLocks noChangeAspect="1"/>
            </p:cNvSpPr>
            <p:nvPr/>
          </p:nvSpPr>
          <p:spPr>
            <a:xfrm>
              <a:off x="1039568" y="1796744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rtlCol="0" anchor="ctr" anchorCtr="1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237" name="Flussdiagramm: Verbindungsstelle 236"/>
            <p:cNvSpPr>
              <a:spLocks noChangeAspect="1"/>
            </p:cNvSpPr>
            <p:nvPr/>
          </p:nvSpPr>
          <p:spPr>
            <a:xfrm>
              <a:off x="1039570" y="2661915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 dirty="0">
                  <a:solidFill>
                    <a:srgbClr val="FF0000">
                      <a:alpha val="0"/>
                    </a:srgbClr>
                  </a:solidFill>
                </a:rPr>
                <a:t>-</a:t>
              </a:r>
            </a:p>
          </p:txBody>
        </p:sp>
        <p:sp>
          <p:nvSpPr>
            <p:cNvPr id="238" name="Flussdiagramm: Verbindungsstelle 237"/>
            <p:cNvSpPr>
              <a:spLocks noChangeAspect="1"/>
            </p:cNvSpPr>
            <p:nvPr/>
          </p:nvSpPr>
          <p:spPr>
            <a:xfrm>
              <a:off x="1472154" y="2229329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239" name="Flussdiagramm: Verbindungsstelle 238"/>
            <p:cNvSpPr>
              <a:spLocks noChangeAspect="1"/>
            </p:cNvSpPr>
            <p:nvPr/>
          </p:nvSpPr>
          <p:spPr>
            <a:xfrm>
              <a:off x="-302923" y="3092449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55000" lnSpcReduction="20000"/>
            </a:bodyPr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240" name="Flussdiagramm: Verbindungsstelle 239"/>
            <p:cNvSpPr>
              <a:spLocks noChangeAspect="1"/>
            </p:cNvSpPr>
            <p:nvPr/>
          </p:nvSpPr>
          <p:spPr>
            <a:xfrm>
              <a:off x="-494990" y="333296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241" name="Flussdiagramm: Verbindungsstelle 240"/>
            <p:cNvSpPr>
              <a:spLocks noChangeAspect="1"/>
            </p:cNvSpPr>
            <p:nvPr/>
          </p:nvSpPr>
          <p:spPr>
            <a:xfrm>
              <a:off x="-62405" y="2900381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242" name="Flussdiagramm: Verbindungsstelle 241"/>
            <p:cNvSpPr>
              <a:spLocks noChangeAspect="1"/>
            </p:cNvSpPr>
            <p:nvPr/>
          </p:nvSpPr>
          <p:spPr>
            <a:xfrm>
              <a:off x="-62405" y="3765552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243" name="Flussdiagramm: Verbindungsstelle 242"/>
            <p:cNvSpPr>
              <a:spLocks noChangeAspect="1"/>
            </p:cNvSpPr>
            <p:nvPr/>
          </p:nvSpPr>
          <p:spPr>
            <a:xfrm>
              <a:off x="370179" y="333296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247" name="Flussdiagramm: Verbindungsstelle 246"/>
            <p:cNvSpPr>
              <a:spLocks noChangeAspect="1"/>
            </p:cNvSpPr>
            <p:nvPr/>
          </p:nvSpPr>
          <p:spPr>
            <a:xfrm>
              <a:off x="1901026" y="1988812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55000" lnSpcReduction="20000"/>
            </a:bodyPr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248" name="Flussdiagramm: Verbindungsstelle 247"/>
            <p:cNvSpPr>
              <a:spLocks noChangeAspect="1"/>
            </p:cNvSpPr>
            <p:nvPr/>
          </p:nvSpPr>
          <p:spPr>
            <a:xfrm>
              <a:off x="1708959" y="2229329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249" name="Flussdiagramm: Verbindungsstelle 248"/>
            <p:cNvSpPr>
              <a:spLocks noChangeAspect="1"/>
            </p:cNvSpPr>
            <p:nvPr/>
          </p:nvSpPr>
          <p:spPr>
            <a:xfrm>
              <a:off x="2141544" y="1796744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250" name="Flussdiagramm: Verbindungsstelle 249"/>
            <p:cNvSpPr>
              <a:spLocks noChangeAspect="1"/>
            </p:cNvSpPr>
            <p:nvPr/>
          </p:nvSpPr>
          <p:spPr>
            <a:xfrm>
              <a:off x="2141544" y="2661915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251" name="Flussdiagramm: Verbindungsstelle 250"/>
            <p:cNvSpPr>
              <a:spLocks noChangeAspect="1"/>
            </p:cNvSpPr>
            <p:nvPr/>
          </p:nvSpPr>
          <p:spPr>
            <a:xfrm>
              <a:off x="2574128" y="2229329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257" name="Flussdiagramm: Verbindungsstelle 256"/>
            <p:cNvSpPr>
              <a:spLocks noChangeAspect="1"/>
            </p:cNvSpPr>
            <p:nvPr/>
          </p:nvSpPr>
          <p:spPr>
            <a:xfrm>
              <a:off x="-302924" y="4198137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55000" lnSpcReduction="20000"/>
            </a:bodyPr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258" name="Flussdiagramm: Verbindungsstelle 257"/>
            <p:cNvSpPr>
              <a:spLocks noChangeAspect="1"/>
            </p:cNvSpPr>
            <p:nvPr/>
          </p:nvSpPr>
          <p:spPr>
            <a:xfrm>
              <a:off x="-494991" y="4438654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259" name="Flussdiagramm: Verbindungsstelle 258"/>
            <p:cNvSpPr>
              <a:spLocks noChangeAspect="1"/>
            </p:cNvSpPr>
            <p:nvPr/>
          </p:nvSpPr>
          <p:spPr>
            <a:xfrm>
              <a:off x="-62406" y="4006069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260" name="Flussdiagramm: Verbindungsstelle 259"/>
            <p:cNvSpPr>
              <a:spLocks noChangeAspect="1"/>
            </p:cNvSpPr>
            <p:nvPr/>
          </p:nvSpPr>
          <p:spPr>
            <a:xfrm>
              <a:off x="-62406" y="4871240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261" name="Flussdiagramm: Verbindungsstelle 260"/>
            <p:cNvSpPr>
              <a:spLocks noChangeAspect="1"/>
            </p:cNvSpPr>
            <p:nvPr/>
          </p:nvSpPr>
          <p:spPr>
            <a:xfrm>
              <a:off x="370178" y="4438654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262" name="Flussdiagramm: Verbindungsstelle 261"/>
            <p:cNvSpPr>
              <a:spLocks noChangeAspect="1"/>
            </p:cNvSpPr>
            <p:nvPr/>
          </p:nvSpPr>
          <p:spPr>
            <a:xfrm>
              <a:off x="799050" y="4200189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55000" lnSpcReduction="20000"/>
            </a:bodyPr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263" name="Flussdiagramm: Verbindungsstelle 262"/>
            <p:cNvSpPr>
              <a:spLocks noChangeAspect="1"/>
            </p:cNvSpPr>
            <p:nvPr/>
          </p:nvSpPr>
          <p:spPr>
            <a:xfrm>
              <a:off x="1039568" y="4008121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264" name="Flussdiagramm: Verbindungsstelle 263"/>
            <p:cNvSpPr>
              <a:spLocks noChangeAspect="1"/>
            </p:cNvSpPr>
            <p:nvPr/>
          </p:nvSpPr>
          <p:spPr>
            <a:xfrm>
              <a:off x="1039568" y="4873292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265" name="Flussdiagramm: Verbindungsstelle 264"/>
            <p:cNvSpPr>
              <a:spLocks noChangeAspect="1"/>
            </p:cNvSpPr>
            <p:nvPr/>
          </p:nvSpPr>
          <p:spPr>
            <a:xfrm>
              <a:off x="1472152" y="444070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266" name="Flussdiagramm: Verbindungsstelle 265"/>
            <p:cNvSpPr>
              <a:spLocks noChangeAspect="1"/>
            </p:cNvSpPr>
            <p:nvPr/>
          </p:nvSpPr>
          <p:spPr>
            <a:xfrm>
              <a:off x="1898703" y="4200189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55000" lnSpcReduction="20000"/>
            </a:bodyPr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267" name="Flussdiagramm: Verbindungsstelle 266"/>
            <p:cNvSpPr>
              <a:spLocks noChangeAspect="1"/>
            </p:cNvSpPr>
            <p:nvPr/>
          </p:nvSpPr>
          <p:spPr>
            <a:xfrm>
              <a:off x="1706636" y="444070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268" name="Flussdiagramm: Verbindungsstelle 267"/>
            <p:cNvSpPr>
              <a:spLocks noChangeAspect="1"/>
            </p:cNvSpPr>
            <p:nvPr/>
          </p:nvSpPr>
          <p:spPr>
            <a:xfrm>
              <a:off x="2139221" y="4008121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269" name="Flussdiagramm: Verbindungsstelle 268"/>
            <p:cNvSpPr>
              <a:spLocks noChangeAspect="1"/>
            </p:cNvSpPr>
            <p:nvPr/>
          </p:nvSpPr>
          <p:spPr>
            <a:xfrm>
              <a:off x="2139221" y="4873292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270" name="Flussdiagramm: Verbindungsstelle 269"/>
            <p:cNvSpPr>
              <a:spLocks noChangeAspect="1"/>
            </p:cNvSpPr>
            <p:nvPr/>
          </p:nvSpPr>
          <p:spPr>
            <a:xfrm>
              <a:off x="2571805" y="444070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271" name="Rechteck 270"/>
            <p:cNvSpPr/>
            <p:nvPr/>
          </p:nvSpPr>
          <p:spPr>
            <a:xfrm>
              <a:off x="1020025" y="3291527"/>
              <a:ext cx="184731" cy="369332"/>
            </a:xfrm>
            <a:prstGeom prst="rect">
              <a:avLst/>
            </a:prstGeom>
          </p:spPr>
          <p:txBody>
            <a:bodyPr wrap="square">
              <a:normAutofit fontScale="55000" lnSpcReduction="20000"/>
            </a:bodyPr>
            <a:lstStyle/>
            <a:p>
              <a:endParaRPr lang="de-DE" dirty="0"/>
            </a:p>
          </p:txBody>
        </p:sp>
        <p:sp>
          <p:nvSpPr>
            <p:cNvPr id="272" name="Flussdiagramm: Verbindungsstelle 271"/>
            <p:cNvSpPr>
              <a:spLocks noChangeAspect="1"/>
            </p:cNvSpPr>
            <p:nvPr/>
          </p:nvSpPr>
          <p:spPr>
            <a:xfrm>
              <a:off x="606983" y="444070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rmAutofit fontScale="25000" lnSpcReduction="20000"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</p:grpSp>
      <p:sp>
        <p:nvSpPr>
          <p:cNvPr id="276" name="Flussdiagramm: Verbindungsstelle 275"/>
          <p:cNvSpPr>
            <a:spLocks noChangeAspect="1"/>
          </p:cNvSpPr>
          <p:nvPr/>
        </p:nvSpPr>
        <p:spPr>
          <a:xfrm>
            <a:off x="5384286" y="2543254"/>
            <a:ext cx="389918" cy="389918"/>
          </a:xfrm>
          <a:prstGeom prst="flowChartConnector">
            <a:avLst/>
          </a:prstGeom>
          <a:solidFill>
            <a:srgbClr val="99CCFF"/>
          </a:solidFill>
          <a:ln>
            <a:solidFill>
              <a:srgbClr val="00B0F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rmAutofit fontScale="85000" lnSpcReduction="20000"/>
          </a:bodyPr>
          <a:lstStyle/>
          <a:p>
            <a:pPr algn="ctr"/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277" name="Flussdiagramm: Verbindungsstelle 276"/>
          <p:cNvSpPr>
            <a:spLocks noChangeAspect="1"/>
          </p:cNvSpPr>
          <p:nvPr/>
        </p:nvSpPr>
        <p:spPr>
          <a:xfrm>
            <a:off x="5273025" y="2682581"/>
            <a:ext cx="111262" cy="111262"/>
          </a:xfrm>
          <a:prstGeom prst="flowChartConnector">
            <a:avLst/>
          </a:prstGeom>
          <a:solidFill>
            <a:srgbClr val="99CCFF"/>
          </a:solidFill>
          <a:ln>
            <a:solidFill>
              <a:srgbClr val="00B0F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rmAutofit fontScale="25000" lnSpcReduction="20000"/>
          </a:bodyPr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278" name="Flussdiagramm: Verbindungsstelle 277"/>
          <p:cNvSpPr>
            <a:spLocks noChangeAspect="1"/>
          </p:cNvSpPr>
          <p:nvPr/>
        </p:nvSpPr>
        <p:spPr>
          <a:xfrm>
            <a:off x="5523615" y="2933172"/>
            <a:ext cx="111262" cy="111262"/>
          </a:xfrm>
          <a:prstGeom prst="flowChartConnector">
            <a:avLst/>
          </a:prstGeom>
          <a:solidFill>
            <a:srgbClr val="99CCFF"/>
          </a:solidFill>
          <a:ln>
            <a:solidFill>
              <a:srgbClr val="00B0F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rmAutofit fontScale="25000" lnSpcReduction="20000"/>
          </a:bodyPr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279" name="Flussdiagramm: Verbindungsstelle 278"/>
          <p:cNvSpPr>
            <a:spLocks noChangeAspect="1"/>
          </p:cNvSpPr>
          <p:nvPr/>
        </p:nvSpPr>
        <p:spPr>
          <a:xfrm>
            <a:off x="5772053" y="2681988"/>
            <a:ext cx="111262" cy="111262"/>
          </a:xfrm>
          <a:prstGeom prst="flowChartConnector">
            <a:avLst/>
          </a:prstGeom>
          <a:solidFill>
            <a:srgbClr val="99CCFF"/>
          </a:solidFill>
          <a:ln>
            <a:solidFill>
              <a:srgbClr val="00B0F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rmAutofit fontScale="25000" lnSpcReduction="20000"/>
          </a:bodyPr>
          <a:lstStyle/>
          <a:p>
            <a:pPr lvl="0" algn="ctr"/>
            <a:r>
              <a:rPr lang="de-DE" sz="1200">
                <a:solidFill>
                  <a:prstClr val="black">
                    <a:alpha val="0"/>
                  </a:prstClr>
                </a:solidFill>
              </a:rPr>
              <a:t>-</a:t>
            </a:r>
            <a:endParaRPr lang="de-DE" sz="1200" dirty="0">
              <a:solidFill>
                <a:prstClr val="black">
                  <a:alpha val="0"/>
                </a:prstClr>
              </a:solidFill>
            </a:endParaRPr>
          </a:p>
        </p:txBody>
      </p:sp>
      <p:sp>
        <p:nvSpPr>
          <p:cNvPr id="280" name="Flussdiagramm: Verbindungsstelle 279"/>
          <p:cNvSpPr>
            <a:spLocks noChangeAspect="1"/>
          </p:cNvSpPr>
          <p:nvPr/>
        </p:nvSpPr>
        <p:spPr>
          <a:xfrm>
            <a:off x="5524164" y="2434864"/>
            <a:ext cx="111262" cy="111262"/>
          </a:xfrm>
          <a:prstGeom prst="flowChartConnector">
            <a:avLst/>
          </a:prstGeom>
          <a:solidFill>
            <a:srgbClr val="99CCFF"/>
          </a:solidFill>
          <a:ln>
            <a:solidFill>
              <a:srgbClr val="00B0F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rmAutofit fontScale="25000" lnSpcReduction="20000"/>
          </a:bodyPr>
          <a:lstStyle/>
          <a:p>
            <a:pPr lvl="0" algn="ctr"/>
            <a:r>
              <a:rPr lang="de-DE" sz="1200" dirty="0">
                <a:solidFill>
                  <a:prstClr val="black">
                    <a:alpha val="0"/>
                  </a:prstClr>
                </a:solidFill>
              </a:rPr>
              <a:t>-</a:t>
            </a:r>
          </a:p>
        </p:txBody>
      </p:sp>
      <p:sp>
        <p:nvSpPr>
          <p:cNvPr id="281" name="Flussdiagramm: Verbindungsstelle 280"/>
          <p:cNvSpPr>
            <a:spLocks noChangeAspect="1"/>
          </p:cNvSpPr>
          <p:nvPr/>
        </p:nvSpPr>
        <p:spPr>
          <a:xfrm>
            <a:off x="5703740" y="2490495"/>
            <a:ext cx="111262" cy="111262"/>
          </a:xfrm>
          <a:prstGeom prst="flowChartConnector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rmAutofit fontScale="25000" lnSpcReduction="20000"/>
          </a:bodyPr>
          <a:lstStyle/>
          <a:p>
            <a:pPr lvl="0" algn="ctr"/>
            <a:r>
              <a:rPr lang="de-DE" sz="1200" dirty="0" smtClean="0">
                <a:solidFill>
                  <a:prstClr val="black">
                    <a:alpha val="96000"/>
                  </a:prstClr>
                </a:solidFill>
              </a:rPr>
              <a:t>+</a:t>
            </a:r>
            <a:endParaRPr lang="de-DE" sz="1200" dirty="0">
              <a:solidFill>
                <a:prstClr val="black">
                  <a:alpha val="96000"/>
                </a:prstClr>
              </a:solidFill>
            </a:endParaRPr>
          </a:p>
        </p:txBody>
      </p:sp>
      <p:sp>
        <p:nvSpPr>
          <p:cNvPr id="282" name="Flussdiagramm: Verbindungsstelle 281"/>
          <p:cNvSpPr>
            <a:spLocks noChangeAspect="1"/>
          </p:cNvSpPr>
          <p:nvPr/>
        </p:nvSpPr>
        <p:spPr>
          <a:xfrm>
            <a:off x="4755099" y="2545184"/>
            <a:ext cx="389918" cy="389918"/>
          </a:xfrm>
          <a:prstGeom prst="flowChartConnector">
            <a:avLst/>
          </a:prstGeom>
          <a:solidFill>
            <a:srgbClr val="FFCC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rmAutofit fontScale="55000" lnSpcReduction="20000"/>
          </a:bodyPr>
          <a:lstStyle/>
          <a:p>
            <a:pPr algn="ctr"/>
            <a:r>
              <a:rPr lang="de-DE" dirty="0" smtClean="0"/>
              <a:t>Si</a:t>
            </a:r>
            <a:endParaRPr lang="de-DE" dirty="0"/>
          </a:p>
        </p:txBody>
      </p:sp>
      <p:sp>
        <p:nvSpPr>
          <p:cNvPr id="283" name="Flussdiagramm: Verbindungsstelle 282"/>
          <p:cNvSpPr>
            <a:spLocks noChangeAspect="1"/>
          </p:cNvSpPr>
          <p:nvPr/>
        </p:nvSpPr>
        <p:spPr>
          <a:xfrm>
            <a:off x="4643838" y="2684512"/>
            <a:ext cx="111262" cy="111262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rmAutofit fontScale="25000" lnSpcReduction="20000"/>
          </a:bodyPr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284" name="Flussdiagramm: Verbindungsstelle 283"/>
          <p:cNvSpPr>
            <a:spLocks noChangeAspect="1"/>
          </p:cNvSpPr>
          <p:nvPr/>
        </p:nvSpPr>
        <p:spPr>
          <a:xfrm>
            <a:off x="4894427" y="2433922"/>
            <a:ext cx="111262" cy="111262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 anchorCtr="1">
            <a:normAutofit fontScale="25000" lnSpcReduction="20000"/>
          </a:bodyPr>
          <a:lstStyle/>
          <a:p>
            <a:pPr algn="ctr"/>
            <a:r>
              <a:rPr lang="de-DE" sz="1200" dirty="0" smtClean="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285" name="Flussdiagramm: Verbindungsstelle 284"/>
          <p:cNvSpPr>
            <a:spLocks noChangeAspect="1"/>
          </p:cNvSpPr>
          <p:nvPr/>
        </p:nvSpPr>
        <p:spPr>
          <a:xfrm>
            <a:off x="4894427" y="2935102"/>
            <a:ext cx="111262" cy="111262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rmAutofit fontScale="25000" lnSpcReduction="20000"/>
          </a:bodyPr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  <p:sp>
        <p:nvSpPr>
          <p:cNvPr id="286" name="Flussdiagramm: Verbindungsstelle 285"/>
          <p:cNvSpPr>
            <a:spLocks noChangeAspect="1"/>
          </p:cNvSpPr>
          <p:nvPr/>
        </p:nvSpPr>
        <p:spPr>
          <a:xfrm>
            <a:off x="5145016" y="2684512"/>
            <a:ext cx="111262" cy="111262"/>
          </a:xfrm>
          <a:prstGeom prst="flowChartConnector">
            <a:avLst/>
          </a:prstGeom>
          <a:solidFill>
            <a:srgbClr val="C0C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rmAutofit fontScale="25000" lnSpcReduction="20000"/>
          </a:bodyPr>
          <a:lstStyle/>
          <a:p>
            <a:pPr lvl="0" algn="ctr"/>
            <a:r>
              <a:rPr lang="de-DE" sz="1200">
                <a:solidFill>
                  <a:srgbClr val="FF0000">
                    <a:alpha val="0"/>
                  </a:srgbClr>
                </a:solidFill>
              </a:rPr>
              <a:t>-</a:t>
            </a:r>
            <a:endParaRPr lang="de-DE" sz="1200" dirty="0">
              <a:solidFill>
                <a:srgbClr val="FF0000">
                  <a:alpha val="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47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/>
          <p:cNvGrpSpPr>
            <a:grpSpLocks noChangeAspect="1"/>
          </p:cNvGrpSpPr>
          <p:nvPr/>
        </p:nvGrpSpPr>
        <p:grpSpPr>
          <a:xfrm>
            <a:off x="2810587" y="1794692"/>
            <a:ext cx="6570826" cy="3270668"/>
            <a:chOff x="-494991" y="1794692"/>
            <a:chExt cx="6570826" cy="3270668"/>
          </a:xfrm>
        </p:grpSpPr>
        <p:sp>
          <p:nvSpPr>
            <p:cNvPr id="85" name="Flussdiagramm: Verbindungsstelle 84"/>
            <p:cNvSpPr>
              <a:spLocks noChangeAspect="1"/>
            </p:cNvSpPr>
            <p:nvPr/>
          </p:nvSpPr>
          <p:spPr>
            <a:xfrm>
              <a:off x="3006716" y="1986760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86" name="Flussdiagramm: Verbindungsstelle 85"/>
            <p:cNvSpPr>
              <a:spLocks noChangeAspect="1"/>
            </p:cNvSpPr>
            <p:nvPr/>
          </p:nvSpPr>
          <p:spPr>
            <a:xfrm>
              <a:off x="2814649" y="2227277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87" name="Flussdiagramm: Verbindungsstelle 86"/>
            <p:cNvSpPr>
              <a:spLocks noChangeAspect="1"/>
            </p:cNvSpPr>
            <p:nvPr/>
          </p:nvSpPr>
          <p:spPr>
            <a:xfrm>
              <a:off x="3247234" y="1794692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 anchorCtr="1">
              <a:noAutofit/>
            </a:bodyPr>
            <a:lstStyle/>
            <a:p>
              <a:pPr algn="ctr"/>
              <a:r>
                <a:rPr lang="de-DE" sz="1200" dirty="0" smtClean="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88" name="Flussdiagramm: Verbindungsstelle 87"/>
            <p:cNvSpPr>
              <a:spLocks noChangeAspect="1"/>
            </p:cNvSpPr>
            <p:nvPr/>
          </p:nvSpPr>
          <p:spPr>
            <a:xfrm>
              <a:off x="3247234" y="2659863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89" name="Flussdiagramm: Verbindungsstelle 88"/>
            <p:cNvSpPr>
              <a:spLocks noChangeAspect="1"/>
            </p:cNvSpPr>
            <p:nvPr/>
          </p:nvSpPr>
          <p:spPr>
            <a:xfrm>
              <a:off x="3679818" y="2227277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02" name="Flussdiagramm: Verbindungsstelle 101"/>
            <p:cNvSpPr>
              <a:spLocks noChangeAspect="1"/>
            </p:cNvSpPr>
            <p:nvPr/>
          </p:nvSpPr>
          <p:spPr>
            <a:xfrm>
              <a:off x="4108691" y="1988812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103" name="Flussdiagramm: Verbindungsstelle 102"/>
            <p:cNvSpPr>
              <a:spLocks noChangeAspect="1"/>
            </p:cNvSpPr>
            <p:nvPr/>
          </p:nvSpPr>
          <p:spPr>
            <a:xfrm>
              <a:off x="3916624" y="2229329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04" name="Flussdiagramm: Verbindungsstelle 103"/>
            <p:cNvSpPr>
              <a:spLocks noChangeAspect="1"/>
            </p:cNvSpPr>
            <p:nvPr/>
          </p:nvSpPr>
          <p:spPr>
            <a:xfrm>
              <a:off x="4349207" y="1796744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rtlCol="0" anchor="ctr" anchorCtr="1">
              <a:noAutofit/>
            </a:bodyPr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05" name="Flussdiagramm: Verbindungsstelle 104"/>
            <p:cNvSpPr>
              <a:spLocks noChangeAspect="1"/>
            </p:cNvSpPr>
            <p:nvPr/>
          </p:nvSpPr>
          <p:spPr>
            <a:xfrm>
              <a:off x="4349209" y="2661915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06" name="Flussdiagramm: Verbindungsstelle 105"/>
            <p:cNvSpPr>
              <a:spLocks noChangeAspect="1"/>
            </p:cNvSpPr>
            <p:nvPr/>
          </p:nvSpPr>
          <p:spPr>
            <a:xfrm>
              <a:off x="4781793" y="2229329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67" name="Flussdiagramm: Verbindungsstelle 166"/>
            <p:cNvSpPr>
              <a:spLocks noChangeAspect="1"/>
            </p:cNvSpPr>
            <p:nvPr/>
          </p:nvSpPr>
          <p:spPr>
            <a:xfrm>
              <a:off x="3006716" y="3092449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168" name="Flussdiagramm: Verbindungsstelle 167"/>
            <p:cNvSpPr>
              <a:spLocks noChangeAspect="1"/>
            </p:cNvSpPr>
            <p:nvPr/>
          </p:nvSpPr>
          <p:spPr>
            <a:xfrm>
              <a:off x="2814649" y="333296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69" name="Flussdiagramm: Verbindungsstelle 168"/>
            <p:cNvSpPr>
              <a:spLocks noChangeAspect="1"/>
            </p:cNvSpPr>
            <p:nvPr/>
          </p:nvSpPr>
          <p:spPr>
            <a:xfrm>
              <a:off x="3247234" y="2900381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70" name="Flussdiagramm: Verbindungsstelle 169"/>
            <p:cNvSpPr>
              <a:spLocks noChangeAspect="1"/>
            </p:cNvSpPr>
            <p:nvPr/>
          </p:nvSpPr>
          <p:spPr>
            <a:xfrm>
              <a:off x="3247234" y="3765552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71" name="Flussdiagramm: Verbindungsstelle 170"/>
            <p:cNvSpPr>
              <a:spLocks noChangeAspect="1"/>
            </p:cNvSpPr>
            <p:nvPr/>
          </p:nvSpPr>
          <p:spPr>
            <a:xfrm>
              <a:off x="3679818" y="333296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72" name="Flussdiagramm: Verbindungsstelle 171"/>
            <p:cNvSpPr>
              <a:spLocks noChangeAspect="1"/>
            </p:cNvSpPr>
            <p:nvPr/>
          </p:nvSpPr>
          <p:spPr>
            <a:xfrm>
              <a:off x="4108690" y="3094500"/>
              <a:ext cx="673103" cy="673103"/>
            </a:xfrm>
            <a:prstGeom prst="flowChartConnector">
              <a:avLst/>
            </a:prstGeom>
            <a:solidFill>
              <a:srgbClr val="FF7C80"/>
            </a:solidFill>
            <a:ln>
              <a:solidFill>
                <a:srgbClr val="FF000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B</a:t>
              </a:r>
              <a:endParaRPr lang="de-DE" dirty="0"/>
            </a:p>
          </p:txBody>
        </p:sp>
        <p:sp>
          <p:nvSpPr>
            <p:cNvPr id="173" name="Flussdiagramm: Verbindungsstelle 172"/>
            <p:cNvSpPr>
              <a:spLocks noChangeAspect="1"/>
            </p:cNvSpPr>
            <p:nvPr/>
          </p:nvSpPr>
          <p:spPr>
            <a:xfrm>
              <a:off x="3916623" y="3335017"/>
              <a:ext cx="192068" cy="192068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74" name="Flussdiagramm: Verbindungsstelle 173"/>
            <p:cNvSpPr>
              <a:spLocks noChangeAspect="1"/>
            </p:cNvSpPr>
            <p:nvPr/>
          </p:nvSpPr>
          <p:spPr>
            <a:xfrm>
              <a:off x="4349208" y="2902432"/>
              <a:ext cx="192068" cy="192068"/>
            </a:xfrm>
            <a:prstGeom prst="flowChartConnector">
              <a:avLst/>
            </a:prstGeom>
            <a:solidFill>
              <a:srgbClr val="99CCFF"/>
            </a:solidFill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-</a:t>
              </a:r>
              <a:endParaRPr lang="de-DE" dirty="0"/>
            </a:p>
          </p:txBody>
        </p:sp>
        <p:sp>
          <p:nvSpPr>
            <p:cNvPr id="175" name="Flussdiagramm: Verbindungsstelle 174"/>
            <p:cNvSpPr>
              <a:spLocks noChangeAspect="1"/>
            </p:cNvSpPr>
            <p:nvPr/>
          </p:nvSpPr>
          <p:spPr>
            <a:xfrm>
              <a:off x="4349208" y="3767603"/>
              <a:ext cx="192068" cy="192068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77" name="Flussdiagramm: Verbindungsstelle 176"/>
            <p:cNvSpPr>
              <a:spLocks noChangeAspect="1"/>
            </p:cNvSpPr>
            <p:nvPr/>
          </p:nvSpPr>
          <p:spPr>
            <a:xfrm>
              <a:off x="5210665" y="1988812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178" name="Flussdiagramm: Verbindungsstelle 177"/>
            <p:cNvSpPr>
              <a:spLocks noChangeAspect="1"/>
            </p:cNvSpPr>
            <p:nvPr/>
          </p:nvSpPr>
          <p:spPr>
            <a:xfrm>
              <a:off x="5018598" y="2229329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79" name="Flussdiagramm: Verbindungsstelle 178"/>
            <p:cNvSpPr>
              <a:spLocks noChangeAspect="1"/>
            </p:cNvSpPr>
            <p:nvPr/>
          </p:nvSpPr>
          <p:spPr>
            <a:xfrm>
              <a:off x="5451183" y="1796744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80" name="Flussdiagramm: Verbindungsstelle 179"/>
            <p:cNvSpPr>
              <a:spLocks noChangeAspect="1"/>
            </p:cNvSpPr>
            <p:nvPr/>
          </p:nvSpPr>
          <p:spPr>
            <a:xfrm>
              <a:off x="5451183" y="2661915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81" name="Flussdiagramm: Verbindungsstelle 180"/>
            <p:cNvSpPr>
              <a:spLocks noChangeAspect="1"/>
            </p:cNvSpPr>
            <p:nvPr/>
          </p:nvSpPr>
          <p:spPr>
            <a:xfrm>
              <a:off x="5883767" y="2229329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82" name="Flussdiagramm: Verbindungsstelle 181"/>
            <p:cNvSpPr>
              <a:spLocks noChangeAspect="1"/>
            </p:cNvSpPr>
            <p:nvPr/>
          </p:nvSpPr>
          <p:spPr>
            <a:xfrm>
              <a:off x="5210664" y="3094500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183" name="Flussdiagramm: Verbindungsstelle 182"/>
            <p:cNvSpPr>
              <a:spLocks noChangeAspect="1"/>
            </p:cNvSpPr>
            <p:nvPr/>
          </p:nvSpPr>
          <p:spPr>
            <a:xfrm>
              <a:off x="5018597" y="3335017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84" name="Flussdiagramm: Verbindungsstelle 183"/>
            <p:cNvSpPr>
              <a:spLocks noChangeAspect="1"/>
            </p:cNvSpPr>
            <p:nvPr/>
          </p:nvSpPr>
          <p:spPr>
            <a:xfrm>
              <a:off x="5451182" y="2902432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85" name="Flussdiagramm: Verbindungsstelle 184"/>
            <p:cNvSpPr>
              <a:spLocks noChangeAspect="1"/>
            </p:cNvSpPr>
            <p:nvPr/>
          </p:nvSpPr>
          <p:spPr>
            <a:xfrm>
              <a:off x="5451182" y="3767603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86" name="Flussdiagramm: Verbindungsstelle 185"/>
            <p:cNvSpPr>
              <a:spLocks noChangeAspect="1"/>
            </p:cNvSpPr>
            <p:nvPr/>
          </p:nvSpPr>
          <p:spPr>
            <a:xfrm>
              <a:off x="5883766" y="3335017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87" name="Flussdiagramm: Verbindungsstelle 186"/>
            <p:cNvSpPr>
              <a:spLocks noChangeAspect="1"/>
            </p:cNvSpPr>
            <p:nvPr/>
          </p:nvSpPr>
          <p:spPr>
            <a:xfrm>
              <a:off x="3006715" y="4198137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188" name="Flussdiagramm: Verbindungsstelle 187"/>
            <p:cNvSpPr>
              <a:spLocks noChangeAspect="1"/>
            </p:cNvSpPr>
            <p:nvPr/>
          </p:nvSpPr>
          <p:spPr>
            <a:xfrm>
              <a:off x="2814648" y="4438654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89" name="Flussdiagramm: Verbindungsstelle 188"/>
            <p:cNvSpPr>
              <a:spLocks noChangeAspect="1"/>
            </p:cNvSpPr>
            <p:nvPr/>
          </p:nvSpPr>
          <p:spPr>
            <a:xfrm>
              <a:off x="3247233" y="4006069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90" name="Flussdiagramm: Verbindungsstelle 189"/>
            <p:cNvSpPr>
              <a:spLocks noChangeAspect="1"/>
            </p:cNvSpPr>
            <p:nvPr/>
          </p:nvSpPr>
          <p:spPr>
            <a:xfrm>
              <a:off x="3247233" y="4871240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91" name="Flussdiagramm: Verbindungsstelle 190"/>
            <p:cNvSpPr>
              <a:spLocks noChangeAspect="1"/>
            </p:cNvSpPr>
            <p:nvPr/>
          </p:nvSpPr>
          <p:spPr>
            <a:xfrm>
              <a:off x="3679817" y="4438654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92" name="Flussdiagramm: Verbindungsstelle 191"/>
            <p:cNvSpPr>
              <a:spLocks noChangeAspect="1"/>
            </p:cNvSpPr>
            <p:nvPr/>
          </p:nvSpPr>
          <p:spPr>
            <a:xfrm>
              <a:off x="4108689" y="4200189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194" name="Flussdiagramm: Verbindungsstelle 193"/>
            <p:cNvSpPr>
              <a:spLocks noChangeAspect="1"/>
            </p:cNvSpPr>
            <p:nvPr/>
          </p:nvSpPr>
          <p:spPr>
            <a:xfrm>
              <a:off x="4349207" y="4008121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95" name="Flussdiagramm: Verbindungsstelle 194"/>
            <p:cNvSpPr>
              <a:spLocks noChangeAspect="1"/>
            </p:cNvSpPr>
            <p:nvPr/>
          </p:nvSpPr>
          <p:spPr>
            <a:xfrm>
              <a:off x="4349207" y="4873292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96" name="Flussdiagramm: Verbindungsstelle 195"/>
            <p:cNvSpPr>
              <a:spLocks noChangeAspect="1"/>
            </p:cNvSpPr>
            <p:nvPr/>
          </p:nvSpPr>
          <p:spPr>
            <a:xfrm>
              <a:off x="4781791" y="444070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97" name="Flussdiagramm: Verbindungsstelle 196"/>
            <p:cNvSpPr>
              <a:spLocks noChangeAspect="1"/>
            </p:cNvSpPr>
            <p:nvPr/>
          </p:nvSpPr>
          <p:spPr>
            <a:xfrm>
              <a:off x="5208342" y="4200189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198" name="Flussdiagramm: Verbindungsstelle 197"/>
            <p:cNvSpPr>
              <a:spLocks noChangeAspect="1"/>
            </p:cNvSpPr>
            <p:nvPr/>
          </p:nvSpPr>
          <p:spPr>
            <a:xfrm>
              <a:off x="5016275" y="444070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99" name="Flussdiagramm: Verbindungsstelle 198"/>
            <p:cNvSpPr>
              <a:spLocks noChangeAspect="1"/>
            </p:cNvSpPr>
            <p:nvPr/>
          </p:nvSpPr>
          <p:spPr>
            <a:xfrm>
              <a:off x="5448860" y="4008121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200" name="Flussdiagramm: Verbindungsstelle 199"/>
            <p:cNvSpPr>
              <a:spLocks noChangeAspect="1"/>
            </p:cNvSpPr>
            <p:nvPr/>
          </p:nvSpPr>
          <p:spPr>
            <a:xfrm>
              <a:off x="5448860" y="4873292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201" name="Flussdiagramm: Verbindungsstelle 200"/>
            <p:cNvSpPr>
              <a:spLocks noChangeAspect="1"/>
            </p:cNvSpPr>
            <p:nvPr/>
          </p:nvSpPr>
          <p:spPr>
            <a:xfrm>
              <a:off x="5881444" y="444070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2" name="Rechteck 1"/>
            <p:cNvSpPr/>
            <p:nvPr/>
          </p:nvSpPr>
          <p:spPr>
            <a:xfrm>
              <a:off x="4329664" y="3291527"/>
              <a:ext cx="23115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200" dirty="0">
                  <a:solidFill>
                    <a:prstClr val="black"/>
                  </a:solidFill>
                </a:rPr>
                <a:t>-</a:t>
              </a:r>
              <a:endParaRPr lang="de-DE" dirty="0"/>
            </a:p>
          </p:txBody>
        </p:sp>
        <p:sp>
          <p:nvSpPr>
            <p:cNvPr id="193" name="Flussdiagramm: Verbindungsstelle 192"/>
            <p:cNvSpPr>
              <a:spLocks noChangeAspect="1"/>
            </p:cNvSpPr>
            <p:nvPr/>
          </p:nvSpPr>
          <p:spPr>
            <a:xfrm>
              <a:off x="3916622" y="444070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56" name="Flussdiagramm: Verbindungsstelle 55"/>
            <p:cNvSpPr>
              <a:spLocks noChangeAspect="1"/>
            </p:cNvSpPr>
            <p:nvPr/>
          </p:nvSpPr>
          <p:spPr>
            <a:xfrm>
              <a:off x="4778079" y="3333992"/>
              <a:ext cx="192068" cy="192068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01" name="Flussdiagramm: Verbindungsstelle 100"/>
            <p:cNvSpPr>
              <a:spLocks noChangeAspect="1"/>
            </p:cNvSpPr>
            <p:nvPr/>
          </p:nvSpPr>
          <p:spPr>
            <a:xfrm>
              <a:off x="-302923" y="1986760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107" name="Flussdiagramm: Verbindungsstelle 106"/>
            <p:cNvSpPr>
              <a:spLocks noChangeAspect="1"/>
            </p:cNvSpPr>
            <p:nvPr/>
          </p:nvSpPr>
          <p:spPr>
            <a:xfrm>
              <a:off x="-494990" y="2227277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08" name="Flussdiagramm: Verbindungsstelle 107"/>
            <p:cNvSpPr>
              <a:spLocks noChangeAspect="1"/>
            </p:cNvSpPr>
            <p:nvPr/>
          </p:nvSpPr>
          <p:spPr>
            <a:xfrm>
              <a:off x="-62405" y="1794692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 anchorCtr="1">
              <a:noAutofit/>
            </a:bodyPr>
            <a:lstStyle/>
            <a:p>
              <a:pPr algn="ctr"/>
              <a:r>
                <a:rPr lang="de-DE" sz="1200" dirty="0" smtClean="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09" name="Flussdiagramm: Verbindungsstelle 108"/>
            <p:cNvSpPr>
              <a:spLocks noChangeAspect="1"/>
            </p:cNvSpPr>
            <p:nvPr/>
          </p:nvSpPr>
          <p:spPr>
            <a:xfrm>
              <a:off x="-62405" y="2659863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10" name="Flussdiagramm: Verbindungsstelle 109"/>
            <p:cNvSpPr>
              <a:spLocks noChangeAspect="1"/>
            </p:cNvSpPr>
            <p:nvPr/>
          </p:nvSpPr>
          <p:spPr>
            <a:xfrm>
              <a:off x="370179" y="2227277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11" name="Flussdiagramm: Verbindungsstelle 110"/>
            <p:cNvSpPr>
              <a:spLocks noChangeAspect="1"/>
            </p:cNvSpPr>
            <p:nvPr/>
          </p:nvSpPr>
          <p:spPr>
            <a:xfrm>
              <a:off x="799052" y="1988812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112" name="Flussdiagramm: Verbindungsstelle 111"/>
            <p:cNvSpPr>
              <a:spLocks noChangeAspect="1"/>
            </p:cNvSpPr>
            <p:nvPr/>
          </p:nvSpPr>
          <p:spPr>
            <a:xfrm>
              <a:off x="606985" y="2229329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13" name="Flussdiagramm: Verbindungsstelle 112"/>
            <p:cNvSpPr>
              <a:spLocks noChangeAspect="1"/>
            </p:cNvSpPr>
            <p:nvPr/>
          </p:nvSpPr>
          <p:spPr>
            <a:xfrm>
              <a:off x="1039568" y="1796744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rtlCol="0" anchor="ctr" anchorCtr="1">
              <a:noAutofit/>
            </a:bodyPr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14" name="Flussdiagramm: Verbindungsstelle 113"/>
            <p:cNvSpPr>
              <a:spLocks noChangeAspect="1"/>
            </p:cNvSpPr>
            <p:nvPr/>
          </p:nvSpPr>
          <p:spPr>
            <a:xfrm>
              <a:off x="1039570" y="2661915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 dirty="0">
                  <a:solidFill>
                    <a:srgbClr val="FF0000">
                      <a:alpha val="0"/>
                    </a:srgbClr>
                  </a:solidFill>
                </a:rPr>
                <a:t>-</a:t>
              </a:r>
            </a:p>
          </p:txBody>
        </p:sp>
        <p:sp>
          <p:nvSpPr>
            <p:cNvPr id="115" name="Flussdiagramm: Verbindungsstelle 114"/>
            <p:cNvSpPr>
              <a:spLocks noChangeAspect="1"/>
            </p:cNvSpPr>
            <p:nvPr/>
          </p:nvSpPr>
          <p:spPr>
            <a:xfrm>
              <a:off x="1472154" y="2229329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16" name="Flussdiagramm: Verbindungsstelle 115"/>
            <p:cNvSpPr>
              <a:spLocks noChangeAspect="1"/>
            </p:cNvSpPr>
            <p:nvPr/>
          </p:nvSpPr>
          <p:spPr>
            <a:xfrm>
              <a:off x="-302923" y="3092449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117" name="Flussdiagramm: Verbindungsstelle 116"/>
            <p:cNvSpPr>
              <a:spLocks noChangeAspect="1"/>
            </p:cNvSpPr>
            <p:nvPr/>
          </p:nvSpPr>
          <p:spPr>
            <a:xfrm>
              <a:off x="-494990" y="333296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18" name="Flussdiagramm: Verbindungsstelle 117"/>
            <p:cNvSpPr>
              <a:spLocks noChangeAspect="1"/>
            </p:cNvSpPr>
            <p:nvPr/>
          </p:nvSpPr>
          <p:spPr>
            <a:xfrm>
              <a:off x="-62405" y="2900381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19" name="Flussdiagramm: Verbindungsstelle 118"/>
            <p:cNvSpPr>
              <a:spLocks noChangeAspect="1"/>
            </p:cNvSpPr>
            <p:nvPr/>
          </p:nvSpPr>
          <p:spPr>
            <a:xfrm>
              <a:off x="-62405" y="3765552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20" name="Flussdiagramm: Verbindungsstelle 119"/>
            <p:cNvSpPr>
              <a:spLocks noChangeAspect="1"/>
            </p:cNvSpPr>
            <p:nvPr/>
          </p:nvSpPr>
          <p:spPr>
            <a:xfrm>
              <a:off x="370179" y="333296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21" name="Flussdiagramm: Verbindungsstelle 120"/>
            <p:cNvSpPr>
              <a:spLocks noChangeAspect="1"/>
            </p:cNvSpPr>
            <p:nvPr/>
          </p:nvSpPr>
          <p:spPr>
            <a:xfrm>
              <a:off x="799051" y="3094500"/>
              <a:ext cx="673103" cy="673103"/>
            </a:xfrm>
            <a:prstGeom prst="flowChartConnector">
              <a:avLst/>
            </a:prstGeom>
            <a:solidFill>
              <a:srgbClr val="99CCFF"/>
            </a:solidFill>
            <a:ln>
              <a:solidFill>
                <a:srgbClr val="00B0F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P</a:t>
              </a:r>
              <a:endParaRPr lang="de-DE" dirty="0"/>
            </a:p>
          </p:txBody>
        </p:sp>
        <p:sp>
          <p:nvSpPr>
            <p:cNvPr id="122" name="Flussdiagramm: Verbindungsstelle 121"/>
            <p:cNvSpPr>
              <a:spLocks noChangeAspect="1"/>
            </p:cNvSpPr>
            <p:nvPr/>
          </p:nvSpPr>
          <p:spPr>
            <a:xfrm>
              <a:off x="606984" y="3335017"/>
              <a:ext cx="192068" cy="192068"/>
            </a:xfrm>
            <a:prstGeom prst="flowChartConnector">
              <a:avLst/>
            </a:prstGeom>
            <a:solidFill>
              <a:srgbClr val="99CCFF"/>
            </a:solidFill>
            <a:ln>
              <a:solidFill>
                <a:srgbClr val="00B0F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23" name="Flussdiagramm: Verbindungsstelle 122"/>
            <p:cNvSpPr>
              <a:spLocks noChangeAspect="1"/>
            </p:cNvSpPr>
            <p:nvPr/>
          </p:nvSpPr>
          <p:spPr>
            <a:xfrm>
              <a:off x="1039569" y="3767603"/>
              <a:ext cx="192068" cy="192068"/>
            </a:xfrm>
            <a:prstGeom prst="flowChartConnector">
              <a:avLst/>
            </a:prstGeom>
            <a:solidFill>
              <a:srgbClr val="99CCFF"/>
            </a:solidFill>
            <a:ln>
              <a:solidFill>
                <a:srgbClr val="00B0F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24" name="Flussdiagramm: Verbindungsstelle 123"/>
            <p:cNvSpPr>
              <a:spLocks noChangeAspect="1"/>
            </p:cNvSpPr>
            <p:nvPr/>
          </p:nvSpPr>
          <p:spPr>
            <a:xfrm>
              <a:off x="1901026" y="1988812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125" name="Flussdiagramm: Verbindungsstelle 124"/>
            <p:cNvSpPr>
              <a:spLocks noChangeAspect="1"/>
            </p:cNvSpPr>
            <p:nvPr/>
          </p:nvSpPr>
          <p:spPr>
            <a:xfrm>
              <a:off x="1708959" y="2229329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26" name="Flussdiagramm: Verbindungsstelle 125"/>
            <p:cNvSpPr>
              <a:spLocks noChangeAspect="1"/>
            </p:cNvSpPr>
            <p:nvPr/>
          </p:nvSpPr>
          <p:spPr>
            <a:xfrm>
              <a:off x="2141544" y="1796744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27" name="Flussdiagramm: Verbindungsstelle 126"/>
            <p:cNvSpPr>
              <a:spLocks noChangeAspect="1"/>
            </p:cNvSpPr>
            <p:nvPr/>
          </p:nvSpPr>
          <p:spPr>
            <a:xfrm>
              <a:off x="2141544" y="2661915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28" name="Flussdiagramm: Verbindungsstelle 127"/>
            <p:cNvSpPr>
              <a:spLocks noChangeAspect="1"/>
            </p:cNvSpPr>
            <p:nvPr/>
          </p:nvSpPr>
          <p:spPr>
            <a:xfrm>
              <a:off x="2574128" y="2229329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29" name="Flussdiagramm: Verbindungsstelle 128"/>
            <p:cNvSpPr>
              <a:spLocks noChangeAspect="1"/>
            </p:cNvSpPr>
            <p:nvPr/>
          </p:nvSpPr>
          <p:spPr>
            <a:xfrm>
              <a:off x="1901025" y="3094500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130" name="Flussdiagramm: Verbindungsstelle 129"/>
            <p:cNvSpPr>
              <a:spLocks noChangeAspect="1"/>
            </p:cNvSpPr>
            <p:nvPr/>
          </p:nvSpPr>
          <p:spPr>
            <a:xfrm>
              <a:off x="1708958" y="3335017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31" name="Flussdiagramm: Verbindungsstelle 130"/>
            <p:cNvSpPr>
              <a:spLocks noChangeAspect="1"/>
            </p:cNvSpPr>
            <p:nvPr/>
          </p:nvSpPr>
          <p:spPr>
            <a:xfrm>
              <a:off x="2141543" y="2902432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32" name="Flussdiagramm: Verbindungsstelle 131"/>
            <p:cNvSpPr>
              <a:spLocks noChangeAspect="1"/>
            </p:cNvSpPr>
            <p:nvPr/>
          </p:nvSpPr>
          <p:spPr>
            <a:xfrm>
              <a:off x="2141543" y="3767603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33" name="Flussdiagramm: Verbindungsstelle 132"/>
            <p:cNvSpPr>
              <a:spLocks noChangeAspect="1"/>
            </p:cNvSpPr>
            <p:nvPr/>
          </p:nvSpPr>
          <p:spPr>
            <a:xfrm>
              <a:off x="2574127" y="3335017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34" name="Flussdiagramm: Verbindungsstelle 133"/>
            <p:cNvSpPr>
              <a:spLocks noChangeAspect="1"/>
            </p:cNvSpPr>
            <p:nvPr/>
          </p:nvSpPr>
          <p:spPr>
            <a:xfrm>
              <a:off x="-302924" y="4198137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135" name="Flussdiagramm: Verbindungsstelle 134"/>
            <p:cNvSpPr>
              <a:spLocks noChangeAspect="1"/>
            </p:cNvSpPr>
            <p:nvPr/>
          </p:nvSpPr>
          <p:spPr>
            <a:xfrm>
              <a:off x="-494991" y="4438654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36" name="Flussdiagramm: Verbindungsstelle 135"/>
            <p:cNvSpPr>
              <a:spLocks noChangeAspect="1"/>
            </p:cNvSpPr>
            <p:nvPr/>
          </p:nvSpPr>
          <p:spPr>
            <a:xfrm>
              <a:off x="-62406" y="4006069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37" name="Flussdiagramm: Verbindungsstelle 136"/>
            <p:cNvSpPr>
              <a:spLocks noChangeAspect="1"/>
            </p:cNvSpPr>
            <p:nvPr/>
          </p:nvSpPr>
          <p:spPr>
            <a:xfrm>
              <a:off x="-62406" y="4871240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38" name="Flussdiagramm: Verbindungsstelle 137"/>
            <p:cNvSpPr>
              <a:spLocks noChangeAspect="1"/>
            </p:cNvSpPr>
            <p:nvPr/>
          </p:nvSpPr>
          <p:spPr>
            <a:xfrm>
              <a:off x="370178" y="4438654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39" name="Flussdiagramm: Verbindungsstelle 138"/>
            <p:cNvSpPr>
              <a:spLocks noChangeAspect="1"/>
            </p:cNvSpPr>
            <p:nvPr/>
          </p:nvSpPr>
          <p:spPr>
            <a:xfrm>
              <a:off x="799050" y="4200189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140" name="Flussdiagramm: Verbindungsstelle 139"/>
            <p:cNvSpPr>
              <a:spLocks noChangeAspect="1"/>
            </p:cNvSpPr>
            <p:nvPr/>
          </p:nvSpPr>
          <p:spPr>
            <a:xfrm>
              <a:off x="1039568" y="4008121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41" name="Flussdiagramm: Verbindungsstelle 140"/>
            <p:cNvSpPr>
              <a:spLocks noChangeAspect="1"/>
            </p:cNvSpPr>
            <p:nvPr/>
          </p:nvSpPr>
          <p:spPr>
            <a:xfrm>
              <a:off x="1039568" y="4873292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42" name="Flussdiagramm: Verbindungsstelle 141"/>
            <p:cNvSpPr>
              <a:spLocks noChangeAspect="1"/>
            </p:cNvSpPr>
            <p:nvPr/>
          </p:nvSpPr>
          <p:spPr>
            <a:xfrm>
              <a:off x="1472152" y="444070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43" name="Flussdiagramm: Verbindungsstelle 142"/>
            <p:cNvSpPr>
              <a:spLocks noChangeAspect="1"/>
            </p:cNvSpPr>
            <p:nvPr/>
          </p:nvSpPr>
          <p:spPr>
            <a:xfrm>
              <a:off x="1898703" y="4200189"/>
              <a:ext cx="673103" cy="673103"/>
            </a:xfrm>
            <a:prstGeom prst="flowChartConnector">
              <a:avLst/>
            </a:prstGeom>
            <a:solidFill>
              <a:srgbClr val="FFCC99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Si</a:t>
              </a:r>
              <a:endParaRPr lang="de-DE" dirty="0"/>
            </a:p>
          </p:txBody>
        </p:sp>
        <p:sp>
          <p:nvSpPr>
            <p:cNvPr id="144" name="Flussdiagramm: Verbindungsstelle 143"/>
            <p:cNvSpPr>
              <a:spLocks noChangeAspect="1"/>
            </p:cNvSpPr>
            <p:nvPr/>
          </p:nvSpPr>
          <p:spPr>
            <a:xfrm>
              <a:off x="1706636" y="444070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45" name="Flussdiagramm: Verbindungsstelle 144"/>
            <p:cNvSpPr>
              <a:spLocks noChangeAspect="1"/>
            </p:cNvSpPr>
            <p:nvPr/>
          </p:nvSpPr>
          <p:spPr>
            <a:xfrm>
              <a:off x="2139221" y="4008121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46" name="Flussdiagramm: Verbindungsstelle 145"/>
            <p:cNvSpPr>
              <a:spLocks noChangeAspect="1"/>
            </p:cNvSpPr>
            <p:nvPr/>
          </p:nvSpPr>
          <p:spPr>
            <a:xfrm>
              <a:off x="2139221" y="4873292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47" name="Flussdiagramm: Verbindungsstelle 146"/>
            <p:cNvSpPr>
              <a:spLocks noChangeAspect="1"/>
            </p:cNvSpPr>
            <p:nvPr/>
          </p:nvSpPr>
          <p:spPr>
            <a:xfrm>
              <a:off x="2571805" y="444070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48" name="Rechteck 147"/>
            <p:cNvSpPr/>
            <p:nvPr/>
          </p:nvSpPr>
          <p:spPr>
            <a:xfrm>
              <a:off x="1020025" y="3291527"/>
              <a:ext cx="18473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de-DE" dirty="0"/>
            </a:p>
          </p:txBody>
        </p:sp>
        <p:sp>
          <p:nvSpPr>
            <p:cNvPr id="149" name="Flussdiagramm: Verbindungsstelle 148"/>
            <p:cNvSpPr>
              <a:spLocks noChangeAspect="1"/>
            </p:cNvSpPr>
            <p:nvPr/>
          </p:nvSpPr>
          <p:spPr>
            <a:xfrm>
              <a:off x="606983" y="4440706"/>
              <a:ext cx="192068" cy="192068"/>
            </a:xfrm>
            <a:prstGeom prst="flowChartConnector">
              <a:avLst/>
            </a:prstGeom>
            <a:solidFill>
              <a:srgbClr val="C0C0C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srgbClr val="FF0000">
                      <a:alpha val="0"/>
                    </a:srgbClr>
                  </a:solidFill>
                </a:rPr>
                <a:t>-</a:t>
              </a:r>
              <a:endParaRPr lang="de-DE" sz="1200" dirty="0">
                <a:solidFill>
                  <a:srgbClr val="FF0000">
                    <a:alpha val="0"/>
                  </a:srgbClr>
                </a:solidFill>
              </a:endParaRPr>
            </a:p>
          </p:txBody>
        </p:sp>
        <p:sp>
          <p:nvSpPr>
            <p:cNvPr id="150" name="Flussdiagramm: Verbindungsstelle 149"/>
            <p:cNvSpPr>
              <a:spLocks noChangeAspect="1"/>
            </p:cNvSpPr>
            <p:nvPr/>
          </p:nvSpPr>
          <p:spPr>
            <a:xfrm>
              <a:off x="1468440" y="3333992"/>
              <a:ext cx="192068" cy="192068"/>
            </a:xfrm>
            <a:prstGeom prst="flowChartConnector">
              <a:avLst/>
            </a:prstGeom>
            <a:solidFill>
              <a:srgbClr val="99CCFF"/>
            </a:solidFill>
            <a:ln>
              <a:solidFill>
                <a:srgbClr val="00B0F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>
                  <a:solidFill>
                    <a:prstClr val="black">
                      <a:alpha val="0"/>
                    </a:prstClr>
                  </a:solidFill>
                </a:rPr>
                <a:t>-</a:t>
              </a:r>
              <a:endParaRPr lang="de-DE" sz="1200" dirty="0">
                <a:solidFill>
                  <a:prstClr val="black">
                    <a:alpha val="0"/>
                  </a:prstClr>
                </a:solidFill>
              </a:endParaRPr>
            </a:p>
          </p:txBody>
        </p:sp>
        <p:sp>
          <p:nvSpPr>
            <p:cNvPr id="151" name="Flussdiagramm: Verbindungsstelle 150"/>
            <p:cNvSpPr>
              <a:spLocks noChangeAspect="1"/>
            </p:cNvSpPr>
            <p:nvPr/>
          </p:nvSpPr>
          <p:spPr>
            <a:xfrm>
              <a:off x="1040518" y="2907391"/>
              <a:ext cx="192068" cy="192068"/>
            </a:xfrm>
            <a:prstGeom prst="flowChartConnector">
              <a:avLst/>
            </a:prstGeom>
            <a:solidFill>
              <a:srgbClr val="99CCFF"/>
            </a:solidFill>
            <a:ln>
              <a:solidFill>
                <a:srgbClr val="00B0F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 dirty="0">
                  <a:solidFill>
                    <a:prstClr val="black">
                      <a:alpha val="0"/>
                    </a:prstClr>
                  </a:solidFill>
                </a:rPr>
                <a:t>-</a:t>
              </a:r>
            </a:p>
          </p:txBody>
        </p:sp>
        <p:sp>
          <p:nvSpPr>
            <p:cNvPr id="152" name="Flussdiagramm: Verbindungsstelle 151"/>
            <p:cNvSpPr>
              <a:spLocks noChangeAspect="1"/>
            </p:cNvSpPr>
            <p:nvPr/>
          </p:nvSpPr>
          <p:spPr>
            <a:xfrm>
              <a:off x="1350513" y="3003425"/>
              <a:ext cx="192068" cy="192068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de-DE" sz="1200" dirty="0" smtClean="0">
                  <a:solidFill>
                    <a:prstClr val="black">
                      <a:alpha val="96000"/>
                    </a:prstClr>
                  </a:solidFill>
                </a:rPr>
                <a:t>+</a:t>
              </a:r>
              <a:endParaRPr lang="de-DE" sz="1200" dirty="0">
                <a:solidFill>
                  <a:prstClr val="black">
                    <a:alpha val="96000"/>
                  </a:prst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882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681</Words>
  <Application>Microsoft Office PowerPoint</Application>
  <PresentationFormat>Breitbild</PresentationFormat>
  <Paragraphs>666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Antonia Paar</dc:creator>
  <cp:lastModifiedBy>Antonia Paar</cp:lastModifiedBy>
  <cp:revision>29</cp:revision>
  <cp:lastPrinted>2014-11-05T12:47:35Z</cp:lastPrinted>
  <dcterms:created xsi:type="dcterms:W3CDTF">2014-11-04T11:52:33Z</dcterms:created>
  <dcterms:modified xsi:type="dcterms:W3CDTF">2015-07-17T07:41:36Z</dcterms:modified>
</cp:coreProperties>
</file>