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e ultsch" initials="nu" lastIdx="1" clrIdx="0">
    <p:extLst>
      <p:ext uri="{19B8F6BF-5375-455C-9EA6-DF929625EA0E}">
        <p15:presenceInfo xmlns:p15="http://schemas.microsoft.com/office/powerpoint/2012/main" userId="ba8c2c21bad1be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31BF71"/>
    <a:srgbClr val="FFC000"/>
    <a:srgbClr val="A0D5B8"/>
    <a:srgbClr val="0000FF"/>
    <a:srgbClr val="FF0000"/>
    <a:srgbClr val="FF00FF"/>
    <a:srgbClr val="00FF00"/>
    <a:srgbClr val="00FFFF"/>
    <a:srgbClr val="8A8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4" autoAdjust="0"/>
    <p:restoredTop sz="92271" autoAdjust="0"/>
  </p:normalViewPr>
  <p:slideViewPr>
    <p:cSldViewPr snapToGrid="0">
      <p:cViewPr>
        <p:scale>
          <a:sx n="64" d="100"/>
          <a:sy n="64" d="100"/>
        </p:scale>
        <p:origin x="1172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E2B8F-33BF-41E7-89FB-9A104C2140B2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68D07-5678-478D-A6CF-F9A4AABE5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40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468D07-5678-478D-A6CF-F9A4AABE53B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13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07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74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6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96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7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26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26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89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18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45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1B642-B8F6-4BB4-8A77-3346736AAE4E}" type="datetimeFigureOut">
              <a:rPr lang="de-DE" smtClean="0"/>
              <a:t>06.08.2019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E4AB7-A157-406F-9F6A-28D7FD8B2F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17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erader Verbinder 13"/>
          <p:cNvCxnSpPr/>
          <p:nvPr/>
        </p:nvCxnSpPr>
        <p:spPr>
          <a:xfrm flipV="1">
            <a:off x="2350666" y="2919411"/>
            <a:ext cx="3277523" cy="190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reihandform 104"/>
          <p:cNvSpPr/>
          <p:nvPr/>
        </p:nvSpPr>
        <p:spPr>
          <a:xfrm>
            <a:off x="2434167" y="3083178"/>
            <a:ext cx="3278479" cy="1280160"/>
          </a:xfrm>
          <a:custGeom>
            <a:avLst/>
            <a:gdLst>
              <a:gd name="connsiteX0" fmla="*/ 152587 w 3444427"/>
              <a:gd name="connsiteY0" fmla="*/ 101600 h 1280160"/>
              <a:gd name="connsiteX1" fmla="*/ 152587 w 3444427"/>
              <a:gd name="connsiteY1" fmla="*/ 101600 h 1280160"/>
              <a:gd name="connsiteX2" fmla="*/ 244027 w 3444427"/>
              <a:gd name="connsiteY2" fmla="*/ 91440 h 1280160"/>
              <a:gd name="connsiteX3" fmla="*/ 284667 w 3444427"/>
              <a:gd name="connsiteY3" fmla="*/ 71120 h 1280160"/>
              <a:gd name="connsiteX4" fmla="*/ 325307 w 3444427"/>
              <a:gd name="connsiteY4" fmla="*/ 60960 h 1280160"/>
              <a:gd name="connsiteX5" fmla="*/ 355787 w 3444427"/>
              <a:gd name="connsiteY5" fmla="*/ 40640 h 1280160"/>
              <a:gd name="connsiteX6" fmla="*/ 437067 w 3444427"/>
              <a:gd name="connsiteY6" fmla="*/ 20320 h 1280160"/>
              <a:gd name="connsiteX7" fmla="*/ 701227 w 3444427"/>
              <a:gd name="connsiteY7" fmla="*/ 50800 h 1280160"/>
              <a:gd name="connsiteX8" fmla="*/ 731707 w 3444427"/>
              <a:gd name="connsiteY8" fmla="*/ 71120 h 1280160"/>
              <a:gd name="connsiteX9" fmla="*/ 873947 w 3444427"/>
              <a:gd name="connsiteY9" fmla="*/ 50800 h 1280160"/>
              <a:gd name="connsiteX10" fmla="*/ 904427 w 3444427"/>
              <a:gd name="connsiteY10" fmla="*/ 30480 h 1280160"/>
              <a:gd name="connsiteX11" fmla="*/ 1056827 w 3444427"/>
              <a:gd name="connsiteY11" fmla="*/ 40640 h 1280160"/>
              <a:gd name="connsiteX12" fmla="*/ 1138107 w 3444427"/>
              <a:gd name="connsiteY12" fmla="*/ 20320 h 1280160"/>
              <a:gd name="connsiteX13" fmla="*/ 1361627 w 3444427"/>
              <a:gd name="connsiteY13" fmla="*/ 40640 h 1280160"/>
              <a:gd name="connsiteX14" fmla="*/ 1483547 w 3444427"/>
              <a:gd name="connsiteY14" fmla="*/ 81280 h 1280160"/>
              <a:gd name="connsiteX15" fmla="*/ 1554667 w 3444427"/>
              <a:gd name="connsiteY15" fmla="*/ 101600 h 1280160"/>
              <a:gd name="connsiteX16" fmla="*/ 1646107 w 3444427"/>
              <a:gd name="connsiteY16" fmla="*/ 132080 h 1280160"/>
              <a:gd name="connsiteX17" fmla="*/ 1676587 w 3444427"/>
              <a:gd name="connsiteY17" fmla="*/ 142240 h 1280160"/>
              <a:gd name="connsiteX18" fmla="*/ 1717227 w 3444427"/>
              <a:gd name="connsiteY18" fmla="*/ 152400 h 1280160"/>
              <a:gd name="connsiteX19" fmla="*/ 1869627 w 3444427"/>
              <a:gd name="connsiteY19" fmla="*/ 142240 h 1280160"/>
              <a:gd name="connsiteX20" fmla="*/ 1900107 w 3444427"/>
              <a:gd name="connsiteY20" fmla="*/ 132080 h 1280160"/>
              <a:gd name="connsiteX21" fmla="*/ 2001707 w 3444427"/>
              <a:gd name="connsiteY21" fmla="*/ 101600 h 1280160"/>
              <a:gd name="connsiteX22" fmla="*/ 2032187 w 3444427"/>
              <a:gd name="connsiteY22" fmla="*/ 91440 h 1280160"/>
              <a:gd name="connsiteX23" fmla="*/ 2062667 w 3444427"/>
              <a:gd name="connsiteY23" fmla="*/ 81280 h 1280160"/>
              <a:gd name="connsiteX24" fmla="*/ 2469067 w 3444427"/>
              <a:gd name="connsiteY24" fmla="*/ 71120 h 1280160"/>
              <a:gd name="connsiteX25" fmla="*/ 2580827 w 3444427"/>
              <a:gd name="connsiteY25" fmla="*/ 40640 h 1280160"/>
              <a:gd name="connsiteX26" fmla="*/ 2641787 w 3444427"/>
              <a:gd name="connsiteY26" fmla="*/ 20320 h 1280160"/>
              <a:gd name="connsiteX27" fmla="*/ 2672267 w 3444427"/>
              <a:gd name="connsiteY27" fmla="*/ 10160 h 1280160"/>
              <a:gd name="connsiteX28" fmla="*/ 2723067 w 3444427"/>
              <a:gd name="connsiteY28" fmla="*/ 0 h 1280160"/>
              <a:gd name="connsiteX29" fmla="*/ 2977067 w 3444427"/>
              <a:gd name="connsiteY29" fmla="*/ 10160 h 1280160"/>
              <a:gd name="connsiteX30" fmla="*/ 3027867 w 3444427"/>
              <a:gd name="connsiteY30" fmla="*/ 20320 h 1280160"/>
              <a:gd name="connsiteX31" fmla="*/ 3149787 w 3444427"/>
              <a:gd name="connsiteY31" fmla="*/ 30480 h 1280160"/>
              <a:gd name="connsiteX32" fmla="*/ 3190427 w 3444427"/>
              <a:gd name="connsiteY32" fmla="*/ 40640 h 1280160"/>
              <a:gd name="connsiteX33" fmla="*/ 3424107 w 3444427"/>
              <a:gd name="connsiteY33" fmla="*/ 50800 h 1280160"/>
              <a:gd name="connsiteX34" fmla="*/ 3444427 w 3444427"/>
              <a:gd name="connsiteY34" fmla="*/ 111760 h 1280160"/>
              <a:gd name="connsiteX35" fmla="*/ 3434267 w 3444427"/>
              <a:gd name="connsiteY35" fmla="*/ 233680 h 1280160"/>
              <a:gd name="connsiteX36" fmla="*/ 3424107 w 3444427"/>
              <a:gd name="connsiteY36" fmla="*/ 274320 h 1280160"/>
              <a:gd name="connsiteX37" fmla="*/ 3434267 w 3444427"/>
              <a:gd name="connsiteY37" fmla="*/ 406400 h 1280160"/>
              <a:gd name="connsiteX38" fmla="*/ 3424107 w 3444427"/>
              <a:gd name="connsiteY38" fmla="*/ 650240 h 1280160"/>
              <a:gd name="connsiteX39" fmla="*/ 3383467 w 3444427"/>
              <a:gd name="connsiteY39" fmla="*/ 711200 h 1280160"/>
              <a:gd name="connsiteX40" fmla="*/ 3363147 w 3444427"/>
              <a:gd name="connsiteY40" fmla="*/ 741680 h 1280160"/>
              <a:gd name="connsiteX41" fmla="*/ 3352987 w 3444427"/>
              <a:gd name="connsiteY41" fmla="*/ 782320 h 1280160"/>
              <a:gd name="connsiteX42" fmla="*/ 3261547 w 3444427"/>
              <a:gd name="connsiteY42" fmla="*/ 863600 h 1280160"/>
              <a:gd name="connsiteX43" fmla="*/ 3200587 w 3444427"/>
              <a:gd name="connsiteY43" fmla="*/ 904240 h 1280160"/>
              <a:gd name="connsiteX44" fmla="*/ 3129467 w 3444427"/>
              <a:gd name="connsiteY44" fmla="*/ 955040 h 1280160"/>
              <a:gd name="connsiteX45" fmla="*/ 3068507 w 3444427"/>
              <a:gd name="connsiteY45" fmla="*/ 975360 h 1280160"/>
              <a:gd name="connsiteX46" fmla="*/ 3007547 w 3444427"/>
              <a:gd name="connsiteY46" fmla="*/ 1016000 h 1280160"/>
              <a:gd name="connsiteX47" fmla="*/ 2946587 w 3444427"/>
              <a:gd name="connsiteY47" fmla="*/ 1036320 h 1280160"/>
              <a:gd name="connsiteX48" fmla="*/ 2844987 w 3444427"/>
              <a:gd name="connsiteY48" fmla="*/ 1076960 h 1280160"/>
              <a:gd name="connsiteX49" fmla="*/ 2794187 w 3444427"/>
              <a:gd name="connsiteY49" fmla="*/ 1087120 h 1280160"/>
              <a:gd name="connsiteX50" fmla="*/ 2692587 w 3444427"/>
              <a:gd name="connsiteY50" fmla="*/ 1148080 h 1280160"/>
              <a:gd name="connsiteX51" fmla="*/ 2631627 w 3444427"/>
              <a:gd name="connsiteY51" fmla="*/ 1178560 h 1280160"/>
              <a:gd name="connsiteX52" fmla="*/ 2540187 w 3444427"/>
              <a:gd name="connsiteY52" fmla="*/ 1229360 h 1280160"/>
              <a:gd name="connsiteX53" fmla="*/ 2306507 w 3444427"/>
              <a:gd name="connsiteY53" fmla="*/ 1280160 h 1280160"/>
              <a:gd name="connsiteX54" fmla="*/ 2103307 w 3444427"/>
              <a:gd name="connsiteY54" fmla="*/ 1219200 h 1280160"/>
              <a:gd name="connsiteX55" fmla="*/ 2062667 w 3444427"/>
              <a:gd name="connsiteY55" fmla="*/ 1188720 h 1280160"/>
              <a:gd name="connsiteX56" fmla="*/ 2001707 w 3444427"/>
              <a:gd name="connsiteY56" fmla="*/ 1168400 h 1280160"/>
              <a:gd name="connsiteX57" fmla="*/ 1869627 w 3444427"/>
              <a:gd name="connsiteY57" fmla="*/ 1117600 h 1280160"/>
              <a:gd name="connsiteX58" fmla="*/ 1788347 w 3444427"/>
              <a:gd name="connsiteY58" fmla="*/ 1076960 h 1280160"/>
              <a:gd name="connsiteX59" fmla="*/ 1585147 w 3444427"/>
              <a:gd name="connsiteY59" fmla="*/ 1005840 h 1280160"/>
              <a:gd name="connsiteX60" fmla="*/ 1432747 w 3444427"/>
              <a:gd name="connsiteY60" fmla="*/ 975360 h 1280160"/>
              <a:gd name="connsiteX61" fmla="*/ 1341307 w 3444427"/>
              <a:gd name="connsiteY61" fmla="*/ 944880 h 1280160"/>
              <a:gd name="connsiteX62" fmla="*/ 1280347 w 3444427"/>
              <a:gd name="connsiteY62" fmla="*/ 934720 h 1280160"/>
              <a:gd name="connsiteX63" fmla="*/ 1249867 w 3444427"/>
              <a:gd name="connsiteY63" fmla="*/ 924560 h 1280160"/>
              <a:gd name="connsiteX64" fmla="*/ 1209227 w 3444427"/>
              <a:gd name="connsiteY64" fmla="*/ 914400 h 1280160"/>
              <a:gd name="connsiteX65" fmla="*/ 1148267 w 3444427"/>
              <a:gd name="connsiteY65" fmla="*/ 894080 h 1280160"/>
              <a:gd name="connsiteX66" fmla="*/ 1107627 w 3444427"/>
              <a:gd name="connsiteY66" fmla="*/ 883920 h 1280160"/>
              <a:gd name="connsiteX67" fmla="*/ 894267 w 3444427"/>
              <a:gd name="connsiteY67" fmla="*/ 873760 h 1280160"/>
              <a:gd name="connsiteX68" fmla="*/ 833307 w 3444427"/>
              <a:gd name="connsiteY68" fmla="*/ 843280 h 1280160"/>
              <a:gd name="connsiteX69" fmla="*/ 772347 w 3444427"/>
              <a:gd name="connsiteY69" fmla="*/ 822960 h 1280160"/>
              <a:gd name="connsiteX70" fmla="*/ 731707 w 3444427"/>
              <a:gd name="connsiteY70" fmla="*/ 802640 h 1280160"/>
              <a:gd name="connsiteX71" fmla="*/ 701227 w 3444427"/>
              <a:gd name="connsiteY71" fmla="*/ 782320 h 1280160"/>
              <a:gd name="connsiteX72" fmla="*/ 670747 w 3444427"/>
              <a:gd name="connsiteY72" fmla="*/ 772160 h 1280160"/>
              <a:gd name="connsiteX73" fmla="*/ 630107 w 3444427"/>
              <a:gd name="connsiteY73" fmla="*/ 751840 h 1280160"/>
              <a:gd name="connsiteX74" fmla="*/ 599627 w 3444427"/>
              <a:gd name="connsiteY74" fmla="*/ 741680 h 1280160"/>
              <a:gd name="connsiteX75" fmla="*/ 569147 w 3444427"/>
              <a:gd name="connsiteY75" fmla="*/ 721360 h 1280160"/>
              <a:gd name="connsiteX76" fmla="*/ 538667 w 3444427"/>
              <a:gd name="connsiteY76" fmla="*/ 711200 h 1280160"/>
              <a:gd name="connsiteX77" fmla="*/ 467547 w 3444427"/>
              <a:gd name="connsiteY77" fmla="*/ 680720 h 1280160"/>
              <a:gd name="connsiteX78" fmla="*/ 294827 w 3444427"/>
              <a:gd name="connsiteY78" fmla="*/ 660400 h 1280160"/>
              <a:gd name="connsiteX79" fmla="*/ 223707 w 3444427"/>
              <a:gd name="connsiteY79" fmla="*/ 609600 h 1280160"/>
              <a:gd name="connsiteX80" fmla="*/ 162747 w 3444427"/>
              <a:gd name="connsiteY80" fmla="*/ 568960 h 1280160"/>
              <a:gd name="connsiteX81" fmla="*/ 132267 w 3444427"/>
              <a:gd name="connsiteY81" fmla="*/ 548640 h 1280160"/>
              <a:gd name="connsiteX82" fmla="*/ 101787 w 3444427"/>
              <a:gd name="connsiteY82" fmla="*/ 528320 h 1280160"/>
              <a:gd name="connsiteX83" fmla="*/ 71307 w 3444427"/>
              <a:gd name="connsiteY83" fmla="*/ 487680 h 1280160"/>
              <a:gd name="connsiteX84" fmla="*/ 20507 w 3444427"/>
              <a:gd name="connsiteY84" fmla="*/ 426720 h 1280160"/>
              <a:gd name="connsiteX85" fmla="*/ 10347 w 3444427"/>
              <a:gd name="connsiteY85" fmla="*/ 274320 h 1280160"/>
              <a:gd name="connsiteX86" fmla="*/ 20507 w 3444427"/>
              <a:gd name="connsiteY86" fmla="*/ 243840 h 1280160"/>
              <a:gd name="connsiteX87" fmla="*/ 61147 w 3444427"/>
              <a:gd name="connsiteY87" fmla="*/ 213360 h 1280160"/>
              <a:gd name="connsiteX88" fmla="*/ 152587 w 3444427"/>
              <a:gd name="connsiteY88" fmla="*/ 142240 h 1280160"/>
              <a:gd name="connsiteX89" fmla="*/ 193227 w 3444427"/>
              <a:gd name="connsiteY89" fmla="*/ 111760 h 1280160"/>
              <a:gd name="connsiteX90" fmla="*/ 223707 w 3444427"/>
              <a:gd name="connsiteY90" fmla="*/ 101600 h 1280160"/>
              <a:gd name="connsiteX91" fmla="*/ 152587 w 3444427"/>
              <a:gd name="connsiteY91" fmla="*/ 10160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3444427" h="1280160">
                <a:moveTo>
                  <a:pt x="152587" y="101600"/>
                </a:moveTo>
                <a:lnTo>
                  <a:pt x="152587" y="101600"/>
                </a:lnTo>
                <a:cubicBezTo>
                  <a:pt x="183067" y="98213"/>
                  <a:pt x="214145" y="98336"/>
                  <a:pt x="244027" y="91440"/>
                </a:cubicBezTo>
                <a:cubicBezTo>
                  <a:pt x="258785" y="88034"/>
                  <a:pt x="270486" y="76438"/>
                  <a:pt x="284667" y="71120"/>
                </a:cubicBezTo>
                <a:cubicBezTo>
                  <a:pt x="297742" y="66217"/>
                  <a:pt x="311760" y="64347"/>
                  <a:pt x="325307" y="60960"/>
                </a:cubicBezTo>
                <a:cubicBezTo>
                  <a:pt x="335467" y="54187"/>
                  <a:pt x="344865" y="46101"/>
                  <a:pt x="355787" y="40640"/>
                </a:cubicBezTo>
                <a:cubicBezTo>
                  <a:pt x="376615" y="30226"/>
                  <a:pt x="417745" y="24184"/>
                  <a:pt x="437067" y="20320"/>
                </a:cubicBezTo>
                <a:cubicBezTo>
                  <a:pt x="447216" y="20827"/>
                  <a:pt x="643658" y="12421"/>
                  <a:pt x="701227" y="50800"/>
                </a:cubicBezTo>
                <a:lnTo>
                  <a:pt x="731707" y="71120"/>
                </a:lnTo>
                <a:cubicBezTo>
                  <a:pt x="745067" y="69636"/>
                  <a:pt x="846706" y="61015"/>
                  <a:pt x="873947" y="50800"/>
                </a:cubicBezTo>
                <a:cubicBezTo>
                  <a:pt x="885380" y="46513"/>
                  <a:pt x="894267" y="37253"/>
                  <a:pt x="904427" y="30480"/>
                </a:cubicBezTo>
                <a:cubicBezTo>
                  <a:pt x="955227" y="33867"/>
                  <a:pt x="1005914" y="40640"/>
                  <a:pt x="1056827" y="40640"/>
                </a:cubicBezTo>
                <a:cubicBezTo>
                  <a:pt x="1081348" y="40640"/>
                  <a:pt x="1114055" y="28337"/>
                  <a:pt x="1138107" y="20320"/>
                </a:cubicBezTo>
                <a:cubicBezTo>
                  <a:pt x="1173405" y="22526"/>
                  <a:pt x="1303202" y="25060"/>
                  <a:pt x="1361627" y="40640"/>
                </a:cubicBezTo>
                <a:lnTo>
                  <a:pt x="1483547" y="81280"/>
                </a:lnTo>
                <a:cubicBezTo>
                  <a:pt x="1585981" y="115425"/>
                  <a:pt x="1427092" y="63328"/>
                  <a:pt x="1554667" y="101600"/>
                </a:cubicBezTo>
                <a:lnTo>
                  <a:pt x="1646107" y="132080"/>
                </a:lnTo>
                <a:cubicBezTo>
                  <a:pt x="1656267" y="135467"/>
                  <a:pt x="1666197" y="139643"/>
                  <a:pt x="1676587" y="142240"/>
                </a:cubicBezTo>
                <a:lnTo>
                  <a:pt x="1717227" y="152400"/>
                </a:lnTo>
                <a:cubicBezTo>
                  <a:pt x="1768027" y="149013"/>
                  <a:pt x="1819026" y="147862"/>
                  <a:pt x="1869627" y="142240"/>
                </a:cubicBezTo>
                <a:cubicBezTo>
                  <a:pt x="1880271" y="141057"/>
                  <a:pt x="1889809" y="135022"/>
                  <a:pt x="1900107" y="132080"/>
                </a:cubicBezTo>
                <a:cubicBezTo>
                  <a:pt x="2007591" y="101370"/>
                  <a:pt x="1856840" y="149889"/>
                  <a:pt x="2001707" y="101600"/>
                </a:cubicBezTo>
                <a:lnTo>
                  <a:pt x="2032187" y="91440"/>
                </a:lnTo>
                <a:cubicBezTo>
                  <a:pt x="2042347" y="88053"/>
                  <a:pt x="2051961" y="81548"/>
                  <a:pt x="2062667" y="81280"/>
                </a:cubicBezTo>
                <a:lnTo>
                  <a:pt x="2469067" y="71120"/>
                </a:lnTo>
                <a:cubicBezTo>
                  <a:pt x="2530509" y="30159"/>
                  <a:pt x="2468997" y="64604"/>
                  <a:pt x="2580827" y="40640"/>
                </a:cubicBezTo>
                <a:cubicBezTo>
                  <a:pt x="2601771" y="36152"/>
                  <a:pt x="2621467" y="27093"/>
                  <a:pt x="2641787" y="20320"/>
                </a:cubicBezTo>
                <a:cubicBezTo>
                  <a:pt x="2651947" y="16933"/>
                  <a:pt x="2661765" y="12260"/>
                  <a:pt x="2672267" y="10160"/>
                </a:cubicBezTo>
                <a:lnTo>
                  <a:pt x="2723067" y="0"/>
                </a:lnTo>
                <a:cubicBezTo>
                  <a:pt x="2807734" y="3387"/>
                  <a:pt x="2892520" y="4524"/>
                  <a:pt x="2977067" y="10160"/>
                </a:cubicBezTo>
                <a:cubicBezTo>
                  <a:pt x="2994297" y="11309"/>
                  <a:pt x="3010717" y="18302"/>
                  <a:pt x="3027867" y="20320"/>
                </a:cubicBezTo>
                <a:cubicBezTo>
                  <a:pt x="3068369" y="25085"/>
                  <a:pt x="3109147" y="27093"/>
                  <a:pt x="3149787" y="30480"/>
                </a:cubicBezTo>
                <a:cubicBezTo>
                  <a:pt x="3163334" y="33867"/>
                  <a:pt x="3176502" y="39608"/>
                  <a:pt x="3190427" y="40640"/>
                </a:cubicBezTo>
                <a:cubicBezTo>
                  <a:pt x="3268181" y="46400"/>
                  <a:pt x="3349028" y="29778"/>
                  <a:pt x="3424107" y="50800"/>
                </a:cubicBezTo>
                <a:cubicBezTo>
                  <a:pt x="3444733" y="56575"/>
                  <a:pt x="3444427" y="111760"/>
                  <a:pt x="3444427" y="111760"/>
                </a:cubicBezTo>
                <a:cubicBezTo>
                  <a:pt x="3441040" y="152400"/>
                  <a:pt x="3439325" y="193214"/>
                  <a:pt x="3434267" y="233680"/>
                </a:cubicBezTo>
                <a:cubicBezTo>
                  <a:pt x="3432535" y="247536"/>
                  <a:pt x="3424107" y="260356"/>
                  <a:pt x="3424107" y="274320"/>
                </a:cubicBezTo>
                <a:cubicBezTo>
                  <a:pt x="3424107" y="318477"/>
                  <a:pt x="3430880" y="362373"/>
                  <a:pt x="3434267" y="406400"/>
                </a:cubicBezTo>
                <a:cubicBezTo>
                  <a:pt x="3430880" y="487680"/>
                  <a:pt x="3437481" y="569996"/>
                  <a:pt x="3424107" y="650240"/>
                </a:cubicBezTo>
                <a:cubicBezTo>
                  <a:pt x="3420092" y="674329"/>
                  <a:pt x="3397014" y="690880"/>
                  <a:pt x="3383467" y="711200"/>
                </a:cubicBezTo>
                <a:lnTo>
                  <a:pt x="3363147" y="741680"/>
                </a:lnTo>
                <a:cubicBezTo>
                  <a:pt x="3359760" y="755227"/>
                  <a:pt x="3360995" y="770881"/>
                  <a:pt x="3352987" y="782320"/>
                </a:cubicBezTo>
                <a:cubicBezTo>
                  <a:pt x="3297660" y="861359"/>
                  <a:pt x="3309875" y="823327"/>
                  <a:pt x="3261547" y="863600"/>
                </a:cubicBezTo>
                <a:cubicBezTo>
                  <a:pt x="3210810" y="905881"/>
                  <a:pt x="3254152" y="886385"/>
                  <a:pt x="3200587" y="904240"/>
                </a:cubicBezTo>
                <a:cubicBezTo>
                  <a:pt x="3195129" y="908334"/>
                  <a:pt x="3141622" y="949638"/>
                  <a:pt x="3129467" y="955040"/>
                </a:cubicBezTo>
                <a:cubicBezTo>
                  <a:pt x="3109894" y="963739"/>
                  <a:pt x="3086329" y="963479"/>
                  <a:pt x="3068507" y="975360"/>
                </a:cubicBezTo>
                <a:cubicBezTo>
                  <a:pt x="3048187" y="988907"/>
                  <a:pt x="3030715" y="1008277"/>
                  <a:pt x="3007547" y="1016000"/>
                </a:cubicBezTo>
                <a:cubicBezTo>
                  <a:pt x="2987227" y="1022773"/>
                  <a:pt x="2966474" y="1028365"/>
                  <a:pt x="2946587" y="1036320"/>
                </a:cubicBezTo>
                <a:cubicBezTo>
                  <a:pt x="2912720" y="1049867"/>
                  <a:pt x="2880754" y="1069807"/>
                  <a:pt x="2844987" y="1076960"/>
                </a:cubicBezTo>
                <a:lnTo>
                  <a:pt x="2794187" y="1087120"/>
                </a:lnTo>
                <a:cubicBezTo>
                  <a:pt x="2645062" y="1186537"/>
                  <a:pt x="2801933" y="1085597"/>
                  <a:pt x="2692587" y="1148080"/>
                </a:cubicBezTo>
                <a:cubicBezTo>
                  <a:pt x="2637440" y="1179593"/>
                  <a:pt x="2687510" y="1159932"/>
                  <a:pt x="2631627" y="1178560"/>
                </a:cubicBezTo>
                <a:cubicBezTo>
                  <a:pt x="2569322" y="1240865"/>
                  <a:pt x="2639642" y="1179633"/>
                  <a:pt x="2540187" y="1229360"/>
                </a:cubicBezTo>
                <a:cubicBezTo>
                  <a:pt x="2413369" y="1292769"/>
                  <a:pt x="2489131" y="1267985"/>
                  <a:pt x="2306507" y="1280160"/>
                </a:cubicBezTo>
                <a:cubicBezTo>
                  <a:pt x="2238774" y="1259840"/>
                  <a:pt x="2169520" y="1244030"/>
                  <a:pt x="2103307" y="1219200"/>
                </a:cubicBezTo>
                <a:cubicBezTo>
                  <a:pt x="2087452" y="1213254"/>
                  <a:pt x="2077813" y="1196293"/>
                  <a:pt x="2062667" y="1188720"/>
                </a:cubicBezTo>
                <a:cubicBezTo>
                  <a:pt x="2043509" y="1179141"/>
                  <a:pt x="2022027" y="1175173"/>
                  <a:pt x="2001707" y="1168400"/>
                </a:cubicBezTo>
                <a:cubicBezTo>
                  <a:pt x="1956273" y="1153255"/>
                  <a:pt x="1914244" y="1139909"/>
                  <a:pt x="1869627" y="1117600"/>
                </a:cubicBezTo>
                <a:cubicBezTo>
                  <a:pt x="1842534" y="1104053"/>
                  <a:pt x="1816938" y="1086967"/>
                  <a:pt x="1788347" y="1076960"/>
                </a:cubicBezTo>
                <a:cubicBezTo>
                  <a:pt x="1720614" y="1053253"/>
                  <a:pt x="1656188" y="1015989"/>
                  <a:pt x="1585147" y="1005840"/>
                </a:cubicBezTo>
                <a:cubicBezTo>
                  <a:pt x="1512519" y="995465"/>
                  <a:pt x="1506777" y="997133"/>
                  <a:pt x="1432747" y="975360"/>
                </a:cubicBezTo>
                <a:cubicBezTo>
                  <a:pt x="1401924" y="966294"/>
                  <a:pt x="1372999" y="950162"/>
                  <a:pt x="1341307" y="944880"/>
                </a:cubicBezTo>
                <a:cubicBezTo>
                  <a:pt x="1320987" y="941493"/>
                  <a:pt x="1300457" y="939189"/>
                  <a:pt x="1280347" y="934720"/>
                </a:cubicBezTo>
                <a:cubicBezTo>
                  <a:pt x="1269892" y="932397"/>
                  <a:pt x="1260165" y="927502"/>
                  <a:pt x="1249867" y="924560"/>
                </a:cubicBezTo>
                <a:cubicBezTo>
                  <a:pt x="1236441" y="920724"/>
                  <a:pt x="1222602" y="918412"/>
                  <a:pt x="1209227" y="914400"/>
                </a:cubicBezTo>
                <a:cubicBezTo>
                  <a:pt x="1188711" y="908245"/>
                  <a:pt x="1169047" y="899275"/>
                  <a:pt x="1148267" y="894080"/>
                </a:cubicBezTo>
                <a:cubicBezTo>
                  <a:pt x="1134720" y="890693"/>
                  <a:pt x="1121546" y="885034"/>
                  <a:pt x="1107627" y="883920"/>
                </a:cubicBezTo>
                <a:cubicBezTo>
                  <a:pt x="1036653" y="878242"/>
                  <a:pt x="965387" y="877147"/>
                  <a:pt x="894267" y="873760"/>
                </a:cubicBezTo>
                <a:cubicBezTo>
                  <a:pt x="783107" y="836707"/>
                  <a:pt x="951480" y="895801"/>
                  <a:pt x="833307" y="843280"/>
                </a:cubicBezTo>
                <a:cubicBezTo>
                  <a:pt x="813734" y="834581"/>
                  <a:pt x="791505" y="832539"/>
                  <a:pt x="772347" y="822960"/>
                </a:cubicBezTo>
                <a:cubicBezTo>
                  <a:pt x="758800" y="816187"/>
                  <a:pt x="744857" y="810154"/>
                  <a:pt x="731707" y="802640"/>
                </a:cubicBezTo>
                <a:cubicBezTo>
                  <a:pt x="721105" y="796582"/>
                  <a:pt x="712149" y="787781"/>
                  <a:pt x="701227" y="782320"/>
                </a:cubicBezTo>
                <a:cubicBezTo>
                  <a:pt x="691648" y="777531"/>
                  <a:pt x="680591" y="776379"/>
                  <a:pt x="670747" y="772160"/>
                </a:cubicBezTo>
                <a:cubicBezTo>
                  <a:pt x="656826" y="766194"/>
                  <a:pt x="644028" y="757806"/>
                  <a:pt x="630107" y="751840"/>
                </a:cubicBezTo>
                <a:cubicBezTo>
                  <a:pt x="620263" y="747621"/>
                  <a:pt x="609206" y="746469"/>
                  <a:pt x="599627" y="741680"/>
                </a:cubicBezTo>
                <a:cubicBezTo>
                  <a:pt x="588705" y="736219"/>
                  <a:pt x="580069" y="726821"/>
                  <a:pt x="569147" y="721360"/>
                </a:cubicBezTo>
                <a:cubicBezTo>
                  <a:pt x="559568" y="716571"/>
                  <a:pt x="548511" y="715419"/>
                  <a:pt x="538667" y="711200"/>
                </a:cubicBezTo>
                <a:cubicBezTo>
                  <a:pt x="497959" y="693754"/>
                  <a:pt x="505670" y="690251"/>
                  <a:pt x="467547" y="680720"/>
                </a:cubicBezTo>
                <a:cubicBezTo>
                  <a:pt x="403995" y="664832"/>
                  <a:pt x="369635" y="666634"/>
                  <a:pt x="294827" y="660400"/>
                </a:cubicBezTo>
                <a:cubicBezTo>
                  <a:pt x="195732" y="594337"/>
                  <a:pt x="349729" y="697815"/>
                  <a:pt x="223707" y="609600"/>
                </a:cubicBezTo>
                <a:cubicBezTo>
                  <a:pt x="203700" y="595595"/>
                  <a:pt x="183067" y="582507"/>
                  <a:pt x="162747" y="568960"/>
                </a:cubicBezTo>
                <a:lnTo>
                  <a:pt x="132267" y="548640"/>
                </a:lnTo>
                <a:cubicBezTo>
                  <a:pt x="122107" y="541867"/>
                  <a:pt x="109113" y="538089"/>
                  <a:pt x="101787" y="528320"/>
                </a:cubicBezTo>
                <a:cubicBezTo>
                  <a:pt x="91627" y="514773"/>
                  <a:pt x="82327" y="500537"/>
                  <a:pt x="71307" y="487680"/>
                </a:cubicBezTo>
                <a:cubicBezTo>
                  <a:pt x="12635" y="419230"/>
                  <a:pt x="65418" y="494086"/>
                  <a:pt x="20507" y="426720"/>
                </a:cubicBezTo>
                <a:cubicBezTo>
                  <a:pt x="-1965" y="336834"/>
                  <a:pt x="-6898" y="360545"/>
                  <a:pt x="10347" y="274320"/>
                </a:cubicBezTo>
                <a:cubicBezTo>
                  <a:pt x="12447" y="263818"/>
                  <a:pt x="13651" y="252067"/>
                  <a:pt x="20507" y="243840"/>
                </a:cubicBezTo>
                <a:cubicBezTo>
                  <a:pt x="31347" y="230831"/>
                  <a:pt x="48561" y="224688"/>
                  <a:pt x="61147" y="213360"/>
                </a:cubicBezTo>
                <a:cubicBezTo>
                  <a:pt x="141774" y="140796"/>
                  <a:pt x="90338" y="162990"/>
                  <a:pt x="152587" y="142240"/>
                </a:cubicBezTo>
                <a:cubicBezTo>
                  <a:pt x="166134" y="132080"/>
                  <a:pt x="178525" y="120161"/>
                  <a:pt x="193227" y="111760"/>
                </a:cubicBezTo>
                <a:cubicBezTo>
                  <a:pt x="202526" y="106447"/>
                  <a:pt x="234417" y="101600"/>
                  <a:pt x="223707" y="101600"/>
                </a:cubicBezTo>
                <a:lnTo>
                  <a:pt x="152587" y="1016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164517" y="1703958"/>
            <a:ext cx="324000" cy="17411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reihandform 16"/>
          <p:cNvSpPr/>
          <p:nvPr/>
        </p:nvSpPr>
        <p:spPr>
          <a:xfrm>
            <a:off x="2590658" y="3596679"/>
            <a:ext cx="3211363" cy="695960"/>
          </a:xfrm>
          <a:custGeom>
            <a:avLst/>
            <a:gdLst>
              <a:gd name="connsiteX0" fmla="*/ 2915920 w 3342640"/>
              <a:gd name="connsiteY0" fmla="*/ 0 h 782320"/>
              <a:gd name="connsiteX1" fmla="*/ 0 w 3342640"/>
              <a:gd name="connsiteY1" fmla="*/ 60960 h 782320"/>
              <a:gd name="connsiteX2" fmla="*/ 487680 w 3342640"/>
              <a:gd name="connsiteY2" fmla="*/ 782320 h 782320"/>
              <a:gd name="connsiteX3" fmla="*/ 2804160 w 3342640"/>
              <a:gd name="connsiteY3" fmla="*/ 690880 h 782320"/>
              <a:gd name="connsiteX4" fmla="*/ 3129280 w 3342640"/>
              <a:gd name="connsiteY4" fmla="*/ 548640 h 782320"/>
              <a:gd name="connsiteX5" fmla="*/ 3291840 w 3342640"/>
              <a:gd name="connsiteY5" fmla="*/ 599440 h 782320"/>
              <a:gd name="connsiteX6" fmla="*/ 3342640 w 3342640"/>
              <a:gd name="connsiteY6" fmla="*/ 457200 h 782320"/>
              <a:gd name="connsiteX7" fmla="*/ 3037840 w 3342640"/>
              <a:gd name="connsiteY7" fmla="*/ 314960 h 782320"/>
              <a:gd name="connsiteX8" fmla="*/ 2915920 w 3342640"/>
              <a:gd name="connsiteY8" fmla="*/ 0 h 782320"/>
              <a:gd name="connsiteX0" fmla="*/ 2936240 w 3362960"/>
              <a:gd name="connsiteY0" fmla="*/ 10160 h 792480"/>
              <a:gd name="connsiteX1" fmla="*/ 0 w 3362960"/>
              <a:gd name="connsiteY1" fmla="*/ 0 h 792480"/>
              <a:gd name="connsiteX2" fmla="*/ 508000 w 3362960"/>
              <a:gd name="connsiteY2" fmla="*/ 792480 h 792480"/>
              <a:gd name="connsiteX3" fmla="*/ 2824480 w 3362960"/>
              <a:gd name="connsiteY3" fmla="*/ 701040 h 792480"/>
              <a:gd name="connsiteX4" fmla="*/ 3149600 w 3362960"/>
              <a:gd name="connsiteY4" fmla="*/ 558800 h 792480"/>
              <a:gd name="connsiteX5" fmla="*/ 3312160 w 3362960"/>
              <a:gd name="connsiteY5" fmla="*/ 609600 h 792480"/>
              <a:gd name="connsiteX6" fmla="*/ 3362960 w 3362960"/>
              <a:gd name="connsiteY6" fmla="*/ 467360 h 792480"/>
              <a:gd name="connsiteX7" fmla="*/ 3058160 w 3362960"/>
              <a:gd name="connsiteY7" fmla="*/ 325120 h 792480"/>
              <a:gd name="connsiteX8" fmla="*/ 2936240 w 3362960"/>
              <a:gd name="connsiteY8" fmla="*/ 10160 h 792480"/>
              <a:gd name="connsiteX0" fmla="*/ 3063991 w 3490711"/>
              <a:gd name="connsiteY0" fmla="*/ 10160 h 701040"/>
              <a:gd name="connsiteX1" fmla="*/ 127751 w 3490711"/>
              <a:gd name="connsiteY1" fmla="*/ 0 h 701040"/>
              <a:gd name="connsiteX2" fmla="*/ 0 w 3490711"/>
              <a:gd name="connsiteY2" fmla="*/ 457200 h 701040"/>
              <a:gd name="connsiteX3" fmla="*/ 2952231 w 3490711"/>
              <a:gd name="connsiteY3" fmla="*/ 701040 h 701040"/>
              <a:gd name="connsiteX4" fmla="*/ 3277351 w 3490711"/>
              <a:gd name="connsiteY4" fmla="*/ 558800 h 701040"/>
              <a:gd name="connsiteX5" fmla="*/ 3439911 w 3490711"/>
              <a:gd name="connsiteY5" fmla="*/ 609600 h 701040"/>
              <a:gd name="connsiteX6" fmla="*/ 3490711 w 3490711"/>
              <a:gd name="connsiteY6" fmla="*/ 467360 h 701040"/>
              <a:gd name="connsiteX7" fmla="*/ 3185911 w 3490711"/>
              <a:gd name="connsiteY7" fmla="*/ 325120 h 701040"/>
              <a:gd name="connsiteX8" fmla="*/ 3063991 w 3490711"/>
              <a:gd name="connsiteY8" fmla="*/ 10160 h 701040"/>
              <a:gd name="connsiteX0" fmla="*/ 3063991 w 3490711"/>
              <a:gd name="connsiteY0" fmla="*/ 5080 h 695960"/>
              <a:gd name="connsiteX1" fmla="*/ 10639 w 3490711"/>
              <a:gd name="connsiteY1" fmla="*/ 0 h 695960"/>
              <a:gd name="connsiteX2" fmla="*/ 0 w 3490711"/>
              <a:gd name="connsiteY2" fmla="*/ 452120 h 695960"/>
              <a:gd name="connsiteX3" fmla="*/ 2952231 w 3490711"/>
              <a:gd name="connsiteY3" fmla="*/ 695960 h 695960"/>
              <a:gd name="connsiteX4" fmla="*/ 3277351 w 3490711"/>
              <a:gd name="connsiteY4" fmla="*/ 553720 h 695960"/>
              <a:gd name="connsiteX5" fmla="*/ 3439911 w 3490711"/>
              <a:gd name="connsiteY5" fmla="*/ 604520 h 695960"/>
              <a:gd name="connsiteX6" fmla="*/ 3490711 w 3490711"/>
              <a:gd name="connsiteY6" fmla="*/ 462280 h 695960"/>
              <a:gd name="connsiteX7" fmla="*/ 3185911 w 3490711"/>
              <a:gd name="connsiteY7" fmla="*/ 320040 h 695960"/>
              <a:gd name="connsiteX8" fmla="*/ 3063991 w 3490711"/>
              <a:gd name="connsiteY8" fmla="*/ 5080 h 695960"/>
              <a:gd name="connsiteX0" fmla="*/ 3069568 w 3496288"/>
              <a:gd name="connsiteY0" fmla="*/ 5080 h 695960"/>
              <a:gd name="connsiteX1" fmla="*/ 16216 w 3496288"/>
              <a:gd name="connsiteY1" fmla="*/ 0 h 695960"/>
              <a:gd name="connsiteX2" fmla="*/ 0 w 3496288"/>
              <a:gd name="connsiteY2" fmla="*/ 568960 h 695960"/>
              <a:gd name="connsiteX3" fmla="*/ 2957808 w 3496288"/>
              <a:gd name="connsiteY3" fmla="*/ 695960 h 695960"/>
              <a:gd name="connsiteX4" fmla="*/ 3282928 w 3496288"/>
              <a:gd name="connsiteY4" fmla="*/ 553720 h 695960"/>
              <a:gd name="connsiteX5" fmla="*/ 3445488 w 3496288"/>
              <a:gd name="connsiteY5" fmla="*/ 604520 h 695960"/>
              <a:gd name="connsiteX6" fmla="*/ 3496288 w 3496288"/>
              <a:gd name="connsiteY6" fmla="*/ 462280 h 695960"/>
              <a:gd name="connsiteX7" fmla="*/ 3191488 w 3496288"/>
              <a:gd name="connsiteY7" fmla="*/ 320040 h 695960"/>
              <a:gd name="connsiteX8" fmla="*/ 3069568 w 3496288"/>
              <a:gd name="connsiteY8" fmla="*/ 5080 h 695960"/>
              <a:gd name="connsiteX0" fmla="*/ 3231294 w 3496288"/>
              <a:gd name="connsiteY0" fmla="*/ 25400 h 695960"/>
              <a:gd name="connsiteX1" fmla="*/ 16216 w 3496288"/>
              <a:gd name="connsiteY1" fmla="*/ 0 h 695960"/>
              <a:gd name="connsiteX2" fmla="*/ 0 w 3496288"/>
              <a:gd name="connsiteY2" fmla="*/ 568960 h 695960"/>
              <a:gd name="connsiteX3" fmla="*/ 2957808 w 3496288"/>
              <a:gd name="connsiteY3" fmla="*/ 695960 h 695960"/>
              <a:gd name="connsiteX4" fmla="*/ 3282928 w 3496288"/>
              <a:gd name="connsiteY4" fmla="*/ 553720 h 695960"/>
              <a:gd name="connsiteX5" fmla="*/ 3445488 w 3496288"/>
              <a:gd name="connsiteY5" fmla="*/ 604520 h 695960"/>
              <a:gd name="connsiteX6" fmla="*/ 3496288 w 3496288"/>
              <a:gd name="connsiteY6" fmla="*/ 462280 h 695960"/>
              <a:gd name="connsiteX7" fmla="*/ 3191488 w 3496288"/>
              <a:gd name="connsiteY7" fmla="*/ 320040 h 695960"/>
              <a:gd name="connsiteX8" fmla="*/ 3231294 w 3496288"/>
              <a:gd name="connsiteY8" fmla="*/ 25400 h 695960"/>
              <a:gd name="connsiteX0" fmla="*/ 3231294 w 3518595"/>
              <a:gd name="connsiteY0" fmla="*/ 25400 h 695960"/>
              <a:gd name="connsiteX1" fmla="*/ 16216 w 3518595"/>
              <a:gd name="connsiteY1" fmla="*/ 0 h 695960"/>
              <a:gd name="connsiteX2" fmla="*/ 0 w 3518595"/>
              <a:gd name="connsiteY2" fmla="*/ 568960 h 695960"/>
              <a:gd name="connsiteX3" fmla="*/ 2957808 w 3518595"/>
              <a:gd name="connsiteY3" fmla="*/ 695960 h 695960"/>
              <a:gd name="connsiteX4" fmla="*/ 3282928 w 3518595"/>
              <a:gd name="connsiteY4" fmla="*/ 553720 h 695960"/>
              <a:gd name="connsiteX5" fmla="*/ 3445488 w 3518595"/>
              <a:gd name="connsiteY5" fmla="*/ 604520 h 695960"/>
              <a:gd name="connsiteX6" fmla="*/ 3518595 w 3518595"/>
              <a:gd name="connsiteY6" fmla="*/ 314960 h 695960"/>
              <a:gd name="connsiteX7" fmla="*/ 3191488 w 3518595"/>
              <a:gd name="connsiteY7" fmla="*/ 320040 h 695960"/>
              <a:gd name="connsiteX8" fmla="*/ 3231294 w 3518595"/>
              <a:gd name="connsiteY8" fmla="*/ 25400 h 695960"/>
              <a:gd name="connsiteX0" fmla="*/ 3231294 w 3523562"/>
              <a:gd name="connsiteY0" fmla="*/ 25400 h 695960"/>
              <a:gd name="connsiteX1" fmla="*/ 16216 w 3523562"/>
              <a:gd name="connsiteY1" fmla="*/ 0 h 695960"/>
              <a:gd name="connsiteX2" fmla="*/ 0 w 3523562"/>
              <a:gd name="connsiteY2" fmla="*/ 568960 h 695960"/>
              <a:gd name="connsiteX3" fmla="*/ 2957808 w 3523562"/>
              <a:gd name="connsiteY3" fmla="*/ 695960 h 695960"/>
              <a:gd name="connsiteX4" fmla="*/ 3282928 w 3523562"/>
              <a:gd name="connsiteY4" fmla="*/ 553720 h 695960"/>
              <a:gd name="connsiteX5" fmla="*/ 3523562 w 3523562"/>
              <a:gd name="connsiteY5" fmla="*/ 594360 h 695960"/>
              <a:gd name="connsiteX6" fmla="*/ 3518595 w 3523562"/>
              <a:gd name="connsiteY6" fmla="*/ 314960 h 695960"/>
              <a:gd name="connsiteX7" fmla="*/ 3191488 w 3523562"/>
              <a:gd name="connsiteY7" fmla="*/ 320040 h 695960"/>
              <a:gd name="connsiteX8" fmla="*/ 3231294 w 3523562"/>
              <a:gd name="connsiteY8" fmla="*/ 25400 h 695960"/>
              <a:gd name="connsiteX0" fmla="*/ 3231294 w 3531313"/>
              <a:gd name="connsiteY0" fmla="*/ 25400 h 695960"/>
              <a:gd name="connsiteX1" fmla="*/ 16216 w 3531313"/>
              <a:gd name="connsiteY1" fmla="*/ 0 h 695960"/>
              <a:gd name="connsiteX2" fmla="*/ 0 w 3531313"/>
              <a:gd name="connsiteY2" fmla="*/ 568960 h 695960"/>
              <a:gd name="connsiteX3" fmla="*/ 2957808 w 3531313"/>
              <a:gd name="connsiteY3" fmla="*/ 695960 h 695960"/>
              <a:gd name="connsiteX4" fmla="*/ 3282928 w 3531313"/>
              <a:gd name="connsiteY4" fmla="*/ 553720 h 695960"/>
              <a:gd name="connsiteX5" fmla="*/ 3523562 w 3531313"/>
              <a:gd name="connsiteY5" fmla="*/ 594360 h 695960"/>
              <a:gd name="connsiteX6" fmla="*/ 3531143 w 3531313"/>
              <a:gd name="connsiteY6" fmla="*/ 314960 h 695960"/>
              <a:gd name="connsiteX7" fmla="*/ 3191488 w 3531313"/>
              <a:gd name="connsiteY7" fmla="*/ 320040 h 695960"/>
              <a:gd name="connsiteX8" fmla="*/ 3231294 w 3531313"/>
              <a:gd name="connsiteY8" fmla="*/ 25400 h 695960"/>
              <a:gd name="connsiteX0" fmla="*/ 3231294 w 3523562"/>
              <a:gd name="connsiteY0" fmla="*/ 25400 h 695960"/>
              <a:gd name="connsiteX1" fmla="*/ 16216 w 3523562"/>
              <a:gd name="connsiteY1" fmla="*/ 0 h 695960"/>
              <a:gd name="connsiteX2" fmla="*/ 0 w 3523562"/>
              <a:gd name="connsiteY2" fmla="*/ 568960 h 695960"/>
              <a:gd name="connsiteX3" fmla="*/ 2957808 w 3523562"/>
              <a:gd name="connsiteY3" fmla="*/ 695960 h 695960"/>
              <a:gd name="connsiteX4" fmla="*/ 3282928 w 3523562"/>
              <a:gd name="connsiteY4" fmla="*/ 553720 h 695960"/>
              <a:gd name="connsiteX5" fmla="*/ 3523562 w 3523562"/>
              <a:gd name="connsiteY5" fmla="*/ 594360 h 695960"/>
              <a:gd name="connsiteX6" fmla="*/ 3520686 w 3523562"/>
              <a:gd name="connsiteY6" fmla="*/ 313055 h 695960"/>
              <a:gd name="connsiteX7" fmla="*/ 3191488 w 3523562"/>
              <a:gd name="connsiteY7" fmla="*/ 320040 h 695960"/>
              <a:gd name="connsiteX8" fmla="*/ 3231294 w 3523562"/>
              <a:gd name="connsiteY8" fmla="*/ 25400 h 695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3562" h="695960">
                <a:moveTo>
                  <a:pt x="3231294" y="25400"/>
                </a:moveTo>
                <a:lnTo>
                  <a:pt x="16216" y="0"/>
                </a:lnTo>
                <a:lnTo>
                  <a:pt x="0" y="568960"/>
                </a:lnTo>
                <a:lnTo>
                  <a:pt x="2957808" y="695960"/>
                </a:lnTo>
                <a:lnTo>
                  <a:pt x="3282928" y="553720"/>
                </a:lnTo>
                <a:lnTo>
                  <a:pt x="3523562" y="594360"/>
                </a:lnTo>
                <a:cubicBezTo>
                  <a:pt x="3521906" y="501227"/>
                  <a:pt x="3522342" y="406188"/>
                  <a:pt x="3520686" y="313055"/>
                </a:cubicBezTo>
                <a:lnTo>
                  <a:pt x="3191488" y="320040"/>
                </a:lnTo>
                <a:lnTo>
                  <a:pt x="3231294" y="25400"/>
                </a:lnTo>
                <a:close/>
              </a:path>
            </a:pathLst>
          </a:custGeom>
          <a:solidFill>
            <a:srgbClr val="31BF7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8D1DB27-9951-4C0D-9A77-687F79AF4D34}"/>
              </a:ext>
            </a:extLst>
          </p:cNvPr>
          <p:cNvGrpSpPr/>
          <p:nvPr/>
        </p:nvGrpSpPr>
        <p:grpSpPr>
          <a:xfrm>
            <a:off x="677114" y="976090"/>
            <a:ext cx="7065818" cy="4043615"/>
            <a:chOff x="2105045" y="1268022"/>
            <a:chExt cx="7065818" cy="4043615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563A955C-908E-4369-BFDF-FD5E203E0D1E}"/>
                </a:ext>
              </a:extLst>
            </p:cNvPr>
            <p:cNvSpPr txBox="1"/>
            <p:nvPr/>
          </p:nvSpPr>
          <p:spPr>
            <a:xfrm>
              <a:off x="4601918" y="1268022"/>
              <a:ext cx="7024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80D92B5-958B-4EF5-8F0A-4A544EB73056}"/>
                </a:ext>
              </a:extLst>
            </p:cNvPr>
            <p:cNvSpPr txBox="1"/>
            <p:nvPr/>
          </p:nvSpPr>
          <p:spPr>
            <a:xfrm>
              <a:off x="2105045" y="2266760"/>
              <a:ext cx="1493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Rohstoffe</a:t>
              </a:r>
            </a:p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(Quarz, Koks-</a:t>
              </a:r>
              <a:b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Holzkohle-Gemisch) 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4C4C83C4-6748-4F71-B290-3E3DB57F8CCA}"/>
                </a:ext>
              </a:extLst>
            </p:cNvPr>
            <p:cNvSpPr txBox="1"/>
            <p:nvPr/>
          </p:nvSpPr>
          <p:spPr>
            <a:xfrm>
              <a:off x="8085118" y="2585694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Gas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FE58582A-E596-4395-8D06-84D32D87EB8D}"/>
                </a:ext>
              </a:extLst>
            </p:cNvPr>
            <p:cNvSpPr txBox="1"/>
            <p:nvPr/>
          </p:nvSpPr>
          <p:spPr>
            <a:xfrm>
              <a:off x="8069279" y="4215239"/>
              <a:ext cx="1101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Rohsilicium</a:t>
              </a:r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49D3B63-C996-44C8-91D7-7147C7114FA4}"/>
                </a:ext>
              </a:extLst>
            </p:cNvPr>
            <p:cNvSpPr txBox="1"/>
            <p:nvPr/>
          </p:nvSpPr>
          <p:spPr>
            <a:xfrm>
              <a:off x="4601918" y="5003860"/>
              <a:ext cx="851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Kathode</a:t>
              </a:r>
            </a:p>
          </p:txBody>
        </p:sp>
      </p:grpSp>
      <p:sp>
        <p:nvSpPr>
          <p:cNvPr id="50" name="Rechteck 49"/>
          <p:cNvSpPr/>
          <p:nvPr/>
        </p:nvSpPr>
        <p:spPr>
          <a:xfrm>
            <a:off x="2359443" y="2951000"/>
            <a:ext cx="323088" cy="1563921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2682530" y="4134280"/>
            <a:ext cx="3122557" cy="380641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5487884" y="2928935"/>
            <a:ext cx="259627" cy="1020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Rechteck 95"/>
          <p:cNvSpPr/>
          <p:nvPr/>
        </p:nvSpPr>
        <p:spPr>
          <a:xfrm>
            <a:off x="5484770" y="2913445"/>
            <a:ext cx="317860" cy="10743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L-Form 97"/>
          <p:cNvSpPr/>
          <p:nvPr/>
        </p:nvSpPr>
        <p:spPr>
          <a:xfrm>
            <a:off x="2359443" y="2944151"/>
            <a:ext cx="3442578" cy="1570769"/>
          </a:xfrm>
          <a:prstGeom prst="corner">
            <a:avLst>
              <a:gd name="adj1" fmla="val 24046"/>
              <a:gd name="adj2" fmla="val 20607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Nach oben gebogener Pfeil 102"/>
          <p:cNvSpPr/>
          <p:nvPr/>
        </p:nvSpPr>
        <p:spPr>
          <a:xfrm flipV="1">
            <a:off x="1989945" y="2434952"/>
            <a:ext cx="1184042" cy="652359"/>
          </a:xfrm>
          <a:prstGeom prst="bentUpArrow">
            <a:avLst>
              <a:gd name="adj1" fmla="val 13938"/>
              <a:gd name="adj2" fmla="val 19890"/>
              <a:gd name="adj3" fmla="val 19160"/>
            </a:avLst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Nach oben gebogener Pfeil 103"/>
          <p:cNvSpPr/>
          <p:nvPr/>
        </p:nvSpPr>
        <p:spPr>
          <a:xfrm rot="16200000" flipV="1">
            <a:off x="5459480" y="1899628"/>
            <a:ext cx="708532" cy="1587569"/>
          </a:xfrm>
          <a:prstGeom prst="bentUpArrow">
            <a:avLst>
              <a:gd name="adj1" fmla="val 13938"/>
              <a:gd name="adj2" fmla="val 19890"/>
              <a:gd name="adj3" fmla="val 191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195123" y="3909970"/>
            <a:ext cx="1446225" cy="306000"/>
            <a:chOff x="5195123" y="3909970"/>
            <a:chExt cx="1446225" cy="306000"/>
          </a:xfrm>
          <a:solidFill>
            <a:srgbClr val="31BF71"/>
          </a:solidFill>
        </p:grpSpPr>
        <p:sp>
          <p:nvSpPr>
            <p:cNvPr id="106" name="Pfeil nach rechts 105"/>
            <p:cNvSpPr/>
            <p:nvPr/>
          </p:nvSpPr>
          <p:spPr>
            <a:xfrm>
              <a:off x="5802021" y="3909970"/>
              <a:ext cx="839327" cy="306000"/>
            </a:xfrm>
            <a:prstGeom prst="right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Rechteck 1"/>
            <p:cNvSpPr/>
            <p:nvPr/>
          </p:nvSpPr>
          <p:spPr>
            <a:xfrm>
              <a:off x="5195123" y="3995398"/>
              <a:ext cx="897153" cy="13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5" name="Rechteck 44"/>
          <p:cNvSpPr/>
          <p:nvPr/>
        </p:nvSpPr>
        <p:spPr>
          <a:xfrm>
            <a:off x="3709217" y="1708746"/>
            <a:ext cx="324000" cy="173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087F99A1-CD49-45C7-9A97-E28016E50E33}"/>
              </a:ext>
            </a:extLst>
          </p:cNvPr>
          <p:cNvGrpSpPr/>
          <p:nvPr/>
        </p:nvGrpSpPr>
        <p:grpSpPr>
          <a:xfrm>
            <a:off x="2680684" y="4139022"/>
            <a:ext cx="3121338" cy="924897"/>
            <a:chOff x="2680684" y="4139022"/>
            <a:chExt cx="3121338" cy="924897"/>
          </a:xfrm>
          <a:solidFill>
            <a:srgbClr val="0000FF"/>
          </a:solid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5A798B0-59CD-4CD7-AD63-824B18BD0B99}"/>
                </a:ext>
              </a:extLst>
            </p:cNvPr>
            <p:cNvSpPr/>
            <p:nvPr/>
          </p:nvSpPr>
          <p:spPr>
            <a:xfrm>
              <a:off x="2680684" y="4139022"/>
              <a:ext cx="3121338" cy="92061"/>
            </a:xfrm>
            <a:prstGeom prst="rect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36D23276-6CFB-4C44-A75E-55C3F3ADF24B}"/>
                </a:ext>
              </a:extLst>
            </p:cNvPr>
            <p:cNvSpPr/>
            <p:nvPr/>
          </p:nvSpPr>
          <p:spPr>
            <a:xfrm>
              <a:off x="4083050" y="4223316"/>
              <a:ext cx="97394" cy="840603"/>
            </a:xfrm>
            <a:prstGeom prst="rect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C298CB7C-20B3-4760-BE71-858BE0BDEAA0}"/>
              </a:ext>
            </a:extLst>
          </p:cNvPr>
          <p:cNvSpPr/>
          <p:nvPr/>
        </p:nvSpPr>
        <p:spPr>
          <a:xfrm>
            <a:off x="4082872" y="1563592"/>
            <a:ext cx="256103" cy="1736350"/>
          </a:xfrm>
          <a:custGeom>
            <a:avLst/>
            <a:gdLst>
              <a:gd name="connsiteX0" fmla="*/ 0 w 730250"/>
              <a:gd name="connsiteY0" fmla="*/ 9525 h 587375"/>
              <a:gd name="connsiteX1" fmla="*/ 730250 w 730250"/>
              <a:gd name="connsiteY1" fmla="*/ 0 h 587375"/>
              <a:gd name="connsiteX2" fmla="*/ 723900 w 730250"/>
              <a:gd name="connsiteY2" fmla="*/ 587375 h 587375"/>
              <a:gd name="connsiteX0" fmla="*/ 0 w 730250"/>
              <a:gd name="connsiteY0" fmla="*/ 0 h 593725"/>
              <a:gd name="connsiteX1" fmla="*/ 730250 w 730250"/>
              <a:gd name="connsiteY1" fmla="*/ 6350 h 593725"/>
              <a:gd name="connsiteX2" fmla="*/ 723900 w 730250"/>
              <a:gd name="connsiteY2" fmla="*/ 593725 h 593725"/>
              <a:gd name="connsiteX0" fmla="*/ 0 w 730250"/>
              <a:gd name="connsiteY0" fmla="*/ 3175 h 587375"/>
              <a:gd name="connsiteX1" fmla="*/ 730250 w 730250"/>
              <a:gd name="connsiteY1" fmla="*/ 0 h 587375"/>
              <a:gd name="connsiteX2" fmla="*/ 723900 w 730250"/>
              <a:gd name="connsiteY2" fmla="*/ 587375 h 587375"/>
              <a:gd name="connsiteX0" fmla="*/ 0 w 730250"/>
              <a:gd name="connsiteY0" fmla="*/ 0 h 590550"/>
              <a:gd name="connsiteX1" fmla="*/ 730250 w 730250"/>
              <a:gd name="connsiteY1" fmla="*/ 3175 h 590550"/>
              <a:gd name="connsiteX2" fmla="*/ 723900 w 730250"/>
              <a:gd name="connsiteY2" fmla="*/ 590550 h 590550"/>
              <a:gd name="connsiteX0" fmla="*/ 0 w 730250"/>
              <a:gd name="connsiteY0" fmla="*/ 0 h 590550"/>
              <a:gd name="connsiteX1" fmla="*/ 730250 w 730250"/>
              <a:gd name="connsiteY1" fmla="*/ 3175 h 590550"/>
              <a:gd name="connsiteX2" fmla="*/ 723900 w 730250"/>
              <a:gd name="connsiteY2" fmla="*/ 590550 h 590550"/>
              <a:gd name="connsiteX0" fmla="*/ 0 w 735713"/>
              <a:gd name="connsiteY0" fmla="*/ 1963 h 587375"/>
              <a:gd name="connsiteX1" fmla="*/ 735713 w 735713"/>
              <a:gd name="connsiteY1" fmla="*/ 0 h 587375"/>
              <a:gd name="connsiteX2" fmla="*/ 729363 w 735713"/>
              <a:gd name="connsiteY2" fmla="*/ 587375 h 58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713" h="587375">
                <a:moveTo>
                  <a:pt x="0" y="1963"/>
                </a:moveTo>
                <a:lnTo>
                  <a:pt x="735713" y="0"/>
                </a:lnTo>
                <a:cubicBezTo>
                  <a:pt x="733596" y="195792"/>
                  <a:pt x="731480" y="391583"/>
                  <a:pt x="729363" y="587375"/>
                </a:cubicBezTo>
              </a:path>
            </a:pathLst>
          </a:custGeom>
          <a:noFill/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87F0E61A-4D8D-4F0A-B88F-8C7082DD87E0}"/>
              </a:ext>
            </a:extLst>
          </p:cNvPr>
          <p:cNvSpPr/>
          <p:nvPr/>
        </p:nvSpPr>
        <p:spPr>
          <a:xfrm flipH="1">
            <a:off x="3871217" y="1562204"/>
            <a:ext cx="324000" cy="1736350"/>
          </a:xfrm>
          <a:custGeom>
            <a:avLst/>
            <a:gdLst>
              <a:gd name="connsiteX0" fmla="*/ 0 w 730250"/>
              <a:gd name="connsiteY0" fmla="*/ 9525 h 587375"/>
              <a:gd name="connsiteX1" fmla="*/ 730250 w 730250"/>
              <a:gd name="connsiteY1" fmla="*/ 0 h 587375"/>
              <a:gd name="connsiteX2" fmla="*/ 723900 w 730250"/>
              <a:gd name="connsiteY2" fmla="*/ 587375 h 587375"/>
              <a:gd name="connsiteX0" fmla="*/ 0 w 730250"/>
              <a:gd name="connsiteY0" fmla="*/ 0 h 593725"/>
              <a:gd name="connsiteX1" fmla="*/ 730250 w 730250"/>
              <a:gd name="connsiteY1" fmla="*/ 6350 h 593725"/>
              <a:gd name="connsiteX2" fmla="*/ 723900 w 730250"/>
              <a:gd name="connsiteY2" fmla="*/ 593725 h 593725"/>
              <a:gd name="connsiteX0" fmla="*/ 0 w 730250"/>
              <a:gd name="connsiteY0" fmla="*/ 3175 h 587375"/>
              <a:gd name="connsiteX1" fmla="*/ 730250 w 730250"/>
              <a:gd name="connsiteY1" fmla="*/ 0 h 587375"/>
              <a:gd name="connsiteX2" fmla="*/ 723900 w 730250"/>
              <a:gd name="connsiteY2" fmla="*/ 587375 h 587375"/>
              <a:gd name="connsiteX0" fmla="*/ 0 w 730250"/>
              <a:gd name="connsiteY0" fmla="*/ 0 h 590550"/>
              <a:gd name="connsiteX1" fmla="*/ 730250 w 730250"/>
              <a:gd name="connsiteY1" fmla="*/ 3175 h 590550"/>
              <a:gd name="connsiteX2" fmla="*/ 723900 w 730250"/>
              <a:gd name="connsiteY2" fmla="*/ 590550 h 590550"/>
              <a:gd name="connsiteX0" fmla="*/ 0 w 730250"/>
              <a:gd name="connsiteY0" fmla="*/ 0 h 590550"/>
              <a:gd name="connsiteX1" fmla="*/ 730250 w 730250"/>
              <a:gd name="connsiteY1" fmla="*/ 3175 h 590550"/>
              <a:gd name="connsiteX2" fmla="*/ 723900 w 730250"/>
              <a:gd name="connsiteY2" fmla="*/ 590550 h 590550"/>
              <a:gd name="connsiteX0" fmla="*/ 0 w 735713"/>
              <a:gd name="connsiteY0" fmla="*/ 1963 h 587375"/>
              <a:gd name="connsiteX1" fmla="*/ 735713 w 735713"/>
              <a:gd name="connsiteY1" fmla="*/ 0 h 587375"/>
              <a:gd name="connsiteX2" fmla="*/ 729363 w 735713"/>
              <a:gd name="connsiteY2" fmla="*/ 587375 h 58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713" h="587375">
                <a:moveTo>
                  <a:pt x="0" y="1963"/>
                </a:moveTo>
                <a:lnTo>
                  <a:pt x="735713" y="0"/>
                </a:lnTo>
                <a:cubicBezTo>
                  <a:pt x="733596" y="195792"/>
                  <a:pt x="731480" y="391583"/>
                  <a:pt x="729363" y="587375"/>
                </a:cubicBezTo>
              </a:path>
            </a:pathLst>
          </a:custGeom>
          <a:noFill/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4B0C979A-A809-494F-8E35-6B8911E4CE80}"/>
              </a:ext>
            </a:extLst>
          </p:cNvPr>
          <p:cNvCxnSpPr>
            <a:cxnSpLocks/>
          </p:cNvCxnSpPr>
          <p:nvPr/>
        </p:nvCxnSpPr>
        <p:spPr>
          <a:xfrm flipV="1">
            <a:off x="4106321" y="905933"/>
            <a:ext cx="0" cy="65869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B39FE903-FED2-41C2-AA61-585C1B2A342A}"/>
              </a:ext>
            </a:extLst>
          </p:cNvPr>
          <p:cNvSpPr txBox="1"/>
          <p:nvPr/>
        </p:nvSpPr>
        <p:spPr>
          <a:xfrm>
            <a:off x="4222563" y="845620"/>
            <a:ext cx="914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8E7F248-F5C9-41D0-9168-2F996C069E12}"/>
              </a:ext>
            </a:extLst>
          </p:cNvPr>
          <p:cNvSpPr txBox="1"/>
          <p:nvPr/>
        </p:nvSpPr>
        <p:spPr>
          <a:xfrm>
            <a:off x="4237992" y="4545626"/>
            <a:ext cx="914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000FF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47270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1545F469-EB7E-440C-B8DD-2CD32DD95DFE}"/>
              </a:ext>
            </a:extLst>
          </p:cNvPr>
          <p:cNvGrpSpPr/>
          <p:nvPr/>
        </p:nvGrpSpPr>
        <p:grpSpPr>
          <a:xfrm>
            <a:off x="993878" y="779496"/>
            <a:ext cx="7632537" cy="3888389"/>
            <a:chOff x="993878" y="779496"/>
            <a:chExt cx="7632537" cy="3888389"/>
          </a:xfrm>
        </p:grpSpPr>
        <p:sp>
          <p:nvSpPr>
            <p:cNvPr id="5" name="Abgerundetes Rechteck 4"/>
            <p:cNvSpPr/>
            <p:nvPr/>
          </p:nvSpPr>
          <p:spPr>
            <a:xfrm>
              <a:off x="993878" y="3934783"/>
              <a:ext cx="1282400" cy="408623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HCl(g)</a:t>
              </a:r>
            </a:p>
          </p:txBody>
        </p:sp>
        <p:sp>
          <p:nvSpPr>
            <p:cNvPr id="8" name="Rechteck 7"/>
            <p:cNvSpPr/>
            <p:nvPr/>
          </p:nvSpPr>
          <p:spPr>
            <a:xfrm>
              <a:off x="3119120" y="3596640"/>
              <a:ext cx="2661920" cy="107124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3119120" y="1402080"/>
              <a:ext cx="2672080" cy="2194560"/>
            </a:xfrm>
            <a:prstGeom prst="rect">
              <a:avLst/>
            </a:prstGeom>
            <a:gradFill>
              <a:gsLst>
                <a:gs pos="16000">
                  <a:schemeClr val="bg1">
                    <a:lumMod val="75000"/>
                  </a:schemeClr>
                </a:gs>
                <a:gs pos="49000">
                  <a:srgbClr val="A0D5B8">
                    <a:alpha val="87000"/>
                  </a:srgbClr>
                </a:gs>
                <a:gs pos="65000">
                  <a:srgbClr val="31BF71">
                    <a:lumMod val="80000"/>
                    <a:lumOff val="20000"/>
                    <a:alpha val="69000"/>
                  </a:srgbClr>
                </a:gs>
                <a:gs pos="34000">
                  <a:schemeClr val="bg1">
                    <a:lumMod val="65000"/>
                    <a:alpha val="68000"/>
                  </a:schemeClr>
                </a:gs>
                <a:gs pos="85000">
                  <a:srgbClr val="31BF71">
                    <a:lumMod val="78000"/>
                    <a:lumOff val="22000"/>
                  </a:srgbClr>
                </a:gs>
                <a:gs pos="100000">
                  <a:srgbClr val="31BF7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3139440" y="359664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3487419" y="359664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3835399" y="360172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>
              <a:off x="4183378" y="360172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4531357" y="360172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879336" y="360172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5227316" y="3596640"/>
              <a:ext cx="243840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5575295" y="3596640"/>
              <a:ext cx="220985" cy="1016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108960" y="1396365"/>
              <a:ext cx="2672080" cy="327152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Pfeil nach rechts 18"/>
            <p:cNvSpPr/>
            <p:nvPr/>
          </p:nvSpPr>
          <p:spPr>
            <a:xfrm>
              <a:off x="2177569" y="3934783"/>
              <a:ext cx="1309850" cy="43200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139439" y="3989280"/>
              <a:ext cx="26415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Düsenboden</a:t>
              </a:r>
            </a:p>
          </p:txBody>
        </p:sp>
        <p:sp>
          <p:nvSpPr>
            <p:cNvPr id="25" name="Abgerundetes Rechteck 24"/>
            <p:cNvSpPr/>
            <p:nvPr/>
          </p:nvSpPr>
          <p:spPr>
            <a:xfrm>
              <a:off x="7179536" y="1390963"/>
              <a:ext cx="1446879" cy="102094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6" name="Gruppieren 25"/>
            <p:cNvGrpSpPr/>
            <p:nvPr/>
          </p:nvGrpSpPr>
          <p:grpSpPr>
            <a:xfrm>
              <a:off x="3300968" y="3125647"/>
              <a:ext cx="211335" cy="506334"/>
              <a:chOff x="1146878" y="1554558"/>
              <a:chExt cx="211335" cy="506334"/>
            </a:xfrm>
          </p:grpSpPr>
          <p:cxnSp>
            <p:nvCxnSpPr>
              <p:cNvPr id="169" name="Gerader Verbinder 168"/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D599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Gerader Verbinder 169"/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r Verbinder 170"/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D599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Gerader Verbinder 171"/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D599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Gerader Verbinder 172"/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D599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Gerader Verbinder 173"/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D599B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Gerader Verbinder 174"/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26"/>
            <p:cNvGrpSpPr/>
            <p:nvPr/>
          </p:nvGrpSpPr>
          <p:grpSpPr>
            <a:xfrm>
              <a:off x="3269875" y="2758440"/>
              <a:ext cx="211335" cy="854289"/>
              <a:chOff x="1146878" y="1554558"/>
              <a:chExt cx="211335" cy="506334"/>
            </a:xfrm>
          </p:grpSpPr>
          <p:cxnSp>
            <p:nvCxnSpPr>
              <p:cNvPr id="162" name="Gerader Verbinder 161"/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Gerader Verbinder 162"/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Gerader Verbinder 163"/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Gerader Verbinder 164"/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r Verbinder 165"/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Gerader Verbinder 166"/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Gerader Verbinder 167"/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Pfeil nach links 63"/>
            <p:cNvSpPr/>
            <p:nvPr/>
          </p:nvSpPr>
          <p:spPr>
            <a:xfrm rot="10800000" flipV="1">
              <a:off x="5573167" y="1650055"/>
              <a:ext cx="1332000" cy="432000"/>
            </a:xfrm>
            <a:prstGeom prst="leftArrow">
              <a:avLst>
                <a:gd name="adj1" fmla="val 50000"/>
                <a:gd name="adj2" fmla="val 46539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3114041" y="1452204"/>
              <a:ext cx="26502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Temperatur = 600 K</a:t>
              </a:r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994809" y="2870808"/>
              <a:ext cx="1403102" cy="408623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Si(s)</a:t>
              </a:r>
            </a:p>
          </p:txBody>
        </p:sp>
        <p:sp>
          <p:nvSpPr>
            <p:cNvPr id="20" name="Pfeil nach links 19"/>
            <p:cNvSpPr/>
            <p:nvPr/>
          </p:nvSpPr>
          <p:spPr>
            <a:xfrm flipH="1">
              <a:off x="2173949" y="2826153"/>
              <a:ext cx="1320445" cy="432000"/>
            </a:xfrm>
            <a:prstGeom prst="leftArrow">
              <a:avLst/>
            </a:prstGeom>
            <a:solidFill>
              <a:srgbClr val="31BF7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Nach oben gebogener Pfeil 176"/>
            <p:cNvSpPr/>
            <p:nvPr/>
          </p:nvSpPr>
          <p:spPr>
            <a:xfrm rot="16200000" flipV="1">
              <a:off x="5813843" y="398809"/>
              <a:ext cx="671277" cy="1511370"/>
            </a:xfrm>
            <a:prstGeom prst="bentUpArrow">
              <a:avLst>
                <a:gd name="adj1" fmla="val 28383"/>
                <a:gd name="adj2" fmla="val 27585"/>
                <a:gd name="adj3" fmla="val 27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6985907" y="779496"/>
              <a:ext cx="13779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de-DE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985907" y="1681388"/>
              <a:ext cx="1102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SiHCl</a:t>
              </a:r>
              <a:r>
                <a:rPr lang="de-DE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(l)</a:t>
              </a:r>
            </a:p>
          </p:txBody>
        </p:sp>
        <p:grpSp>
          <p:nvGrpSpPr>
            <p:cNvPr id="178" name="Gruppieren 177">
              <a:extLst>
                <a:ext uri="{FF2B5EF4-FFF2-40B4-BE49-F238E27FC236}">
                  <a16:creationId xmlns:a16="http://schemas.microsoft.com/office/drawing/2014/main" id="{E7C2B762-FF7A-4974-B667-77661A15CD08}"/>
                </a:ext>
              </a:extLst>
            </p:cNvPr>
            <p:cNvGrpSpPr/>
            <p:nvPr/>
          </p:nvGrpSpPr>
          <p:grpSpPr>
            <a:xfrm>
              <a:off x="3646692" y="2739493"/>
              <a:ext cx="211335" cy="854289"/>
              <a:chOff x="1146878" y="1554558"/>
              <a:chExt cx="211335" cy="506334"/>
            </a:xfrm>
          </p:grpSpPr>
          <p:cxnSp>
            <p:nvCxnSpPr>
              <p:cNvPr id="179" name="Gerader Verbinder 178">
                <a:extLst>
                  <a:ext uri="{FF2B5EF4-FFF2-40B4-BE49-F238E27FC236}">
                    <a16:creationId xmlns:a16="http://schemas.microsoft.com/office/drawing/2014/main" id="{FC768670-998D-45E6-9D2E-495AAC7D5F1E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Gerader Verbinder 179">
                <a:extLst>
                  <a:ext uri="{FF2B5EF4-FFF2-40B4-BE49-F238E27FC236}">
                    <a16:creationId xmlns:a16="http://schemas.microsoft.com/office/drawing/2014/main" id="{1ECEE137-7C83-4A01-B6B2-1E52FC832900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r Verbinder 180">
                <a:extLst>
                  <a:ext uri="{FF2B5EF4-FFF2-40B4-BE49-F238E27FC236}">
                    <a16:creationId xmlns:a16="http://schemas.microsoft.com/office/drawing/2014/main" id="{187A558A-5582-4F87-A09F-1330EACFB284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Gerader Verbinder 181">
                <a:extLst>
                  <a:ext uri="{FF2B5EF4-FFF2-40B4-BE49-F238E27FC236}">
                    <a16:creationId xmlns:a16="http://schemas.microsoft.com/office/drawing/2014/main" id="{E788969C-7555-40C6-9EA0-11E49366CB50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Gerader Verbinder 182">
                <a:extLst>
                  <a:ext uri="{FF2B5EF4-FFF2-40B4-BE49-F238E27FC236}">
                    <a16:creationId xmlns:a16="http://schemas.microsoft.com/office/drawing/2014/main" id="{93FC8985-59B3-4E19-8F26-97C311A692A1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Gerader Verbinder 183">
                <a:extLst>
                  <a:ext uri="{FF2B5EF4-FFF2-40B4-BE49-F238E27FC236}">
                    <a16:creationId xmlns:a16="http://schemas.microsoft.com/office/drawing/2014/main" id="{2172E7C6-2040-4512-BFDF-D6250F5A47DD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Gerader Verbinder 184">
                <a:extLst>
                  <a:ext uri="{FF2B5EF4-FFF2-40B4-BE49-F238E27FC236}">
                    <a16:creationId xmlns:a16="http://schemas.microsoft.com/office/drawing/2014/main" id="{57F783C3-74E9-46BD-95E8-7F1F5547F8A3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Gruppieren 185">
              <a:extLst>
                <a:ext uri="{FF2B5EF4-FFF2-40B4-BE49-F238E27FC236}">
                  <a16:creationId xmlns:a16="http://schemas.microsoft.com/office/drawing/2014/main" id="{3F0854A1-5D88-4F96-9802-25596DFB1B6F}"/>
                </a:ext>
              </a:extLst>
            </p:cNvPr>
            <p:cNvGrpSpPr/>
            <p:nvPr/>
          </p:nvGrpSpPr>
          <p:grpSpPr>
            <a:xfrm>
              <a:off x="3978650" y="2789032"/>
              <a:ext cx="211335" cy="854289"/>
              <a:chOff x="1146878" y="1554558"/>
              <a:chExt cx="211335" cy="506334"/>
            </a:xfrm>
          </p:grpSpPr>
          <p:cxnSp>
            <p:nvCxnSpPr>
              <p:cNvPr id="187" name="Gerader Verbinder 186">
                <a:extLst>
                  <a:ext uri="{FF2B5EF4-FFF2-40B4-BE49-F238E27FC236}">
                    <a16:creationId xmlns:a16="http://schemas.microsoft.com/office/drawing/2014/main" id="{76A13DB7-FCD4-44AE-8817-C819FB20DD8C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r Verbinder 187">
                <a:extLst>
                  <a:ext uri="{FF2B5EF4-FFF2-40B4-BE49-F238E27FC236}">
                    <a16:creationId xmlns:a16="http://schemas.microsoft.com/office/drawing/2014/main" id="{3C0C741F-C74A-4C4E-9A52-1DDC4EA73384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Gerader Verbinder 188">
                <a:extLst>
                  <a:ext uri="{FF2B5EF4-FFF2-40B4-BE49-F238E27FC236}">
                    <a16:creationId xmlns:a16="http://schemas.microsoft.com/office/drawing/2014/main" id="{9ACC2873-C3C4-4F89-A893-306AF7E46D33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Gerader Verbinder 189">
                <a:extLst>
                  <a:ext uri="{FF2B5EF4-FFF2-40B4-BE49-F238E27FC236}">
                    <a16:creationId xmlns:a16="http://schemas.microsoft.com/office/drawing/2014/main" id="{7C27ED66-992A-4388-8D00-180D993B1334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Gerader Verbinder 190">
                <a:extLst>
                  <a:ext uri="{FF2B5EF4-FFF2-40B4-BE49-F238E27FC236}">
                    <a16:creationId xmlns:a16="http://schemas.microsoft.com/office/drawing/2014/main" id="{7CDCE2BB-CD01-4303-9E94-C5DF7D44029F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Gerader Verbinder 191">
                <a:extLst>
                  <a:ext uri="{FF2B5EF4-FFF2-40B4-BE49-F238E27FC236}">
                    <a16:creationId xmlns:a16="http://schemas.microsoft.com/office/drawing/2014/main" id="{28880C0F-DE94-4349-AECD-2E3681F2FE40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Gerader Verbinder 192">
                <a:extLst>
                  <a:ext uri="{FF2B5EF4-FFF2-40B4-BE49-F238E27FC236}">
                    <a16:creationId xmlns:a16="http://schemas.microsoft.com/office/drawing/2014/main" id="{CFD60A4B-D126-4BB4-AE69-F5848A761B77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" name="Gruppieren 193">
              <a:extLst>
                <a:ext uri="{FF2B5EF4-FFF2-40B4-BE49-F238E27FC236}">
                  <a16:creationId xmlns:a16="http://schemas.microsoft.com/office/drawing/2014/main" id="{F4FF9F50-C99A-40BD-A215-E858911B4132}"/>
                </a:ext>
              </a:extLst>
            </p:cNvPr>
            <p:cNvGrpSpPr/>
            <p:nvPr/>
          </p:nvGrpSpPr>
          <p:grpSpPr>
            <a:xfrm>
              <a:off x="4355467" y="2770085"/>
              <a:ext cx="211335" cy="854289"/>
              <a:chOff x="1146878" y="1554558"/>
              <a:chExt cx="211335" cy="506334"/>
            </a:xfrm>
          </p:grpSpPr>
          <p:cxnSp>
            <p:nvCxnSpPr>
              <p:cNvPr id="195" name="Gerader Verbinder 194">
                <a:extLst>
                  <a:ext uri="{FF2B5EF4-FFF2-40B4-BE49-F238E27FC236}">
                    <a16:creationId xmlns:a16="http://schemas.microsoft.com/office/drawing/2014/main" id="{C56DC31D-B44B-47CB-A6C5-4A6713005E69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Gerader Verbinder 195">
                <a:extLst>
                  <a:ext uri="{FF2B5EF4-FFF2-40B4-BE49-F238E27FC236}">
                    <a16:creationId xmlns:a16="http://schemas.microsoft.com/office/drawing/2014/main" id="{4B57B491-0477-421B-9AB9-17C1353E2818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Gerader Verbinder 196">
                <a:extLst>
                  <a:ext uri="{FF2B5EF4-FFF2-40B4-BE49-F238E27FC236}">
                    <a16:creationId xmlns:a16="http://schemas.microsoft.com/office/drawing/2014/main" id="{2E8DC82E-0369-414F-A353-8FC6B7B42AEF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Gerader Verbinder 197">
                <a:extLst>
                  <a:ext uri="{FF2B5EF4-FFF2-40B4-BE49-F238E27FC236}">
                    <a16:creationId xmlns:a16="http://schemas.microsoft.com/office/drawing/2014/main" id="{79699DC4-5915-4161-87A8-DE90ACA8B7FD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Gerader Verbinder 198">
                <a:extLst>
                  <a:ext uri="{FF2B5EF4-FFF2-40B4-BE49-F238E27FC236}">
                    <a16:creationId xmlns:a16="http://schemas.microsoft.com/office/drawing/2014/main" id="{7803318B-D02E-472F-A0AC-A0D324AB3A03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Gerader Verbinder 199">
                <a:extLst>
                  <a:ext uri="{FF2B5EF4-FFF2-40B4-BE49-F238E27FC236}">
                    <a16:creationId xmlns:a16="http://schemas.microsoft.com/office/drawing/2014/main" id="{1FFAE9D4-746D-41C2-B82F-96260F5B8814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Gerader Verbinder 200">
                <a:extLst>
                  <a:ext uri="{FF2B5EF4-FFF2-40B4-BE49-F238E27FC236}">
                    <a16:creationId xmlns:a16="http://schemas.microsoft.com/office/drawing/2014/main" id="{79438938-478C-422B-A2D5-8F6D9926FD01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uppieren 201">
              <a:extLst>
                <a:ext uri="{FF2B5EF4-FFF2-40B4-BE49-F238E27FC236}">
                  <a16:creationId xmlns:a16="http://schemas.microsoft.com/office/drawing/2014/main" id="{E2F132CF-60D9-4201-8E72-CDE4C9F1C9EC}"/>
                </a:ext>
              </a:extLst>
            </p:cNvPr>
            <p:cNvGrpSpPr/>
            <p:nvPr/>
          </p:nvGrpSpPr>
          <p:grpSpPr>
            <a:xfrm>
              <a:off x="4689850" y="2752764"/>
              <a:ext cx="211335" cy="854289"/>
              <a:chOff x="1146878" y="1554558"/>
              <a:chExt cx="211335" cy="506334"/>
            </a:xfrm>
          </p:grpSpPr>
          <p:cxnSp>
            <p:nvCxnSpPr>
              <p:cNvPr id="203" name="Gerader Verbinder 202">
                <a:extLst>
                  <a:ext uri="{FF2B5EF4-FFF2-40B4-BE49-F238E27FC236}">
                    <a16:creationId xmlns:a16="http://schemas.microsoft.com/office/drawing/2014/main" id="{E51D4EE5-E505-4A19-9924-4705FB740290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Gerader Verbinder 203">
                <a:extLst>
                  <a:ext uri="{FF2B5EF4-FFF2-40B4-BE49-F238E27FC236}">
                    <a16:creationId xmlns:a16="http://schemas.microsoft.com/office/drawing/2014/main" id="{9F8A5A29-3268-44BF-BC49-FF605690F9B7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Gerader Verbinder 204">
                <a:extLst>
                  <a:ext uri="{FF2B5EF4-FFF2-40B4-BE49-F238E27FC236}">
                    <a16:creationId xmlns:a16="http://schemas.microsoft.com/office/drawing/2014/main" id="{C6E2EFF8-90DC-4D00-A3FC-8B6EC666B2F6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Gerader Verbinder 205">
                <a:extLst>
                  <a:ext uri="{FF2B5EF4-FFF2-40B4-BE49-F238E27FC236}">
                    <a16:creationId xmlns:a16="http://schemas.microsoft.com/office/drawing/2014/main" id="{31C0D930-5EC6-4C2A-8DB1-E7907A9EB634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Gerader Verbinder 206">
                <a:extLst>
                  <a:ext uri="{FF2B5EF4-FFF2-40B4-BE49-F238E27FC236}">
                    <a16:creationId xmlns:a16="http://schemas.microsoft.com/office/drawing/2014/main" id="{BECA72BD-A437-4F33-9DC6-9942C13F6DD7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Gerader Verbinder 207">
                <a:extLst>
                  <a:ext uri="{FF2B5EF4-FFF2-40B4-BE49-F238E27FC236}">
                    <a16:creationId xmlns:a16="http://schemas.microsoft.com/office/drawing/2014/main" id="{3161F3C1-2C05-4616-AE8B-DA95AE7C119C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Gerader Verbinder 208">
                <a:extLst>
                  <a:ext uri="{FF2B5EF4-FFF2-40B4-BE49-F238E27FC236}">
                    <a16:creationId xmlns:a16="http://schemas.microsoft.com/office/drawing/2014/main" id="{6C465EE0-CF1B-4118-8976-D4C7607BA01C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0" name="Gruppieren 209">
              <a:extLst>
                <a:ext uri="{FF2B5EF4-FFF2-40B4-BE49-F238E27FC236}">
                  <a16:creationId xmlns:a16="http://schemas.microsoft.com/office/drawing/2014/main" id="{6137CA9E-FDB2-4EA1-9A27-6C0D0F9ECAC2}"/>
                </a:ext>
              </a:extLst>
            </p:cNvPr>
            <p:cNvGrpSpPr/>
            <p:nvPr/>
          </p:nvGrpSpPr>
          <p:grpSpPr>
            <a:xfrm>
              <a:off x="5021808" y="2802303"/>
              <a:ext cx="211335" cy="854289"/>
              <a:chOff x="1146878" y="1554558"/>
              <a:chExt cx="211335" cy="506334"/>
            </a:xfrm>
          </p:grpSpPr>
          <p:cxnSp>
            <p:nvCxnSpPr>
              <p:cNvPr id="211" name="Gerader Verbinder 210">
                <a:extLst>
                  <a:ext uri="{FF2B5EF4-FFF2-40B4-BE49-F238E27FC236}">
                    <a16:creationId xmlns:a16="http://schemas.microsoft.com/office/drawing/2014/main" id="{DABFF913-8CB3-438B-BF38-0F10E09F9A5E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Gerader Verbinder 211">
                <a:extLst>
                  <a:ext uri="{FF2B5EF4-FFF2-40B4-BE49-F238E27FC236}">
                    <a16:creationId xmlns:a16="http://schemas.microsoft.com/office/drawing/2014/main" id="{1651067B-07D1-4BED-9972-8D6CA442FD86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Gerader Verbinder 212">
                <a:extLst>
                  <a:ext uri="{FF2B5EF4-FFF2-40B4-BE49-F238E27FC236}">
                    <a16:creationId xmlns:a16="http://schemas.microsoft.com/office/drawing/2014/main" id="{9479950E-06D4-42FE-B2C0-6F76A1D4FF75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Gerader Verbinder 213">
                <a:extLst>
                  <a:ext uri="{FF2B5EF4-FFF2-40B4-BE49-F238E27FC236}">
                    <a16:creationId xmlns:a16="http://schemas.microsoft.com/office/drawing/2014/main" id="{1BD8C13A-7B91-43D1-990D-9BA7C6E3F9CE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Gerader Verbinder 214">
                <a:extLst>
                  <a:ext uri="{FF2B5EF4-FFF2-40B4-BE49-F238E27FC236}">
                    <a16:creationId xmlns:a16="http://schemas.microsoft.com/office/drawing/2014/main" id="{FF483996-C8AC-4EBB-A725-6378A507EC90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Gerader Verbinder 215">
                <a:extLst>
                  <a:ext uri="{FF2B5EF4-FFF2-40B4-BE49-F238E27FC236}">
                    <a16:creationId xmlns:a16="http://schemas.microsoft.com/office/drawing/2014/main" id="{AFB96375-D58A-4F07-A388-B56230A6054B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Gerader Verbinder 216">
                <a:extLst>
                  <a:ext uri="{FF2B5EF4-FFF2-40B4-BE49-F238E27FC236}">
                    <a16:creationId xmlns:a16="http://schemas.microsoft.com/office/drawing/2014/main" id="{BE64F44B-CA6A-4FD8-8905-853167A1F8D9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uppieren 217">
              <a:extLst>
                <a:ext uri="{FF2B5EF4-FFF2-40B4-BE49-F238E27FC236}">
                  <a16:creationId xmlns:a16="http://schemas.microsoft.com/office/drawing/2014/main" id="{7C142583-2F11-4851-94D5-2EF2DC2FD7A7}"/>
                </a:ext>
              </a:extLst>
            </p:cNvPr>
            <p:cNvGrpSpPr/>
            <p:nvPr/>
          </p:nvGrpSpPr>
          <p:grpSpPr>
            <a:xfrm>
              <a:off x="5398625" y="2783356"/>
              <a:ext cx="211335" cy="854289"/>
              <a:chOff x="1146878" y="1554558"/>
              <a:chExt cx="211335" cy="506334"/>
            </a:xfrm>
          </p:grpSpPr>
          <p:cxnSp>
            <p:nvCxnSpPr>
              <p:cNvPr id="219" name="Gerader Verbinder 218">
                <a:extLst>
                  <a:ext uri="{FF2B5EF4-FFF2-40B4-BE49-F238E27FC236}">
                    <a16:creationId xmlns:a16="http://schemas.microsoft.com/office/drawing/2014/main" id="{8593C8C6-480A-4613-857B-2D6FDEDF3795}"/>
                  </a:ext>
                </a:extLst>
              </p:cNvPr>
              <p:cNvCxnSpPr/>
              <p:nvPr/>
            </p:nvCxnSpPr>
            <p:spPr>
              <a:xfrm flipH="1" flipV="1">
                <a:off x="1146878" y="1707039"/>
                <a:ext cx="103909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Gerader Verbinder 219">
                <a:extLst>
                  <a:ext uri="{FF2B5EF4-FFF2-40B4-BE49-F238E27FC236}">
                    <a16:creationId xmlns:a16="http://schemas.microsoft.com/office/drawing/2014/main" id="{6FEFCCD1-5EC2-4A9E-80AB-92ECCA79FAAE}"/>
                  </a:ext>
                </a:extLst>
              </p:cNvPr>
              <p:cNvCxnSpPr/>
              <p:nvPr/>
            </p:nvCxnSpPr>
            <p:spPr>
              <a:xfrm flipV="1">
                <a:off x="1319201" y="1707039"/>
                <a:ext cx="39012" cy="35385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Gerader Verbinder 220">
                <a:extLst>
                  <a:ext uri="{FF2B5EF4-FFF2-40B4-BE49-F238E27FC236}">
                    <a16:creationId xmlns:a16="http://schemas.microsoft.com/office/drawing/2014/main" id="{B37F06EC-2328-44FE-A8F8-CCE3CB0F563F}"/>
                  </a:ext>
                </a:extLst>
              </p:cNvPr>
              <p:cNvCxnSpPr/>
              <p:nvPr/>
            </p:nvCxnSpPr>
            <p:spPr>
              <a:xfrm flipH="1" flipV="1">
                <a:off x="1228686" y="1707039"/>
                <a:ext cx="45872" cy="338143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Gerader Verbinder 221">
                <a:extLst>
                  <a:ext uri="{FF2B5EF4-FFF2-40B4-BE49-F238E27FC236}">
                    <a16:creationId xmlns:a16="http://schemas.microsoft.com/office/drawing/2014/main" id="{5D907EA9-2C62-4178-94D7-9C358C238FDC}"/>
                  </a:ext>
                </a:extLst>
              </p:cNvPr>
              <p:cNvCxnSpPr/>
              <p:nvPr/>
            </p:nvCxnSpPr>
            <p:spPr>
              <a:xfrm flipV="1">
                <a:off x="1284718" y="1699184"/>
                <a:ext cx="5081" cy="353852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Gerader Verbinder 222">
                <a:extLst>
                  <a:ext uri="{FF2B5EF4-FFF2-40B4-BE49-F238E27FC236}">
                    <a16:creationId xmlns:a16="http://schemas.microsoft.com/office/drawing/2014/main" id="{446CBD36-511B-440D-AC58-2A6F0473BC48}"/>
                  </a:ext>
                </a:extLst>
              </p:cNvPr>
              <p:cNvCxnSpPr/>
              <p:nvPr/>
            </p:nvCxnSpPr>
            <p:spPr>
              <a:xfrm flipV="1">
                <a:off x="1287258" y="1625600"/>
                <a:ext cx="26863" cy="419583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Gerader Verbinder 223">
                <a:extLst>
                  <a:ext uri="{FF2B5EF4-FFF2-40B4-BE49-F238E27FC236}">
                    <a16:creationId xmlns:a16="http://schemas.microsoft.com/office/drawing/2014/main" id="{58A94BEA-6C76-425D-8EB1-2FC48C6766B4}"/>
                  </a:ext>
                </a:extLst>
              </p:cNvPr>
              <p:cNvCxnSpPr/>
              <p:nvPr/>
            </p:nvCxnSpPr>
            <p:spPr>
              <a:xfrm flipH="1" flipV="1">
                <a:off x="1165531" y="1617747"/>
                <a:ext cx="100675" cy="427437"/>
              </a:xfrm>
              <a:prstGeom prst="line">
                <a:avLst/>
              </a:prstGeom>
              <a:ln>
                <a:solidFill>
                  <a:srgbClr val="FFC000">
                    <a:alpha val="52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Gerader Verbinder 224">
                <a:extLst>
                  <a:ext uri="{FF2B5EF4-FFF2-40B4-BE49-F238E27FC236}">
                    <a16:creationId xmlns:a16="http://schemas.microsoft.com/office/drawing/2014/main" id="{8A568A56-CDAC-49DE-A283-ED7AAF9E5FE6}"/>
                  </a:ext>
                </a:extLst>
              </p:cNvPr>
              <p:cNvCxnSpPr/>
              <p:nvPr/>
            </p:nvCxnSpPr>
            <p:spPr>
              <a:xfrm flipV="1">
                <a:off x="1298660" y="1554558"/>
                <a:ext cx="47542" cy="474919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1022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5246871" y="4192573"/>
            <a:ext cx="609207" cy="676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feld 117"/>
          <p:cNvSpPr txBox="1"/>
          <p:nvPr/>
        </p:nvSpPr>
        <p:spPr>
          <a:xfrm>
            <a:off x="4614559" y="3737516"/>
            <a:ext cx="1974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Kondensation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BA7100C-4ACD-4C2C-821E-39C50E005F3F}"/>
              </a:ext>
            </a:extLst>
          </p:cNvPr>
          <p:cNvGrpSpPr/>
          <p:nvPr/>
        </p:nvGrpSpPr>
        <p:grpSpPr>
          <a:xfrm>
            <a:off x="2830586" y="1566331"/>
            <a:ext cx="1446587" cy="3278515"/>
            <a:chOff x="2552906" y="1436691"/>
            <a:chExt cx="1724268" cy="3839958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D177E7E3-A3B2-47FC-B63B-B7A5AAD1EA06}"/>
                </a:ext>
              </a:extLst>
            </p:cNvPr>
            <p:cNvSpPr/>
            <p:nvPr/>
          </p:nvSpPr>
          <p:spPr>
            <a:xfrm>
              <a:off x="2566129" y="1436691"/>
              <a:ext cx="1698766" cy="2560408"/>
            </a:xfrm>
            <a:prstGeom prst="rect">
              <a:avLst/>
            </a:prstGeom>
            <a:gradFill>
              <a:gsLst>
                <a:gs pos="16000">
                  <a:schemeClr val="bg1">
                    <a:lumMod val="75000"/>
                  </a:schemeClr>
                </a:gs>
                <a:gs pos="49000">
                  <a:srgbClr val="A0D5B8">
                    <a:alpha val="87000"/>
                  </a:srgbClr>
                </a:gs>
                <a:gs pos="65000">
                  <a:srgbClr val="31BF71">
                    <a:lumMod val="80000"/>
                    <a:lumOff val="20000"/>
                    <a:alpha val="69000"/>
                  </a:srgbClr>
                </a:gs>
                <a:gs pos="34000">
                  <a:schemeClr val="bg1">
                    <a:lumMod val="65000"/>
                    <a:alpha val="68000"/>
                  </a:schemeClr>
                </a:gs>
                <a:gs pos="85000">
                  <a:srgbClr val="31BF71">
                    <a:lumMod val="78000"/>
                    <a:lumOff val="22000"/>
                  </a:srgbClr>
                </a:gs>
                <a:gs pos="100000">
                  <a:srgbClr val="31BF7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8" name="Gruppieren 147"/>
            <p:cNvGrpSpPr/>
            <p:nvPr/>
          </p:nvGrpSpPr>
          <p:grpSpPr>
            <a:xfrm>
              <a:off x="2552906" y="1436691"/>
              <a:ext cx="1724268" cy="3839958"/>
              <a:chOff x="1280137" y="5265420"/>
              <a:chExt cx="891996" cy="1465438"/>
            </a:xfrm>
          </p:grpSpPr>
          <p:sp>
            <p:nvSpPr>
              <p:cNvPr id="136" name="Rechteck 135"/>
              <p:cNvSpPr/>
              <p:nvPr/>
            </p:nvSpPr>
            <p:spPr>
              <a:xfrm>
                <a:off x="1287427" y="6242545"/>
                <a:ext cx="884706" cy="488313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Rechteck 145"/>
              <p:cNvSpPr/>
              <p:nvPr/>
            </p:nvSpPr>
            <p:spPr>
              <a:xfrm>
                <a:off x="1280137" y="5265420"/>
                <a:ext cx="888083" cy="146288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55" name="Textfeld 154"/>
          <p:cNvSpPr txBox="1"/>
          <p:nvPr/>
        </p:nvSpPr>
        <p:spPr>
          <a:xfrm>
            <a:off x="2432579" y="1010505"/>
            <a:ext cx="2253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Wirbelschichtreaktor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9" name="Gerade Verbindung mit Pfeil 158"/>
          <p:cNvCxnSpPr>
            <a:cxnSpLocks/>
            <a:stCxn id="173" idx="3"/>
          </p:cNvCxnSpPr>
          <p:nvPr/>
        </p:nvCxnSpPr>
        <p:spPr>
          <a:xfrm>
            <a:off x="2405764" y="4495336"/>
            <a:ext cx="731851" cy="9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mit Pfeil 170"/>
          <p:cNvCxnSpPr>
            <a:cxnSpLocks/>
            <a:stCxn id="175" idx="3"/>
          </p:cNvCxnSpPr>
          <p:nvPr/>
        </p:nvCxnSpPr>
        <p:spPr>
          <a:xfrm>
            <a:off x="2393943" y="3485656"/>
            <a:ext cx="7150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feld 172"/>
          <p:cNvSpPr txBox="1"/>
          <p:nvPr/>
        </p:nvSpPr>
        <p:spPr>
          <a:xfrm>
            <a:off x="1606918" y="4326061"/>
            <a:ext cx="798846" cy="338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HCl(g)</a:t>
            </a:r>
          </a:p>
        </p:txBody>
      </p:sp>
      <p:sp>
        <p:nvSpPr>
          <p:cNvPr id="175" name="Textfeld 174"/>
          <p:cNvSpPr txBox="1"/>
          <p:nvPr/>
        </p:nvSpPr>
        <p:spPr>
          <a:xfrm>
            <a:off x="1595097" y="3316379"/>
            <a:ext cx="798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Si(s)</a:t>
            </a: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BCB1319B-EEA2-4012-825C-2321841A9142}"/>
              </a:ext>
            </a:extLst>
          </p:cNvPr>
          <p:cNvGrpSpPr/>
          <p:nvPr/>
        </p:nvGrpSpPr>
        <p:grpSpPr>
          <a:xfrm>
            <a:off x="6882280" y="1380082"/>
            <a:ext cx="2202515" cy="2981606"/>
            <a:chOff x="5187367" y="1600200"/>
            <a:chExt cx="2202515" cy="2981606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29A79914-ACE7-449E-BCB2-87AAFD91E481}"/>
                </a:ext>
              </a:extLst>
            </p:cNvPr>
            <p:cNvGrpSpPr/>
            <p:nvPr/>
          </p:nvGrpSpPr>
          <p:grpSpPr>
            <a:xfrm>
              <a:off x="5187367" y="1600200"/>
              <a:ext cx="2202515" cy="2981606"/>
              <a:chOff x="5187367" y="1904746"/>
              <a:chExt cx="1830175" cy="2677060"/>
            </a:xfrm>
          </p:grpSpPr>
          <p:sp>
            <p:nvSpPr>
              <p:cNvPr id="8" name="Flussdiagramm: Verzögerung 7">
                <a:extLst>
                  <a:ext uri="{FF2B5EF4-FFF2-40B4-BE49-F238E27FC236}">
                    <a16:creationId xmlns:a16="http://schemas.microsoft.com/office/drawing/2014/main" id="{4C8A7BCC-CC55-477E-9C70-F77B43621EC6}"/>
                  </a:ext>
                </a:extLst>
              </p:cNvPr>
              <p:cNvSpPr/>
              <p:nvPr/>
            </p:nvSpPr>
            <p:spPr>
              <a:xfrm rot="16200000">
                <a:off x="4891549" y="2200564"/>
                <a:ext cx="2421811" cy="1830175"/>
              </a:xfrm>
              <a:prstGeom prst="flowChartDelay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C61A233-F25E-4657-BD16-920ABBD13ABC}"/>
                  </a:ext>
                </a:extLst>
              </p:cNvPr>
              <p:cNvSpPr/>
              <p:nvPr/>
            </p:nvSpPr>
            <p:spPr>
              <a:xfrm>
                <a:off x="5999213" y="4315950"/>
                <a:ext cx="198085" cy="16510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4" name="Rechteck 253">
                <a:extLst>
                  <a:ext uri="{FF2B5EF4-FFF2-40B4-BE49-F238E27FC236}">
                    <a16:creationId xmlns:a16="http://schemas.microsoft.com/office/drawing/2014/main" id="{FED2D430-6AF5-46E8-9B2C-637C48FFC4B3}"/>
                  </a:ext>
                </a:extLst>
              </p:cNvPr>
              <p:cNvSpPr/>
              <p:nvPr/>
            </p:nvSpPr>
            <p:spPr>
              <a:xfrm>
                <a:off x="5613782" y="4193895"/>
                <a:ext cx="72000" cy="38791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5" name="Rechteck 254">
                <a:extLst>
                  <a:ext uri="{FF2B5EF4-FFF2-40B4-BE49-F238E27FC236}">
                    <a16:creationId xmlns:a16="http://schemas.microsoft.com/office/drawing/2014/main" id="{0FEFE296-0D96-4E3E-9535-3710EBE59552}"/>
                  </a:ext>
                </a:extLst>
              </p:cNvPr>
              <p:cNvSpPr/>
              <p:nvPr/>
            </p:nvSpPr>
            <p:spPr>
              <a:xfrm>
                <a:off x="6513184" y="4193895"/>
                <a:ext cx="72000" cy="387911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grpSp>
            <p:nvGrpSpPr>
              <p:cNvPr id="12" name="Gruppieren 11">
                <a:extLst>
                  <a:ext uri="{FF2B5EF4-FFF2-40B4-BE49-F238E27FC236}">
                    <a16:creationId xmlns:a16="http://schemas.microsoft.com/office/drawing/2014/main" id="{2CC3E83C-5F5E-4018-A142-EA2EE9B9E758}"/>
                  </a:ext>
                </a:extLst>
              </p:cNvPr>
              <p:cNvGrpSpPr/>
              <p:nvPr/>
            </p:nvGrpSpPr>
            <p:grpSpPr>
              <a:xfrm>
                <a:off x="5579412" y="2583623"/>
                <a:ext cx="1045823" cy="1610278"/>
                <a:chOff x="5575179" y="2556284"/>
                <a:chExt cx="1045823" cy="2256720"/>
              </a:xfrm>
              <a:solidFill>
                <a:schemeClr val="bg2">
                  <a:lumMod val="50000"/>
                </a:schemeClr>
              </a:solidFill>
            </p:grpSpPr>
            <p:sp>
              <p:nvSpPr>
                <p:cNvPr id="11" name="Rechteck 10">
                  <a:extLst>
                    <a:ext uri="{FF2B5EF4-FFF2-40B4-BE49-F238E27FC236}">
                      <a16:creationId xmlns:a16="http://schemas.microsoft.com/office/drawing/2014/main" id="{95F50EA4-7905-4429-B0ED-ACEE4CB1A698}"/>
                    </a:ext>
                  </a:extLst>
                </p:cNvPr>
                <p:cNvSpPr/>
                <p:nvPr/>
              </p:nvSpPr>
              <p:spPr>
                <a:xfrm>
                  <a:off x="5575180" y="2728766"/>
                  <a:ext cx="149571" cy="208423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251" name="Rechteck 250">
                  <a:extLst>
                    <a:ext uri="{FF2B5EF4-FFF2-40B4-BE49-F238E27FC236}">
                      <a16:creationId xmlns:a16="http://schemas.microsoft.com/office/drawing/2014/main" id="{05238094-B345-4EA8-9671-A56A641D7855}"/>
                    </a:ext>
                  </a:extLst>
                </p:cNvPr>
                <p:cNvSpPr/>
                <p:nvPr/>
              </p:nvSpPr>
              <p:spPr>
                <a:xfrm>
                  <a:off x="6471431" y="2728766"/>
                  <a:ext cx="149571" cy="208423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252" name="Rechteck 251">
                  <a:extLst>
                    <a:ext uri="{FF2B5EF4-FFF2-40B4-BE49-F238E27FC236}">
                      <a16:creationId xmlns:a16="http://schemas.microsoft.com/office/drawing/2014/main" id="{7E6EA96C-488D-4095-84F6-C1E4AE494483}"/>
                    </a:ext>
                  </a:extLst>
                </p:cNvPr>
                <p:cNvSpPr/>
                <p:nvPr/>
              </p:nvSpPr>
              <p:spPr>
                <a:xfrm rot="5400000">
                  <a:off x="5984843" y="2146620"/>
                  <a:ext cx="226494" cy="104582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256" name="Rechteck 255">
              <a:extLst>
                <a:ext uri="{FF2B5EF4-FFF2-40B4-BE49-F238E27FC236}">
                  <a16:creationId xmlns:a16="http://schemas.microsoft.com/office/drawing/2014/main" id="{E2B7F2E7-355D-43BD-A8B5-8C0E8423D8B3}"/>
                </a:ext>
              </a:extLst>
            </p:cNvPr>
            <p:cNvSpPr/>
            <p:nvPr/>
          </p:nvSpPr>
          <p:spPr>
            <a:xfrm>
              <a:off x="7094630" y="4285706"/>
              <a:ext cx="73974" cy="1643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6E8A8DC4-1DEA-462A-BA2C-764C6E559358}"/>
              </a:ext>
            </a:extLst>
          </p:cNvPr>
          <p:cNvCxnSpPr>
            <a:cxnSpLocks/>
            <a:stCxn id="20" idx="3"/>
            <a:endCxn id="259" idx="2"/>
          </p:cNvCxnSpPr>
          <p:nvPr/>
        </p:nvCxnSpPr>
        <p:spPr>
          <a:xfrm flipV="1">
            <a:off x="5856078" y="3621400"/>
            <a:ext cx="2052095" cy="909340"/>
          </a:xfrm>
          <a:prstGeom prst="bentConnector2">
            <a:avLst/>
          </a:prstGeom>
          <a:ln w="25400">
            <a:solidFill>
              <a:schemeClr val="tx1"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hteck 258">
            <a:extLst>
              <a:ext uri="{FF2B5EF4-FFF2-40B4-BE49-F238E27FC236}">
                <a16:creationId xmlns:a16="http://schemas.microsoft.com/office/drawing/2014/main" id="{CDF2880F-302C-45AF-9CD1-850163E831B6}"/>
              </a:ext>
            </a:extLst>
          </p:cNvPr>
          <p:cNvSpPr/>
          <p:nvPr/>
        </p:nvSpPr>
        <p:spPr>
          <a:xfrm>
            <a:off x="7829603" y="3257846"/>
            <a:ext cx="157140" cy="363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0" name="Verbinder: gewinkelt 259">
            <a:extLst>
              <a:ext uri="{FF2B5EF4-FFF2-40B4-BE49-F238E27FC236}">
                <a16:creationId xmlns:a16="http://schemas.microsoft.com/office/drawing/2014/main" id="{78EE7976-5F4E-4D19-B9B7-813AADC63DE6}"/>
              </a:ext>
            </a:extLst>
          </p:cNvPr>
          <p:cNvCxnSpPr>
            <a:cxnSpLocks/>
            <a:stCxn id="261" idx="3"/>
            <a:endCxn id="263" idx="2"/>
          </p:cNvCxnSpPr>
          <p:nvPr/>
        </p:nvCxnSpPr>
        <p:spPr>
          <a:xfrm flipV="1">
            <a:off x="2434023" y="3619574"/>
            <a:ext cx="5607162" cy="1837613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feld 260">
            <a:extLst>
              <a:ext uri="{FF2B5EF4-FFF2-40B4-BE49-F238E27FC236}">
                <a16:creationId xmlns:a16="http://schemas.microsoft.com/office/drawing/2014/main" id="{E0FD296F-F8F4-4F68-8559-2E50973E0295}"/>
              </a:ext>
            </a:extLst>
          </p:cNvPr>
          <p:cNvSpPr txBox="1"/>
          <p:nvPr/>
        </p:nvSpPr>
        <p:spPr>
          <a:xfrm>
            <a:off x="1606918" y="5287910"/>
            <a:ext cx="827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1395F61D-FBA1-49EC-996F-259D74CE294A}"/>
              </a:ext>
            </a:extLst>
          </p:cNvPr>
          <p:cNvSpPr/>
          <p:nvPr/>
        </p:nvSpPr>
        <p:spPr>
          <a:xfrm>
            <a:off x="7962615" y="3256020"/>
            <a:ext cx="157140" cy="363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4" name="Textfeld 263">
            <a:extLst>
              <a:ext uri="{FF2B5EF4-FFF2-40B4-BE49-F238E27FC236}">
                <a16:creationId xmlns:a16="http://schemas.microsoft.com/office/drawing/2014/main" id="{B152C0B9-6986-480F-A4ED-C9CBB4036104}"/>
              </a:ext>
            </a:extLst>
          </p:cNvPr>
          <p:cNvSpPr txBox="1"/>
          <p:nvPr/>
        </p:nvSpPr>
        <p:spPr>
          <a:xfrm>
            <a:off x="4685159" y="2085122"/>
            <a:ext cx="1077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SiHCl</a:t>
            </a:r>
            <a:r>
              <a:rPr lang="de-D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Rechteck 265">
            <a:extLst>
              <a:ext uri="{FF2B5EF4-FFF2-40B4-BE49-F238E27FC236}">
                <a16:creationId xmlns:a16="http://schemas.microsoft.com/office/drawing/2014/main" id="{29FDBE0D-33AD-493E-852A-9436F1729B81}"/>
              </a:ext>
            </a:extLst>
          </p:cNvPr>
          <p:cNvSpPr/>
          <p:nvPr/>
        </p:nvSpPr>
        <p:spPr>
          <a:xfrm>
            <a:off x="8755130" y="3312725"/>
            <a:ext cx="157140" cy="363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7" name="Rechteck 266">
            <a:extLst>
              <a:ext uri="{FF2B5EF4-FFF2-40B4-BE49-F238E27FC236}">
                <a16:creationId xmlns:a16="http://schemas.microsoft.com/office/drawing/2014/main" id="{765446CA-94C7-401E-B448-EAB8D40D3CFD}"/>
              </a:ext>
            </a:extLst>
          </p:cNvPr>
          <p:cNvSpPr/>
          <p:nvPr/>
        </p:nvSpPr>
        <p:spPr>
          <a:xfrm>
            <a:off x="9658952" y="4921802"/>
            <a:ext cx="157140" cy="363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8" name="Verbinder: gewinkelt 267">
            <a:extLst>
              <a:ext uri="{FF2B5EF4-FFF2-40B4-BE49-F238E27FC236}">
                <a16:creationId xmlns:a16="http://schemas.microsoft.com/office/drawing/2014/main" id="{978950B0-FD28-4342-AA91-E2BBB92751AE}"/>
              </a:ext>
            </a:extLst>
          </p:cNvPr>
          <p:cNvCxnSpPr>
            <a:cxnSpLocks/>
            <a:stCxn id="266" idx="2"/>
            <a:endCxn id="272" idx="1"/>
          </p:cNvCxnSpPr>
          <p:nvPr/>
        </p:nvCxnSpPr>
        <p:spPr>
          <a:xfrm rot="16200000" flipH="1">
            <a:off x="8352584" y="4157394"/>
            <a:ext cx="1767626" cy="805395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feld 271">
            <a:extLst>
              <a:ext uri="{FF2B5EF4-FFF2-40B4-BE49-F238E27FC236}">
                <a16:creationId xmlns:a16="http://schemas.microsoft.com/office/drawing/2014/main" id="{B52F0731-31FC-4659-BFAF-44C5D0383CC9}"/>
              </a:ext>
            </a:extLst>
          </p:cNvPr>
          <p:cNvSpPr txBox="1"/>
          <p:nvPr/>
        </p:nvSpPr>
        <p:spPr>
          <a:xfrm>
            <a:off x="9639095" y="5274628"/>
            <a:ext cx="1029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Abgase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Textfeld 272">
            <a:extLst>
              <a:ext uri="{FF2B5EF4-FFF2-40B4-BE49-F238E27FC236}">
                <a16:creationId xmlns:a16="http://schemas.microsoft.com/office/drawing/2014/main" id="{FCE13F58-4227-424E-8C11-040A8D0C235C}"/>
              </a:ext>
            </a:extLst>
          </p:cNvPr>
          <p:cNvSpPr txBox="1"/>
          <p:nvPr/>
        </p:nvSpPr>
        <p:spPr>
          <a:xfrm>
            <a:off x="6943667" y="956194"/>
            <a:ext cx="2083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Quarzglocke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Textfeld 273">
            <a:extLst>
              <a:ext uri="{FF2B5EF4-FFF2-40B4-BE49-F238E27FC236}">
                <a16:creationId xmlns:a16="http://schemas.microsoft.com/office/drawing/2014/main" id="{C3A4AECC-9AEF-4683-93B3-376CAF963AA6}"/>
              </a:ext>
            </a:extLst>
          </p:cNvPr>
          <p:cNvSpPr txBox="1"/>
          <p:nvPr/>
        </p:nvSpPr>
        <p:spPr>
          <a:xfrm>
            <a:off x="9639095" y="4180060"/>
            <a:ext cx="1746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Elektrische Leitung für Heizung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6" name="Gerader Verbinder 275">
            <a:extLst>
              <a:ext uri="{FF2B5EF4-FFF2-40B4-BE49-F238E27FC236}">
                <a16:creationId xmlns:a16="http://schemas.microsoft.com/office/drawing/2014/main" id="{4B612F94-77C0-438A-81FE-1324E255AC4A}"/>
              </a:ext>
            </a:extLst>
          </p:cNvPr>
          <p:cNvCxnSpPr>
            <a:stCxn id="255" idx="3"/>
          </p:cNvCxnSpPr>
          <p:nvPr/>
        </p:nvCxnSpPr>
        <p:spPr>
          <a:xfrm>
            <a:off x="8564476" y="4145668"/>
            <a:ext cx="1112118" cy="4018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Gerader Verbinder 276">
            <a:extLst>
              <a:ext uri="{FF2B5EF4-FFF2-40B4-BE49-F238E27FC236}">
                <a16:creationId xmlns:a16="http://schemas.microsoft.com/office/drawing/2014/main" id="{2CC62A32-734E-4CBB-BEEB-3F659379730F}"/>
              </a:ext>
            </a:extLst>
          </p:cNvPr>
          <p:cNvCxnSpPr>
            <a:cxnSpLocks/>
            <a:stCxn id="254" idx="3"/>
          </p:cNvCxnSpPr>
          <p:nvPr/>
        </p:nvCxnSpPr>
        <p:spPr>
          <a:xfrm>
            <a:off x="7482095" y="4145668"/>
            <a:ext cx="2194499" cy="4100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feld 279">
            <a:extLst>
              <a:ext uri="{FF2B5EF4-FFF2-40B4-BE49-F238E27FC236}">
                <a16:creationId xmlns:a16="http://schemas.microsoft.com/office/drawing/2014/main" id="{4FBCBFC9-5360-4372-9EF3-02722E0C238A}"/>
              </a:ext>
            </a:extLst>
          </p:cNvPr>
          <p:cNvSpPr txBox="1"/>
          <p:nvPr/>
        </p:nvSpPr>
        <p:spPr>
          <a:xfrm>
            <a:off x="9717666" y="1559500"/>
            <a:ext cx="1746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Abgeschiedenes, polykristallines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Reinstsilicium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1" name="Gerader Verbinder 280">
            <a:extLst>
              <a:ext uri="{FF2B5EF4-FFF2-40B4-BE49-F238E27FC236}">
                <a16:creationId xmlns:a16="http://schemas.microsoft.com/office/drawing/2014/main" id="{BADAAF98-A34F-4149-886E-38BEADEB2108}"/>
              </a:ext>
            </a:extLst>
          </p:cNvPr>
          <p:cNvCxnSpPr>
            <a:cxnSpLocks/>
            <a:endCxn id="280" idx="1"/>
          </p:cNvCxnSpPr>
          <p:nvPr/>
        </p:nvCxnSpPr>
        <p:spPr>
          <a:xfrm flipV="1">
            <a:off x="8612675" y="1974999"/>
            <a:ext cx="1104991" cy="4367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Gerader Verbinder 284">
            <a:extLst>
              <a:ext uri="{FF2B5EF4-FFF2-40B4-BE49-F238E27FC236}">
                <a16:creationId xmlns:a16="http://schemas.microsoft.com/office/drawing/2014/main" id="{5DC77008-CDD2-4CCE-A2DE-06F7C23A0B54}"/>
              </a:ext>
            </a:extLst>
          </p:cNvPr>
          <p:cNvCxnSpPr>
            <a:cxnSpLocks/>
          </p:cNvCxnSpPr>
          <p:nvPr/>
        </p:nvCxnSpPr>
        <p:spPr>
          <a:xfrm flipV="1">
            <a:off x="8522675" y="2220937"/>
            <a:ext cx="0" cy="1764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Gerader Verbinder 286">
            <a:extLst>
              <a:ext uri="{FF2B5EF4-FFF2-40B4-BE49-F238E27FC236}">
                <a16:creationId xmlns:a16="http://schemas.microsoft.com/office/drawing/2014/main" id="{BAEA2F8E-A13A-4F0D-B0B1-3D75386C6E1A}"/>
              </a:ext>
            </a:extLst>
          </p:cNvPr>
          <p:cNvCxnSpPr>
            <a:cxnSpLocks/>
          </p:cNvCxnSpPr>
          <p:nvPr/>
        </p:nvCxnSpPr>
        <p:spPr>
          <a:xfrm flipV="1">
            <a:off x="7446350" y="2222775"/>
            <a:ext cx="0" cy="1764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Gerader Verbinder 287">
            <a:extLst>
              <a:ext uri="{FF2B5EF4-FFF2-40B4-BE49-F238E27FC236}">
                <a16:creationId xmlns:a16="http://schemas.microsoft.com/office/drawing/2014/main" id="{C79DAF8D-3EFC-49F6-ADA5-1868C9C57941}"/>
              </a:ext>
            </a:extLst>
          </p:cNvPr>
          <p:cNvCxnSpPr>
            <a:cxnSpLocks/>
          </p:cNvCxnSpPr>
          <p:nvPr/>
        </p:nvCxnSpPr>
        <p:spPr>
          <a:xfrm>
            <a:off x="7445173" y="2229129"/>
            <a:ext cx="1080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feld 288">
            <a:extLst>
              <a:ext uri="{FF2B5EF4-FFF2-40B4-BE49-F238E27FC236}">
                <a16:creationId xmlns:a16="http://schemas.microsoft.com/office/drawing/2014/main" id="{F8F43701-44B5-4BF6-90E4-6A37CD5E5084}"/>
              </a:ext>
            </a:extLst>
          </p:cNvPr>
          <p:cNvSpPr txBox="1"/>
          <p:nvPr/>
        </p:nvSpPr>
        <p:spPr>
          <a:xfrm>
            <a:off x="9663705" y="2749795"/>
            <a:ext cx="1746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Siliciumstäbe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0" name="Gerader Verbinder 289">
            <a:extLst>
              <a:ext uri="{FF2B5EF4-FFF2-40B4-BE49-F238E27FC236}">
                <a16:creationId xmlns:a16="http://schemas.microsoft.com/office/drawing/2014/main" id="{12E0594F-B0B1-4114-9FAA-2FBDBA9E3AFE}"/>
              </a:ext>
            </a:extLst>
          </p:cNvPr>
          <p:cNvCxnSpPr>
            <a:cxnSpLocks/>
            <a:endCxn id="289" idx="1"/>
          </p:cNvCxnSpPr>
          <p:nvPr/>
        </p:nvCxnSpPr>
        <p:spPr>
          <a:xfrm flipV="1">
            <a:off x="8509452" y="2919072"/>
            <a:ext cx="1154253" cy="589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Rechteck 298">
            <a:extLst>
              <a:ext uri="{FF2B5EF4-FFF2-40B4-BE49-F238E27FC236}">
                <a16:creationId xmlns:a16="http://schemas.microsoft.com/office/drawing/2014/main" id="{FC2ACB56-9ACD-498C-A4FE-2351CFFEC7F4}"/>
              </a:ext>
            </a:extLst>
          </p:cNvPr>
          <p:cNvSpPr/>
          <p:nvPr/>
        </p:nvSpPr>
        <p:spPr>
          <a:xfrm>
            <a:off x="3824194" y="1728804"/>
            <a:ext cx="417277" cy="12112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0" name="Verbinder: gewinkelt 299">
            <a:extLst>
              <a:ext uri="{FF2B5EF4-FFF2-40B4-BE49-F238E27FC236}">
                <a16:creationId xmlns:a16="http://schemas.microsoft.com/office/drawing/2014/main" id="{D8BAD613-C0C4-4F38-8E74-B7B591C19A36}"/>
              </a:ext>
            </a:extLst>
          </p:cNvPr>
          <p:cNvCxnSpPr>
            <a:cxnSpLocks/>
            <a:stCxn id="299" idx="3"/>
            <a:endCxn id="20" idx="1"/>
          </p:cNvCxnSpPr>
          <p:nvPr/>
        </p:nvCxnSpPr>
        <p:spPr>
          <a:xfrm>
            <a:off x="4241471" y="1789365"/>
            <a:ext cx="1005400" cy="2741375"/>
          </a:xfrm>
          <a:prstGeom prst="bentConnector3">
            <a:avLst>
              <a:gd name="adj1" fmla="val 50000"/>
            </a:avLst>
          </a:prstGeom>
          <a:ln w="25400">
            <a:solidFill>
              <a:schemeClr val="tx1"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Gerader Verbinder 307">
            <a:extLst>
              <a:ext uri="{FF2B5EF4-FFF2-40B4-BE49-F238E27FC236}">
                <a16:creationId xmlns:a16="http://schemas.microsoft.com/office/drawing/2014/main" id="{899B1676-E91B-4BAB-A1E0-F7C67E1AE9E2}"/>
              </a:ext>
            </a:extLst>
          </p:cNvPr>
          <p:cNvCxnSpPr>
            <a:cxnSpLocks/>
          </p:cNvCxnSpPr>
          <p:nvPr/>
        </p:nvCxnSpPr>
        <p:spPr>
          <a:xfrm>
            <a:off x="2841680" y="3742481"/>
            <a:ext cx="1435493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476C9C4D-4D2F-4CED-BCAD-E156A2FBAEA6}"/>
              </a:ext>
            </a:extLst>
          </p:cNvPr>
          <p:cNvSpPr txBox="1"/>
          <p:nvPr/>
        </p:nvSpPr>
        <p:spPr>
          <a:xfrm>
            <a:off x="6311890" y="4543401"/>
            <a:ext cx="1077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SiHCl</a:t>
            </a:r>
            <a:r>
              <a:rPr lang="de-D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(l)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5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27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>REHAU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Christopher Kruegel, reh 1287, AU-ENG EXR-2</dc:creator>
  <cp:lastModifiedBy>natalie ultsch</cp:lastModifiedBy>
  <cp:revision>49</cp:revision>
  <dcterms:created xsi:type="dcterms:W3CDTF">2019-07-28T07:41:34Z</dcterms:created>
  <dcterms:modified xsi:type="dcterms:W3CDTF">2019-08-06T12:12:55Z</dcterms:modified>
</cp:coreProperties>
</file>